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64" r:id="rId4"/>
    <p:sldId id="265" r:id="rId5"/>
    <p:sldId id="266" r:id="rId6"/>
    <p:sldId id="272" r:id="rId7"/>
    <p:sldId id="268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72" d="100"/>
          <a:sy n="72" d="100"/>
        </p:scale>
        <p:origin x="150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04931C0C-2D76-40DF-B341-1F55D2D1E4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293C571-81E6-4EBC-ABDB-28D8D59BA33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C203B76-A5BA-45C4-A8C0-40B3A726BF5E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B7DCD308-575A-4B4F-9A78-4F539FDB23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950B5F0E-88FA-4B30-A9B8-5C1B522F1B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972FBE-CDA4-4E35-8B4E-DE2B218C821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DC0E65-C6FB-40AC-ACFA-BAC0FC6E32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1CDA18-1D5D-4769-B345-A4E0FEC1E2D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>
            <a:extLst>
              <a:ext uri="{FF2B5EF4-FFF2-40B4-BE49-F238E27FC236}">
                <a16:creationId xmlns:a16="http://schemas.microsoft.com/office/drawing/2014/main" id="{4635BB42-DD50-45DA-97F7-67D36C0A95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>
            <a:extLst>
              <a:ext uri="{FF2B5EF4-FFF2-40B4-BE49-F238E27FC236}">
                <a16:creationId xmlns:a16="http://schemas.microsoft.com/office/drawing/2014/main" id="{14F47ECD-BD40-407C-B1DE-8CB4DA6A10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>
            <a:extLst>
              <a:ext uri="{FF2B5EF4-FFF2-40B4-BE49-F238E27FC236}">
                <a16:creationId xmlns:a16="http://schemas.microsoft.com/office/drawing/2014/main" id="{D3462B40-6EB1-41DB-8E93-4268E926F9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3BAA90-C780-427D-B3E2-D10ECB9E41DB}" type="slidenum">
              <a:rPr lang="ru-RU" altLang="ru-RU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>
            <a:extLst>
              <a:ext uri="{FF2B5EF4-FFF2-40B4-BE49-F238E27FC236}">
                <a16:creationId xmlns:a16="http://schemas.microsoft.com/office/drawing/2014/main" id="{2627CCA5-EE1F-460A-8ECE-395637E59E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>
            <a:extLst>
              <a:ext uri="{FF2B5EF4-FFF2-40B4-BE49-F238E27FC236}">
                <a16:creationId xmlns:a16="http://schemas.microsoft.com/office/drawing/2014/main" id="{9887A605-D527-4960-8079-56BA63C764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5844" name="Номер слайда 3">
            <a:extLst>
              <a:ext uri="{FF2B5EF4-FFF2-40B4-BE49-F238E27FC236}">
                <a16:creationId xmlns:a16="http://schemas.microsoft.com/office/drawing/2014/main" id="{BFBE6A2F-B254-4F27-8705-9A65A56CDC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691E633-4306-48DA-8827-C1E0B74D411C}" type="slidenum">
              <a:rPr lang="ru-RU" altLang="ru-RU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>
            <a:extLst>
              <a:ext uri="{FF2B5EF4-FFF2-40B4-BE49-F238E27FC236}">
                <a16:creationId xmlns:a16="http://schemas.microsoft.com/office/drawing/2014/main" id="{044B7AA9-18E4-4EB6-A3D3-10FDD22886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>
            <a:extLst>
              <a:ext uri="{FF2B5EF4-FFF2-40B4-BE49-F238E27FC236}">
                <a16:creationId xmlns:a16="http://schemas.microsoft.com/office/drawing/2014/main" id="{DE239E09-9127-47F3-873C-F304D2E906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6868" name="Номер слайда 3">
            <a:extLst>
              <a:ext uri="{FF2B5EF4-FFF2-40B4-BE49-F238E27FC236}">
                <a16:creationId xmlns:a16="http://schemas.microsoft.com/office/drawing/2014/main" id="{314588A9-85E3-4BC0-87D7-8ADDEE1950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D59C5E-6577-4D5F-9006-99FC90B891BB}" type="slidenum">
              <a:rPr lang="ru-RU" altLang="ru-RU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>
            <a:extLst>
              <a:ext uri="{FF2B5EF4-FFF2-40B4-BE49-F238E27FC236}">
                <a16:creationId xmlns:a16="http://schemas.microsoft.com/office/drawing/2014/main" id="{D0F91E74-8DD2-4629-93C5-088055CD5A7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>
            <a:extLst>
              <a:ext uri="{FF2B5EF4-FFF2-40B4-BE49-F238E27FC236}">
                <a16:creationId xmlns:a16="http://schemas.microsoft.com/office/drawing/2014/main" id="{53328268-6699-4A14-A3F0-A29F906DFD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7892" name="Номер слайда 3">
            <a:extLst>
              <a:ext uri="{FF2B5EF4-FFF2-40B4-BE49-F238E27FC236}">
                <a16:creationId xmlns:a16="http://schemas.microsoft.com/office/drawing/2014/main" id="{B590AD5E-A2B3-42C4-A739-72A9977DF4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7322DA-17FE-4FD3-A64B-00D3FBE69369}" type="slidenum">
              <a:rPr lang="ru-RU" altLang="ru-RU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ru-RU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>
            <a:extLst>
              <a:ext uri="{FF2B5EF4-FFF2-40B4-BE49-F238E27FC236}">
                <a16:creationId xmlns:a16="http://schemas.microsoft.com/office/drawing/2014/main" id="{1EC3B192-5E23-417A-B0F2-EB3CBD5A504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>
            <a:extLst>
              <a:ext uri="{FF2B5EF4-FFF2-40B4-BE49-F238E27FC236}">
                <a16:creationId xmlns:a16="http://schemas.microsoft.com/office/drawing/2014/main" id="{127D0F0F-C006-4AF5-95EF-C16D7FB2E4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7652" name="Номер слайда 3">
            <a:extLst>
              <a:ext uri="{FF2B5EF4-FFF2-40B4-BE49-F238E27FC236}">
                <a16:creationId xmlns:a16="http://schemas.microsoft.com/office/drawing/2014/main" id="{A3E27BC4-0A78-42A7-BF12-7179337C96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ECD711-C137-4ABF-BF23-35D33499FFD1}" type="slidenum">
              <a:rPr lang="ru-RU" altLang="ru-RU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>
            <a:extLst>
              <a:ext uri="{FF2B5EF4-FFF2-40B4-BE49-F238E27FC236}">
                <a16:creationId xmlns:a16="http://schemas.microsoft.com/office/drawing/2014/main" id="{754F849A-C8CD-4A26-A27F-923FB90786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>
            <a:extLst>
              <a:ext uri="{FF2B5EF4-FFF2-40B4-BE49-F238E27FC236}">
                <a16:creationId xmlns:a16="http://schemas.microsoft.com/office/drawing/2014/main" id="{E224C60D-529F-41E8-B442-80F8CF54E3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8676" name="Номер слайда 3">
            <a:extLst>
              <a:ext uri="{FF2B5EF4-FFF2-40B4-BE49-F238E27FC236}">
                <a16:creationId xmlns:a16="http://schemas.microsoft.com/office/drawing/2014/main" id="{92BD85FC-EE88-4C1E-95FB-B45782DF15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9E76F6F-743D-46AE-B92D-B7595E87E277}" type="slidenum">
              <a:rPr lang="ru-RU" altLang="ru-RU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>
            <a:extLst>
              <a:ext uri="{FF2B5EF4-FFF2-40B4-BE49-F238E27FC236}">
                <a16:creationId xmlns:a16="http://schemas.microsoft.com/office/drawing/2014/main" id="{645CA40D-5FFC-40D7-AA07-5BA7DF1E3D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>
            <a:extLst>
              <a:ext uri="{FF2B5EF4-FFF2-40B4-BE49-F238E27FC236}">
                <a16:creationId xmlns:a16="http://schemas.microsoft.com/office/drawing/2014/main" id="{CDF668D1-8F95-4952-82B9-712EDBDB69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9700" name="Номер слайда 3">
            <a:extLst>
              <a:ext uri="{FF2B5EF4-FFF2-40B4-BE49-F238E27FC236}">
                <a16:creationId xmlns:a16="http://schemas.microsoft.com/office/drawing/2014/main" id="{571402BA-906F-4936-974C-88F3DBBB02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ED8DD8-1596-460D-AD4C-975103D6640E}" type="slidenum">
              <a:rPr lang="ru-RU" altLang="ru-RU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>
            <a:extLst>
              <a:ext uri="{FF2B5EF4-FFF2-40B4-BE49-F238E27FC236}">
                <a16:creationId xmlns:a16="http://schemas.microsoft.com/office/drawing/2014/main" id="{8F8BC6CF-C648-4573-AD1A-B4A10235CB4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>
            <a:extLst>
              <a:ext uri="{FF2B5EF4-FFF2-40B4-BE49-F238E27FC236}">
                <a16:creationId xmlns:a16="http://schemas.microsoft.com/office/drawing/2014/main" id="{670C7089-48A3-4707-AEF0-FF95685B67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0724" name="Номер слайда 3">
            <a:extLst>
              <a:ext uri="{FF2B5EF4-FFF2-40B4-BE49-F238E27FC236}">
                <a16:creationId xmlns:a16="http://schemas.microsoft.com/office/drawing/2014/main" id="{6C7FD149-F7CF-4537-8C32-F8189F6DAC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FA3762-2D61-49BF-A80F-96E098ACC4AD}" type="slidenum">
              <a:rPr lang="ru-RU" altLang="ru-RU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>
            <a:extLst>
              <a:ext uri="{FF2B5EF4-FFF2-40B4-BE49-F238E27FC236}">
                <a16:creationId xmlns:a16="http://schemas.microsoft.com/office/drawing/2014/main" id="{1B2BCE3F-6117-4FEF-A9E6-87CA6AD25D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>
            <a:extLst>
              <a:ext uri="{FF2B5EF4-FFF2-40B4-BE49-F238E27FC236}">
                <a16:creationId xmlns:a16="http://schemas.microsoft.com/office/drawing/2014/main" id="{D4DB8159-2E42-4A3B-8A3B-7BDFCC8AF5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1748" name="Номер слайда 3">
            <a:extLst>
              <a:ext uri="{FF2B5EF4-FFF2-40B4-BE49-F238E27FC236}">
                <a16:creationId xmlns:a16="http://schemas.microsoft.com/office/drawing/2014/main" id="{9DA97A8F-20B8-472A-97E7-E44AB45049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CBD1752-FCE6-4F81-BAC2-E1472A6B725F}" type="slidenum">
              <a:rPr lang="ru-RU" altLang="ru-RU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>
            <a:extLst>
              <a:ext uri="{FF2B5EF4-FFF2-40B4-BE49-F238E27FC236}">
                <a16:creationId xmlns:a16="http://schemas.microsoft.com/office/drawing/2014/main" id="{5534B467-A060-4559-8DBE-B2E40B4C79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>
            <a:extLst>
              <a:ext uri="{FF2B5EF4-FFF2-40B4-BE49-F238E27FC236}">
                <a16:creationId xmlns:a16="http://schemas.microsoft.com/office/drawing/2014/main" id="{07D2AC4C-44C7-4A3D-82D3-3D9369E0CE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2772" name="Номер слайда 3">
            <a:extLst>
              <a:ext uri="{FF2B5EF4-FFF2-40B4-BE49-F238E27FC236}">
                <a16:creationId xmlns:a16="http://schemas.microsoft.com/office/drawing/2014/main" id="{C1C1EB00-27CD-4C14-B010-FEDDCC3D29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055B155-FE34-45A4-86F9-C86620EEC291}" type="slidenum">
              <a:rPr lang="ru-RU" altLang="ru-RU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>
            <a:extLst>
              <a:ext uri="{FF2B5EF4-FFF2-40B4-BE49-F238E27FC236}">
                <a16:creationId xmlns:a16="http://schemas.microsoft.com/office/drawing/2014/main" id="{7DBD7F0F-FCEC-4E4D-B02A-685EB3A471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>
            <a:extLst>
              <a:ext uri="{FF2B5EF4-FFF2-40B4-BE49-F238E27FC236}">
                <a16:creationId xmlns:a16="http://schemas.microsoft.com/office/drawing/2014/main" id="{1F320D67-106B-44D7-8B1A-83830A24F4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3796" name="Номер слайда 3">
            <a:extLst>
              <a:ext uri="{FF2B5EF4-FFF2-40B4-BE49-F238E27FC236}">
                <a16:creationId xmlns:a16="http://schemas.microsoft.com/office/drawing/2014/main" id="{0A8206C5-F7DC-4FB1-BE05-37A8B21E85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1BD0635-09C2-4C85-8421-D69B6FDC586B}" type="slidenum">
              <a:rPr lang="ru-RU" altLang="ru-RU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>
            <a:extLst>
              <a:ext uri="{FF2B5EF4-FFF2-40B4-BE49-F238E27FC236}">
                <a16:creationId xmlns:a16="http://schemas.microsoft.com/office/drawing/2014/main" id="{DE0002CB-03BB-42DC-911C-F6D69FFB3B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>
            <a:extLst>
              <a:ext uri="{FF2B5EF4-FFF2-40B4-BE49-F238E27FC236}">
                <a16:creationId xmlns:a16="http://schemas.microsoft.com/office/drawing/2014/main" id="{697AC4AF-58BE-4146-B977-F6AB6844F0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4820" name="Номер слайда 3">
            <a:extLst>
              <a:ext uri="{FF2B5EF4-FFF2-40B4-BE49-F238E27FC236}">
                <a16:creationId xmlns:a16="http://schemas.microsoft.com/office/drawing/2014/main" id="{19688145-BCDB-4241-B942-83C7AE7701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0E5D55-70E4-4441-953D-A1B2338DA385}" type="slidenum">
              <a:rPr lang="ru-RU" altLang="ru-RU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>
            <a:extLst>
              <a:ext uri="{FF2B5EF4-FFF2-40B4-BE49-F238E27FC236}">
                <a16:creationId xmlns:a16="http://schemas.microsoft.com/office/drawing/2014/main" id="{075F38C1-9C07-4081-9B27-8B28BCB4999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5" name="Прямоугольник 20">
            <a:extLst>
              <a:ext uri="{FF2B5EF4-FFF2-40B4-BE49-F238E27FC236}">
                <a16:creationId xmlns:a16="http://schemas.microsoft.com/office/drawing/2014/main" id="{79846E0E-EB9D-48D6-99BD-732AB7A0962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6" name="Прямоугольник 21">
            <a:extLst>
              <a:ext uri="{FF2B5EF4-FFF2-40B4-BE49-F238E27FC236}">
                <a16:creationId xmlns:a16="http://schemas.microsoft.com/office/drawing/2014/main" id="{42A04808-053F-4F3E-8ECE-34DD4AE652C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7" name="Прямоугольник 23">
            <a:extLst>
              <a:ext uri="{FF2B5EF4-FFF2-40B4-BE49-F238E27FC236}">
                <a16:creationId xmlns:a16="http://schemas.microsoft.com/office/drawing/2014/main" id="{54927C73-223B-4A9B-BBCE-2C464B16511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9EDFABF-A25B-4985-9255-55F33A9C9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539C57B4-042D-4973-8391-03C8E5881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6DD5489-B246-4AB9-ABA3-3C7A53F41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BFD4C515-B230-4E3D-AE2F-87491DE3E637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A48EE440-8E2A-4D93-9577-3EF58813CD33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5" name="Дата 27">
            <a:extLst>
              <a:ext uri="{FF2B5EF4-FFF2-40B4-BE49-F238E27FC236}">
                <a16:creationId xmlns:a16="http://schemas.microsoft.com/office/drawing/2014/main" id="{335B702F-6BFB-482F-8448-264BC5715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47DAD-0769-47AE-A09A-5384095A6424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16" name="Нижний колонтитул 16">
            <a:extLst>
              <a:ext uri="{FF2B5EF4-FFF2-40B4-BE49-F238E27FC236}">
                <a16:creationId xmlns:a16="http://schemas.microsoft.com/office/drawing/2014/main" id="{9D85FB29-84D2-4806-A19A-4AE232FC6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>
            <a:extLst>
              <a:ext uri="{FF2B5EF4-FFF2-40B4-BE49-F238E27FC236}">
                <a16:creationId xmlns:a16="http://schemas.microsoft.com/office/drawing/2014/main" id="{2A71A072-DD7A-402F-AF21-A7F694D02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A7007B0-676B-4952-BF6F-223E35FF73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4612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0578C8-03CF-48D9-80A1-19B1E4EE3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CDA1C-9ABD-46A8-A2EC-DC0D535B3FFD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D648F3-E943-40C2-B7CF-C466938DC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ED51AD-74A0-4B04-8FF9-39E38D9D1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0B46F-E437-4232-845E-0A8CC1EFD7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6492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>
            <a:extLst>
              <a:ext uri="{FF2B5EF4-FFF2-40B4-BE49-F238E27FC236}">
                <a16:creationId xmlns:a16="http://schemas.microsoft.com/office/drawing/2014/main" id="{4C779D72-2363-45CE-95ED-CAB753CA204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5" name="Прямоугольник 20">
            <a:extLst>
              <a:ext uri="{FF2B5EF4-FFF2-40B4-BE49-F238E27FC236}">
                <a16:creationId xmlns:a16="http://schemas.microsoft.com/office/drawing/2014/main" id="{6CDC4F92-B090-474A-B04A-AB0C2CC33C5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6" name="Прямоугольник 21">
            <a:extLst>
              <a:ext uri="{FF2B5EF4-FFF2-40B4-BE49-F238E27FC236}">
                <a16:creationId xmlns:a16="http://schemas.microsoft.com/office/drawing/2014/main" id="{AAB654CF-1FC5-445D-B0AC-F9593B26505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7" name="Прямоугольник 23">
            <a:extLst>
              <a:ext uri="{FF2B5EF4-FFF2-40B4-BE49-F238E27FC236}">
                <a16:creationId xmlns:a16="http://schemas.microsoft.com/office/drawing/2014/main" id="{C5C98A30-804C-4ED0-B550-1F88E4750D0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6F91A74-957C-474E-B2F3-D683CD04F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0845BC1-4DD2-4DAA-A6E6-D37EDC812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4118ADD4-8BC0-4D74-BE0A-8B521F5946CC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83060A16-D64C-47D1-A5F0-FFE98CEC7E82}"/>
              </a:ext>
            </a:extLst>
          </p:cNvPr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18C46A04-BF5A-4E2F-9EE6-FD295F2DB063}"/>
              </a:ext>
            </a:extLst>
          </p:cNvPr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Номер слайда 5">
            <a:extLst>
              <a:ext uri="{FF2B5EF4-FFF2-40B4-BE49-F238E27FC236}">
                <a16:creationId xmlns:a16="http://schemas.microsoft.com/office/drawing/2014/main" id="{7375D7F3-2BB1-40F5-858C-BCABB04B68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1C02507-B07A-4A67-A685-1C929F16ECE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4" name="Дата 3">
            <a:extLst>
              <a:ext uri="{FF2B5EF4-FFF2-40B4-BE49-F238E27FC236}">
                <a16:creationId xmlns:a16="http://schemas.microsoft.com/office/drawing/2014/main" id="{A07A3478-B412-473E-B4A0-774AE352C4E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4CF7E-B28A-4EC7-9856-538A1BD324CA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15" name="Нижний колонтитул 4">
            <a:extLst>
              <a:ext uri="{FF2B5EF4-FFF2-40B4-BE49-F238E27FC236}">
                <a16:creationId xmlns:a16="http://schemas.microsoft.com/office/drawing/2014/main" id="{D353A2DB-DE7B-4212-BEDC-DB76BA9364A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05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2BF8F7-66CA-419F-91F0-16FDD05F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87FFC-2799-413B-810D-E3CF63645A52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B7F5CC-93E6-488C-96CD-0E2C30E54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43E552-CB10-4A80-976B-C471404F1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8AFAD41-8EA5-4B77-BE55-7D87798211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46356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>
            <a:extLst>
              <a:ext uri="{FF2B5EF4-FFF2-40B4-BE49-F238E27FC236}">
                <a16:creationId xmlns:a16="http://schemas.microsoft.com/office/drawing/2014/main" id="{75280618-6D7E-4836-86BC-09D5049C21F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5" name="Прямоугольник 20">
            <a:extLst>
              <a:ext uri="{FF2B5EF4-FFF2-40B4-BE49-F238E27FC236}">
                <a16:creationId xmlns:a16="http://schemas.microsoft.com/office/drawing/2014/main" id="{28623F67-D7F0-4536-A04B-6AB699F542B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6" name="Прямоугольник 21">
            <a:extLst>
              <a:ext uri="{FF2B5EF4-FFF2-40B4-BE49-F238E27FC236}">
                <a16:creationId xmlns:a16="http://schemas.microsoft.com/office/drawing/2014/main" id="{5E1ABDBF-945D-4070-982E-53EA730E8D5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7" name="Прямоугольник 23">
            <a:extLst>
              <a:ext uri="{FF2B5EF4-FFF2-40B4-BE49-F238E27FC236}">
                <a16:creationId xmlns:a16="http://schemas.microsoft.com/office/drawing/2014/main" id="{F398AC58-CE2A-4893-B45F-DC258671463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8" name="Прямоугольник 24">
            <a:extLst>
              <a:ext uri="{FF2B5EF4-FFF2-40B4-BE49-F238E27FC236}">
                <a16:creationId xmlns:a16="http://schemas.microsoft.com/office/drawing/2014/main" id="{162E54A1-3207-40A5-B46D-61EAE45B138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9" name="Прямоугольник 25">
            <a:extLst>
              <a:ext uri="{FF2B5EF4-FFF2-40B4-BE49-F238E27FC236}">
                <a16:creationId xmlns:a16="http://schemas.microsoft.com/office/drawing/2014/main" id="{B7825547-C81B-4582-BC25-2F8E67107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BFFFA94-1528-4D16-A352-6B38A45FD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224FCAD-DCC5-4C94-A8B8-AA92F41A4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17162F35-1339-4A5F-8FE9-C94D1A630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EC9B9A9-9813-4387-B2D8-04EE25D5BD69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9E63EAE5-275C-41A9-919B-3234BE04AFF6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5" name="Нижний колонтитул 4">
            <a:extLst>
              <a:ext uri="{FF2B5EF4-FFF2-40B4-BE49-F238E27FC236}">
                <a16:creationId xmlns:a16="http://schemas.microsoft.com/office/drawing/2014/main" id="{2F0748EA-9FF9-4150-BC9F-E5A78BEF06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>
            <a:extLst>
              <a:ext uri="{FF2B5EF4-FFF2-40B4-BE49-F238E27FC236}">
                <a16:creationId xmlns:a16="http://schemas.microsoft.com/office/drawing/2014/main" id="{C70B0AC8-D935-42D4-9B72-1EFA1664DE0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28FB6-70D8-496F-A62E-E661ADA8ACD1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56823B46-5AC2-4260-8F68-A73AFE563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28C9EC8-3CD4-42D9-81D2-EBFA4D2875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2623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9">
            <a:extLst>
              <a:ext uri="{FF2B5EF4-FFF2-40B4-BE49-F238E27FC236}">
                <a16:creationId xmlns:a16="http://schemas.microsoft.com/office/drawing/2014/main" id="{8AE1788C-63DC-4915-9735-97F696F3EE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4">
            <a:extLst>
              <a:ext uri="{FF2B5EF4-FFF2-40B4-BE49-F238E27FC236}">
                <a16:creationId xmlns:a16="http://schemas.microsoft.com/office/drawing/2014/main" id="{B97765E4-0473-48F1-9503-3C1AE87E75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AA31B-91AB-4924-A130-42F215A8F419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7" name="Нижний колонтитул 5">
            <a:extLst>
              <a:ext uri="{FF2B5EF4-FFF2-40B4-BE49-F238E27FC236}">
                <a16:creationId xmlns:a16="http://schemas.microsoft.com/office/drawing/2014/main" id="{8303F748-EFE2-4939-851B-0642868D4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>
            <a:extLst>
              <a:ext uri="{FF2B5EF4-FFF2-40B4-BE49-F238E27FC236}">
                <a16:creationId xmlns:a16="http://schemas.microsoft.com/office/drawing/2014/main" id="{814E23D8-FF52-4F5F-BC4B-55EFA238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A6FC1-7BE6-41D0-AFBD-650FC27A8E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4742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9">
            <a:extLst>
              <a:ext uri="{FF2B5EF4-FFF2-40B4-BE49-F238E27FC236}">
                <a16:creationId xmlns:a16="http://schemas.microsoft.com/office/drawing/2014/main" id="{B438F444-4B49-4BE8-9864-FD01BE5170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Прямоугольник 20">
            <a:extLst>
              <a:ext uri="{FF2B5EF4-FFF2-40B4-BE49-F238E27FC236}">
                <a16:creationId xmlns:a16="http://schemas.microsoft.com/office/drawing/2014/main" id="{B1ED3C58-5C65-44A4-8664-1373398950D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9" name="Прямоугольник 21">
            <a:extLst>
              <a:ext uri="{FF2B5EF4-FFF2-40B4-BE49-F238E27FC236}">
                <a16:creationId xmlns:a16="http://schemas.microsoft.com/office/drawing/2014/main" id="{118CA36B-7675-45A7-B8CA-B3367DD4D10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10" name="Прямоугольник 23">
            <a:extLst>
              <a:ext uri="{FF2B5EF4-FFF2-40B4-BE49-F238E27FC236}">
                <a16:creationId xmlns:a16="http://schemas.microsoft.com/office/drawing/2014/main" id="{B1B1E27C-1529-4020-A27C-E5361B5D887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11" name="Прямоугольник 24">
            <a:extLst>
              <a:ext uri="{FF2B5EF4-FFF2-40B4-BE49-F238E27FC236}">
                <a16:creationId xmlns:a16="http://schemas.microsoft.com/office/drawing/2014/main" id="{2B8F0F86-5086-4C29-9ECC-0F8E7099A78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D6E1461-9470-4294-A630-72FF65BA3DCC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C56A578-5A57-4FE9-B201-A48DDEBF3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D01BD1F1-CE93-4FBF-9E61-60454DE51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83E8543-EB82-42DB-8730-3C284E57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BFE4E599-7F18-455A-83AA-AA035FF5D2F2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BBA21A26-EAC0-49EC-A5C5-8964ED2B8771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8" name="Дата 6">
            <a:extLst>
              <a:ext uri="{FF2B5EF4-FFF2-40B4-BE49-F238E27FC236}">
                <a16:creationId xmlns:a16="http://schemas.microsoft.com/office/drawing/2014/main" id="{B977B9B0-93DF-4902-A841-5E8685D7C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22F6C-D74E-4949-BB31-5E897678520A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19" name="Нижний колонтитул 7">
            <a:extLst>
              <a:ext uri="{FF2B5EF4-FFF2-40B4-BE49-F238E27FC236}">
                <a16:creationId xmlns:a16="http://schemas.microsoft.com/office/drawing/2014/main" id="{FAC0D511-2511-4EF1-A8E5-271DF6E83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>
            <a:extLst>
              <a:ext uri="{FF2B5EF4-FFF2-40B4-BE49-F238E27FC236}">
                <a16:creationId xmlns:a16="http://schemas.microsoft.com/office/drawing/2014/main" id="{7AB74D36-D575-4FA4-927E-F7DB800BA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7628FE41-FE6A-41F9-89E0-247261306C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6099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72F8D9B-FCB0-4347-8F7C-A894BB47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FF4A2-B8E1-426E-B259-9829E405A966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E37372-5F6B-40AE-B51F-24E35C22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E0D79CC-2BDB-4301-BE2E-1F9E42CEF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B03733C-590F-450A-A35F-4D68A7E99E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2195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9">
            <a:extLst>
              <a:ext uri="{FF2B5EF4-FFF2-40B4-BE49-F238E27FC236}">
                <a16:creationId xmlns:a16="http://schemas.microsoft.com/office/drawing/2014/main" id="{1FFF3D37-5D2A-45E6-AAC2-0543465B7B8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3" name="Прямоугольник 20">
            <a:extLst>
              <a:ext uri="{FF2B5EF4-FFF2-40B4-BE49-F238E27FC236}">
                <a16:creationId xmlns:a16="http://schemas.microsoft.com/office/drawing/2014/main" id="{045DF5ED-1F74-446F-8A47-111AF1722CF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4" name="Прямоугольник 21">
            <a:extLst>
              <a:ext uri="{FF2B5EF4-FFF2-40B4-BE49-F238E27FC236}">
                <a16:creationId xmlns:a16="http://schemas.microsoft.com/office/drawing/2014/main" id="{7A2D6CBD-B9B6-42DF-907B-54875209C7C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5" name="Прямоугольник 23">
            <a:extLst>
              <a:ext uri="{FF2B5EF4-FFF2-40B4-BE49-F238E27FC236}">
                <a16:creationId xmlns:a16="http://schemas.microsoft.com/office/drawing/2014/main" id="{512CE4D2-3AC9-4E0D-93D5-7D20808AAED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8791011-E8D2-4DD7-B488-426D898DD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50415E4-4C03-47B0-98C1-64C652419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Дата 1">
            <a:extLst>
              <a:ext uri="{FF2B5EF4-FFF2-40B4-BE49-F238E27FC236}">
                <a16:creationId xmlns:a16="http://schemas.microsoft.com/office/drawing/2014/main" id="{A2209DAB-A3C2-4938-A3C4-7CDAAFBAF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DD611-A552-41EB-8523-AD82C4D73DC3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9" name="Нижний колонтитул 2">
            <a:extLst>
              <a:ext uri="{FF2B5EF4-FFF2-40B4-BE49-F238E27FC236}">
                <a16:creationId xmlns:a16="http://schemas.microsoft.com/office/drawing/2014/main" id="{7E316DE2-D6E6-4409-82AF-3128005EE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BA2FCA90-5FF4-416A-8128-5CA9A2301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6D5497-9C5A-44E4-BD8E-F7359FA363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4153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C5A95F0-9EDC-43CC-BDAF-222D732F2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20">
            <a:extLst>
              <a:ext uri="{FF2B5EF4-FFF2-40B4-BE49-F238E27FC236}">
                <a16:creationId xmlns:a16="http://schemas.microsoft.com/office/drawing/2014/main" id="{5E4DE6FA-3456-4EC7-B82F-D7F55C0A57E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7" name="Прямоугольник 21">
            <a:extLst>
              <a:ext uri="{FF2B5EF4-FFF2-40B4-BE49-F238E27FC236}">
                <a16:creationId xmlns:a16="http://schemas.microsoft.com/office/drawing/2014/main" id="{CFC518E1-028B-47B3-843F-11E874DFC5B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8" name="Прямоугольник 23">
            <a:extLst>
              <a:ext uri="{FF2B5EF4-FFF2-40B4-BE49-F238E27FC236}">
                <a16:creationId xmlns:a16="http://schemas.microsoft.com/office/drawing/2014/main" id="{424FD09D-3294-4452-84CF-DD305AA70B9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9" name="Прямоугольник 24">
            <a:extLst>
              <a:ext uri="{FF2B5EF4-FFF2-40B4-BE49-F238E27FC236}">
                <a16:creationId xmlns:a16="http://schemas.microsoft.com/office/drawing/2014/main" id="{9CE048C0-18FB-4090-992C-420DCDA59E9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51E48AB-5921-4D21-9299-95EF322A3642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76D0355-F0FE-4C4B-B56F-BB5330B18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12395785-ED05-4C22-BE3D-06A93ABC3B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7F3CCE75-B8CE-45FF-88EE-13893D2FB985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73F1FBC0-D995-4E4D-AF96-4D5BB144C068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FD7A801-608C-4B2E-B1B9-4C448EF69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Номер слайда 6">
            <a:extLst>
              <a:ext uri="{FF2B5EF4-FFF2-40B4-BE49-F238E27FC236}">
                <a16:creationId xmlns:a16="http://schemas.microsoft.com/office/drawing/2014/main" id="{4D8B250D-A915-4523-AC4F-03DB9DEB08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12F07620-00F4-4FC1-982E-594F916982B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7" name="Дата 4">
            <a:extLst>
              <a:ext uri="{FF2B5EF4-FFF2-40B4-BE49-F238E27FC236}">
                <a16:creationId xmlns:a16="http://schemas.microsoft.com/office/drawing/2014/main" id="{45D8EC26-F8AF-4FCA-8688-C0FD3C21EB0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FEDC4-95BA-4A64-AE3D-50122E6E0D36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18" name="Нижний колонтитул 5">
            <a:extLst>
              <a:ext uri="{FF2B5EF4-FFF2-40B4-BE49-F238E27FC236}">
                <a16:creationId xmlns:a16="http://schemas.microsoft.com/office/drawing/2014/main" id="{81E712AD-FA42-431B-82DA-A30D3ABFD9C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907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B3D90373-B70C-41CE-AA50-0428B4223B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20">
            <a:extLst>
              <a:ext uri="{FF2B5EF4-FFF2-40B4-BE49-F238E27FC236}">
                <a16:creationId xmlns:a16="http://schemas.microsoft.com/office/drawing/2014/main" id="{9AE3E7A8-C527-4FBC-991E-5F16AF207EC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7" name="Прямоугольник 21">
            <a:extLst>
              <a:ext uri="{FF2B5EF4-FFF2-40B4-BE49-F238E27FC236}">
                <a16:creationId xmlns:a16="http://schemas.microsoft.com/office/drawing/2014/main" id="{DFC54E95-B9E2-4C9B-A5B2-6DB9129FE53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8" name="Прямоугольник 23">
            <a:extLst>
              <a:ext uri="{FF2B5EF4-FFF2-40B4-BE49-F238E27FC236}">
                <a16:creationId xmlns:a16="http://schemas.microsoft.com/office/drawing/2014/main" id="{36936AD0-A792-4250-8202-36B6966CD21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9" name="Прямоугольник 24">
            <a:extLst>
              <a:ext uri="{FF2B5EF4-FFF2-40B4-BE49-F238E27FC236}">
                <a16:creationId xmlns:a16="http://schemas.microsoft.com/office/drawing/2014/main" id="{BA0152E6-B4D7-4704-BC36-08F79335D5A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72C38A5-7569-4277-8547-279E348BC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0035A25-1417-45C4-883B-DB128487C717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6520AD7-C04B-48DD-8F1A-6AC90EAEE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B64F121E-AB10-4C95-9356-662AFDEB49E6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603AFAD8-5036-4064-A152-2736E5048FEF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46E886A-81A6-4F9B-B4EF-49D3490A9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Номер слайда 6">
            <a:extLst>
              <a:ext uri="{FF2B5EF4-FFF2-40B4-BE49-F238E27FC236}">
                <a16:creationId xmlns:a16="http://schemas.microsoft.com/office/drawing/2014/main" id="{605C5049-4E24-4F57-82D9-54D4B0E48E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639FEB8-A89C-49AE-BF96-9BD54CFDFBD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7" name="Дата 4">
            <a:extLst>
              <a:ext uri="{FF2B5EF4-FFF2-40B4-BE49-F238E27FC236}">
                <a16:creationId xmlns:a16="http://schemas.microsoft.com/office/drawing/2014/main" id="{A95E8167-462A-4AD6-8A4B-B761048BD327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ED5BC-C210-4E8E-8574-1B6EF65188E8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18" name="Нижний колонтитул 5">
            <a:extLst>
              <a:ext uri="{FF2B5EF4-FFF2-40B4-BE49-F238E27FC236}">
                <a16:creationId xmlns:a16="http://schemas.microsoft.com/office/drawing/2014/main" id="{6D0B9BD5-E4AC-4579-A898-061994B1140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35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ольник 16">
            <a:extLst>
              <a:ext uri="{FF2B5EF4-FFF2-40B4-BE49-F238E27FC236}">
                <a16:creationId xmlns:a16="http://schemas.microsoft.com/office/drawing/2014/main" id="{428C3CE8-E05D-4556-B11D-162ED9E20B4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1027" name="Прямоугольник 15">
            <a:extLst>
              <a:ext uri="{FF2B5EF4-FFF2-40B4-BE49-F238E27FC236}">
                <a16:creationId xmlns:a16="http://schemas.microsoft.com/office/drawing/2014/main" id="{001AD9FF-AD73-4F1F-92A1-35170E3FCBC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1028" name="Прямоугольник 17">
            <a:extLst>
              <a:ext uri="{FF2B5EF4-FFF2-40B4-BE49-F238E27FC236}">
                <a16:creationId xmlns:a16="http://schemas.microsoft.com/office/drawing/2014/main" id="{158EB53B-3876-491A-94FF-5D363922C4F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1029" name="Прямоугольник 18">
            <a:extLst>
              <a:ext uri="{FF2B5EF4-FFF2-40B4-BE49-F238E27FC236}">
                <a16:creationId xmlns:a16="http://schemas.microsoft.com/office/drawing/2014/main" id="{E8BDB543-C58C-4B9F-AAF7-88D837B7C7C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>
              <a:latin typeface="Georgia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7DB268D-E642-4F47-8EF9-0F34CAFFC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Дата 13">
            <a:extLst>
              <a:ext uri="{FF2B5EF4-FFF2-40B4-BE49-F238E27FC236}">
                <a16:creationId xmlns:a16="http://schemas.microsoft.com/office/drawing/2014/main" id="{D2ECF862-192E-4443-9060-ACE48A859E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36152F-0F3D-4C5B-B47D-DDDA465E3034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223F098-98D1-4A9C-BCA9-8C2713A5D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8F6E2B9-C25D-4290-9DC0-A7236E78E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4247484A-2240-45C5-A02C-87A52A6CDAA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AF040535-CD00-4149-97B3-1786C8C84EE9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EEB43DBB-53E4-437D-85D4-02AA287D3A49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>
            <a:extLst>
              <a:ext uri="{FF2B5EF4-FFF2-40B4-BE49-F238E27FC236}">
                <a16:creationId xmlns:a16="http://schemas.microsoft.com/office/drawing/2014/main" id="{D2BCC6AE-6005-494A-8325-7FC7EDDC5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  <a:latin typeface="Georgia" panose="02040502050405020303" pitchFamily="18" charset="0"/>
              </a:defRPr>
            </a:lvl1pPr>
          </a:lstStyle>
          <a:p>
            <a:fld id="{CC9E9045-668D-4D4F-A194-23C41934EDC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8" name="Заголовок 21">
            <a:extLst>
              <a:ext uri="{FF2B5EF4-FFF2-40B4-BE49-F238E27FC236}">
                <a16:creationId xmlns:a16="http://schemas.microsoft.com/office/drawing/2014/main" id="{FDC70A12-FAF7-425D-9865-9855C36238A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39" name="Текст 12">
            <a:extLst>
              <a:ext uri="{FF2B5EF4-FFF2-40B4-BE49-F238E27FC236}">
                <a16:creationId xmlns:a16="http://schemas.microsoft.com/office/drawing/2014/main" id="{FD8310F8-4FFF-472F-810E-FA09FDBCE4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739766F-02D7-442C-A0FC-AEA3356F3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3350" y="1628775"/>
            <a:ext cx="6400800" cy="720725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Дополнительная общеобразовательная общеразвивающая программа</a:t>
            </a:r>
          </a:p>
        </p:txBody>
      </p:sp>
      <p:sp>
        <p:nvSpPr>
          <p:cNvPr id="13315" name="Заголовок 1">
            <a:extLst>
              <a:ext uri="{FF2B5EF4-FFF2-40B4-BE49-F238E27FC236}">
                <a16:creationId xmlns:a16="http://schemas.microsoft.com/office/drawing/2014/main" id="{84D273D5-62B9-420C-9C5C-0567BDF58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2997200"/>
            <a:ext cx="7910512" cy="2016125"/>
          </a:xfrm>
        </p:spPr>
        <p:txBody>
          <a:bodyPr/>
          <a:lstStyle/>
          <a:p>
            <a:pPr eaLnBrk="1" hangingPunct="1"/>
            <a:r>
              <a:rPr lang="ru-RU" altLang="ru-RU" sz="5400"/>
              <a:t>«Новое поколение выбирает…»</a:t>
            </a:r>
            <a:br>
              <a:rPr lang="ru-RU" altLang="ru-RU" sz="5400"/>
            </a:br>
            <a:r>
              <a:rPr lang="ru-RU" altLang="ru-RU" sz="5400"/>
              <a:t>П</a:t>
            </a:r>
            <a:r>
              <a:rPr lang="ru-RU" altLang="ru-RU" sz="3600"/>
              <a:t>едагогический проект</a:t>
            </a:r>
            <a:endParaRPr lang="ru-RU" altLang="ru-RU" sz="5400"/>
          </a:p>
        </p:txBody>
      </p:sp>
      <p:sp>
        <p:nvSpPr>
          <p:cNvPr id="13316" name="TextBox 3">
            <a:extLst>
              <a:ext uri="{FF2B5EF4-FFF2-40B4-BE49-F238E27FC236}">
                <a16:creationId xmlns:a16="http://schemas.microsoft.com/office/drawing/2014/main" id="{E0458220-AA9B-4188-967C-02F304BEE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285750"/>
            <a:ext cx="8715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/>
              <a:t>Муниципальное автономное учреждение дополнительного образования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/>
              <a:t>«Дворец пионеров и школьников им. Н.К. Крупской»</a:t>
            </a:r>
          </a:p>
        </p:txBody>
      </p:sp>
      <p:sp>
        <p:nvSpPr>
          <p:cNvPr id="13317" name="TextBox 4">
            <a:extLst>
              <a:ext uri="{FF2B5EF4-FFF2-40B4-BE49-F238E27FC236}">
                <a16:creationId xmlns:a16="http://schemas.microsoft.com/office/drawing/2014/main" id="{C2283E30-D602-42C0-B5D0-27AEECEDF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1838" y="5300663"/>
            <a:ext cx="45370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Arial" panose="020B0604020202020204" pitchFamily="34" charset="0"/>
              </a:rPr>
              <a:t>Шилков Дмитрий Алексеевич</a:t>
            </a:r>
            <a:r>
              <a:rPr lang="ru-RU" altLang="ru-RU" sz="1800">
                <a:latin typeface="Arial" panose="020B0604020202020204" pitchFamily="34" charset="0"/>
              </a:rPr>
              <a:t>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методист МАУДО «ДПШ», к.п.н.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………………………………………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Arial" panose="020B0604020202020204" pitchFamily="34" charset="0"/>
              </a:rPr>
              <a:t>Рождественская Ирина Николаевна</a:t>
            </a:r>
            <a:r>
              <a:rPr lang="ru-RU" altLang="ru-RU" sz="180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заместитель директора МАУДО «ДПШ»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FB577E-027B-4329-9E32-18F604FA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Учебные достижения: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7203ACFB-EA7E-4CB2-9656-0230B72FB7B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ru-RU" altLang="ru-RU"/>
              <a:t>отработка понятий «жизненный выбор», «ответственность», «цель», «карьерограмма»;</a:t>
            </a:r>
          </a:p>
          <a:p>
            <a:r>
              <a:rPr lang="ru-RU" altLang="ru-RU"/>
              <a:t>знакомство с проектной технологией, особенностями групповой работы, требованиями к самопрезентации</a:t>
            </a:r>
          </a:p>
          <a:p>
            <a:pPr>
              <a:buFont typeface="Wingdings 2" panose="05020102010507070707" pitchFamily="18" charset="2"/>
              <a:buNone/>
            </a:pP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0A37B-6D0C-4530-BC4C-A7FBC25B8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Внеучебные</a:t>
            </a:r>
            <a:r>
              <a:rPr lang="ru-RU" dirty="0"/>
              <a:t> достижения: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D3667844-9D58-45AD-AB6E-F20C8EDDDD2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ru-RU" altLang="ru-RU"/>
              <a:t>оценка привлекательности для последующего обучения и работы профессиональных образовательных организаций и предприятий города;</a:t>
            </a:r>
          </a:p>
          <a:p>
            <a:r>
              <a:rPr lang="ru-RU" altLang="ru-RU"/>
              <a:t>развитие аналитических умений, умений свободно говорить, высказывать свою точку зрения, задавать вопросы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1D1A21C-1945-4DFF-AF01-CA72855B7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3350" y="1628775"/>
            <a:ext cx="6400800" cy="720725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Дополнительная общеобразовательная общеразвивающая программа</a:t>
            </a:r>
          </a:p>
        </p:txBody>
      </p:sp>
      <p:sp>
        <p:nvSpPr>
          <p:cNvPr id="24579" name="Заголовок 1">
            <a:extLst>
              <a:ext uri="{FF2B5EF4-FFF2-40B4-BE49-F238E27FC236}">
                <a16:creationId xmlns:a16="http://schemas.microsoft.com/office/drawing/2014/main" id="{A8290774-FD88-4EB3-ADF6-232D2397A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2997200"/>
            <a:ext cx="7910512" cy="2016125"/>
          </a:xfrm>
        </p:spPr>
        <p:txBody>
          <a:bodyPr/>
          <a:lstStyle/>
          <a:p>
            <a:pPr eaLnBrk="1" hangingPunct="1"/>
            <a:r>
              <a:rPr lang="ru-RU" altLang="ru-RU" sz="5400"/>
              <a:t>«Новое поколение выбирает…»</a:t>
            </a:r>
            <a:br>
              <a:rPr lang="ru-RU" altLang="ru-RU" sz="5400"/>
            </a:br>
            <a:r>
              <a:rPr lang="ru-RU" altLang="ru-RU" sz="5400"/>
              <a:t>П</a:t>
            </a:r>
            <a:r>
              <a:rPr lang="ru-RU" altLang="ru-RU" sz="3600"/>
              <a:t>едагогический проект</a:t>
            </a:r>
            <a:endParaRPr lang="ru-RU" altLang="ru-RU" sz="5400"/>
          </a:p>
        </p:txBody>
      </p:sp>
      <p:sp>
        <p:nvSpPr>
          <p:cNvPr id="24580" name="TextBox 3">
            <a:extLst>
              <a:ext uri="{FF2B5EF4-FFF2-40B4-BE49-F238E27FC236}">
                <a16:creationId xmlns:a16="http://schemas.microsoft.com/office/drawing/2014/main" id="{B41E5175-ACC6-4863-BC40-64F1A4659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285750"/>
            <a:ext cx="8715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000000"/>
                </a:solidFill>
              </a:rPr>
              <a:t>Муниципальное автономное учреждение дополнительного образования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000000"/>
                </a:solidFill>
              </a:rPr>
              <a:t>«Дворец пионеров и школьников им. Н.К. Крупской»</a:t>
            </a:r>
          </a:p>
        </p:txBody>
      </p:sp>
      <p:sp>
        <p:nvSpPr>
          <p:cNvPr id="24581" name="TextBox 4">
            <a:extLst>
              <a:ext uri="{FF2B5EF4-FFF2-40B4-BE49-F238E27FC236}">
                <a16:creationId xmlns:a16="http://schemas.microsoft.com/office/drawing/2014/main" id="{8558664C-52AD-471F-B634-3B655CC13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1838" y="5300663"/>
            <a:ext cx="45370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0000"/>
                </a:solidFill>
                <a:latin typeface="Arial" panose="020B0604020202020204" pitchFamily="34" charset="0"/>
              </a:rPr>
              <a:t>Шилков Дмитрий Алексеевич</a:t>
            </a:r>
            <a:r>
              <a:rPr lang="ru-RU" altLang="ru-RU" sz="180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Arial" panose="020B0604020202020204" pitchFamily="34" charset="0"/>
              </a:rPr>
              <a:t>методист МАУДО «ДПШ», к.п.н.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Arial" panose="020B0604020202020204" pitchFamily="34" charset="0"/>
              </a:rPr>
              <a:t>………………………………………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0000"/>
                </a:solidFill>
                <a:latin typeface="Arial" panose="020B0604020202020204" pitchFamily="34" charset="0"/>
              </a:rPr>
              <a:t>Рождественская Ирина Николаевна</a:t>
            </a:r>
            <a:r>
              <a:rPr lang="ru-RU" altLang="ru-RU" sz="18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Arial" panose="020B0604020202020204" pitchFamily="34" charset="0"/>
              </a:rPr>
              <a:t>заместитель директора МАУДО «ДПШ»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63AD978F-4E43-473C-A13E-92A342469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>
                <a:solidFill>
                  <a:srgbClr val="7B9899"/>
                </a:solidFill>
              </a:rPr>
              <a:t>Актуальность Проекта</a:t>
            </a:r>
          </a:p>
        </p:txBody>
      </p:sp>
      <p:sp>
        <p:nvSpPr>
          <p:cNvPr id="14339" name="Содержимое 2">
            <a:extLst>
              <a:ext uri="{FF2B5EF4-FFF2-40B4-BE49-F238E27FC236}">
                <a16:creationId xmlns:a16="http://schemas.microsoft.com/office/drawing/2014/main" id="{3B393D8E-0DD5-444E-8C65-592DF7987C9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ctr">
              <a:buFont typeface="Wingdings 2" panose="05020102010507070707" pitchFamily="18" charset="2"/>
              <a:buNone/>
            </a:pPr>
            <a:endParaRPr lang="ru-RU" altLang="ru-RU" sz="2400" b="1" u="sng"/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ru-RU" altLang="ru-RU" sz="2400" b="1" u="sng"/>
              <a:t>Цель:</a:t>
            </a:r>
            <a:r>
              <a:rPr lang="ru-RU" altLang="ru-RU" sz="2400"/>
              <a:t> обеспечение организационно-методического сопровождения и координации работы со школьниками на основе сетевого взаимодействия образовательных учреждений общего, дополнительного, высшего и среднего профессионального образования, предприятий города Челябинска по вопросам профессиональной ориентации обучающихся, осознанного выбора ими профессий, ориентированных на потребности Уральского региона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75F98E-7BDC-4C81-B760-73E69B033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rgbClr val="7B9899"/>
                </a:solidFill>
              </a:rPr>
              <a:t>Задачи Проекта</a:t>
            </a:r>
            <a:endParaRPr lang="ru-RU" dirty="0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84C1720E-53E0-4521-B382-6E5794DE917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ru-RU" altLang="ru-RU" sz="2400"/>
              <a:t>разработка и реализация сетевых дополнительных общеобразовательных программ профориентационной направленности;</a:t>
            </a:r>
          </a:p>
          <a:p>
            <a:r>
              <a:rPr lang="ru-RU" altLang="ru-RU" sz="2400"/>
              <a:t>организационно-методическое сопровождение профориентационной работы с учащимися города Челябинска;</a:t>
            </a:r>
          </a:p>
          <a:p>
            <a:r>
              <a:rPr lang="ru-RU" altLang="ru-RU" sz="2400"/>
              <a:t>организация профильных летних смен для учащихся образовательных организаций;</a:t>
            </a:r>
          </a:p>
          <a:p>
            <a:r>
              <a:rPr lang="ru-RU" altLang="ru-RU" sz="2400"/>
              <a:t>организация обучения для педагогических работников образовательных организаций по вопросам организации профориентационной работы со школьниками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5014C6-D440-4DBB-A588-A23CD1524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88913"/>
            <a:ext cx="8534400" cy="7588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srgbClr val="7B9899"/>
                </a:solidFill>
              </a:rPr>
              <a:t>Ожидаемые результаты Проекта</a:t>
            </a:r>
            <a:endParaRPr lang="ru-RU" dirty="0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64550EA7-8B80-43BA-B597-94318AAD3AD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r>
              <a:rPr lang="ru-RU" altLang="ru-RU" sz="2400"/>
              <a:t>разработка и реализация 3 сетевых дополнительных общеобразовательных программ профориентационной направленности;</a:t>
            </a:r>
          </a:p>
          <a:p>
            <a:pPr algn="just"/>
            <a:r>
              <a:rPr lang="ru-RU" altLang="ru-RU" sz="2400"/>
              <a:t>охват 675 учащихся программами дополнительного образования, направленными на знакомство с различными профессиями;</a:t>
            </a:r>
          </a:p>
          <a:p>
            <a:pPr algn="just"/>
            <a:r>
              <a:rPr lang="ru-RU" altLang="ru-RU" sz="2400"/>
              <a:t>охват 750 педагогических сотрудников образовательных организаций программами стажировок, курсов повышения квалификации, семинаров, конференций по вопросам организации профориентационной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737044-EFAF-49B8-A11D-DCD81DBE8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366713"/>
            <a:ext cx="8785225" cy="758825"/>
          </a:xfrm>
        </p:spPr>
        <p:txBody>
          <a:bodyPr/>
          <a:lstStyle/>
          <a:p>
            <a:pPr>
              <a:defRPr/>
            </a:pPr>
            <a:r>
              <a:rPr lang="ru-RU" sz="2800" dirty="0"/>
              <a:t>Дополнительная образовательная программа </a:t>
            </a:r>
            <a:br>
              <a:rPr lang="ru-RU" sz="3200" dirty="0"/>
            </a:br>
            <a:r>
              <a:rPr lang="ru-RU" sz="3200" b="1" dirty="0"/>
              <a:t>«Новое поколение выбирает»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2B600C45-9091-4F4C-841F-D05B183A732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/>
              <a:t>Существующие вызовы:</a:t>
            </a:r>
          </a:p>
          <a:p>
            <a:r>
              <a:rPr lang="ru-RU" altLang="ru-RU"/>
              <a:t>необходимость программного подхода к решению задач профориентации учащихся;</a:t>
            </a:r>
          </a:p>
          <a:p>
            <a:r>
              <a:rPr lang="ru-RU" altLang="ru-RU"/>
              <a:t>индивидуализация образовательного процесса;</a:t>
            </a:r>
          </a:p>
          <a:p>
            <a:r>
              <a:rPr lang="ru-RU" altLang="ru-RU"/>
              <a:t>сетевое взаимодействие социальных партнёров;</a:t>
            </a:r>
          </a:p>
          <a:p>
            <a:r>
              <a:rPr lang="ru-RU" altLang="ru-RU"/>
              <a:t>оценка результативности профориентационной деятельности;</a:t>
            </a:r>
          </a:p>
          <a:p>
            <a:r>
              <a:rPr lang="ru-RU" altLang="ru-RU"/>
              <a:t>принятие ребёнком осознанного самостоятельного решения по выбору будущей профессии</a:t>
            </a:r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>
            <a:extLst>
              <a:ext uri="{FF2B5EF4-FFF2-40B4-BE49-F238E27FC236}">
                <a16:creationId xmlns:a16="http://schemas.microsoft.com/office/drawing/2014/main" id="{DD69D7A9-762C-4519-B68F-E2990D985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pPr>
              <a:defRPr/>
            </a:pPr>
            <a:r>
              <a:rPr lang="ru-RU" sz="1800" b="1" dirty="0"/>
              <a:t>Структура реализации дополнительной общеразвивающей программы «Новое поколение выбирает»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2B1B09-4C15-4056-B253-000481EDDD8D}"/>
              </a:ext>
            </a:extLst>
          </p:cNvPr>
          <p:cNvSpPr txBox="1"/>
          <p:nvPr/>
        </p:nvSpPr>
        <p:spPr>
          <a:xfrm>
            <a:off x="323850" y="836613"/>
            <a:ext cx="8640763" cy="120015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Учебный блок №1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Цель: </a:t>
            </a:r>
            <a:r>
              <a:rPr lang="ru-RU" sz="1400" dirty="0"/>
              <a:t>знакомство с программой, формирование первичного представления о выбранной группе профессий, построение индивидуального маршрута освоения программы.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Базовая площадка:</a:t>
            </a:r>
            <a:r>
              <a:rPr lang="ru-RU" sz="1400" dirty="0"/>
              <a:t> МАУДО «ДПШ».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Объем учебной нагрузки:</a:t>
            </a:r>
            <a:r>
              <a:rPr lang="ru-RU" sz="1400" dirty="0"/>
              <a:t> 10 академических часов.</a:t>
            </a:r>
          </a:p>
        </p:txBody>
      </p:sp>
      <p:sp>
        <p:nvSpPr>
          <p:cNvPr id="5" name="Стрелка вниз 4">
            <a:extLst>
              <a:ext uri="{FF2B5EF4-FFF2-40B4-BE49-F238E27FC236}">
                <a16:creationId xmlns:a16="http://schemas.microsoft.com/office/drawing/2014/main" id="{429137DE-0213-4CE4-B27A-A957764A4D23}"/>
              </a:ext>
            </a:extLst>
          </p:cNvPr>
          <p:cNvSpPr/>
          <p:nvPr/>
        </p:nvSpPr>
        <p:spPr>
          <a:xfrm>
            <a:off x="4572000" y="2133600"/>
            <a:ext cx="215900" cy="503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4F7649-7D59-48F2-A623-2596E348C3B9}"/>
              </a:ext>
            </a:extLst>
          </p:cNvPr>
          <p:cNvSpPr txBox="1"/>
          <p:nvPr/>
        </p:nvSpPr>
        <p:spPr>
          <a:xfrm>
            <a:off x="323850" y="2708275"/>
            <a:ext cx="8640763" cy="141605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Учебный блок №2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Цель: </a:t>
            </a:r>
            <a:r>
              <a:rPr lang="ru-RU" sz="1400" dirty="0"/>
              <a:t>знакомство с образовательными организациями профессионального образования выбранного профиля, разработка и презентация </a:t>
            </a:r>
            <a:r>
              <a:rPr lang="ru-RU" sz="1400" dirty="0" err="1"/>
              <a:t>предпрофессиональных</a:t>
            </a:r>
            <a:r>
              <a:rPr lang="ru-RU" sz="1400" dirty="0"/>
              <a:t> проектов.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Базовая площадка:</a:t>
            </a:r>
            <a:r>
              <a:rPr lang="ru-RU" sz="1400" dirty="0"/>
              <a:t> профессиональные образовательные организации и образовательные организации высшего образования г. Челябинска, МАУДО «ДПШ».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Объем учебной нагрузки:</a:t>
            </a:r>
            <a:r>
              <a:rPr lang="ru-RU" sz="1400" dirty="0"/>
              <a:t> 18 академических часов.</a:t>
            </a:r>
          </a:p>
        </p:txBody>
      </p:sp>
      <p:sp>
        <p:nvSpPr>
          <p:cNvPr id="7" name="Стрелка вниз 6">
            <a:extLst>
              <a:ext uri="{FF2B5EF4-FFF2-40B4-BE49-F238E27FC236}">
                <a16:creationId xmlns:a16="http://schemas.microsoft.com/office/drawing/2014/main" id="{7BDCD90A-B220-4B17-8EC1-2BB5FC77BAD6}"/>
              </a:ext>
            </a:extLst>
          </p:cNvPr>
          <p:cNvSpPr/>
          <p:nvPr/>
        </p:nvSpPr>
        <p:spPr>
          <a:xfrm>
            <a:off x="4572000" y="4508500"/>
            <a:ext cx="215900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FA46FB-3151-4A62-A949-B5192F3E8A0B}"/>
              </a:ext>
            </a:extLst>
          </p:cNvPr>
          <p:cNvSpPr txBox="1"/>
          <p:nvPr/>
        </p:nvSpPr>
        <p:spPr>
          <a:xfrm>
            <a:off x="323850" y="5064125"/>
            <a:ext cx="8640763" cy="141605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Учебный блок №3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Цель: </a:t>
            </a:r>
            <a:r>
              <a:rPr lang="ru-RU" sz="1400" dirty="0"/>
              <a:t>знакомство с рабочим местом специалиста выбранной группы профессий, построение индивидуального образовательного маршрута в перспективе «школа-вуз (</a:t>
            </a:r>
            <a:r>
              <a:rPr lang="ru-RU" sz="1400" dirty="0" err="1"/>
              <a:t>ссуз</a:t>
            </a:r>
            <a:r>
              <a:rPr lang="ru-RU" sz="1400" dirty="0"/>
              <a:t>)-предприятие».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Базовая площадка:</a:t>
            </a:r>
            <a:r>
              <a:rPr lang="ru-RU" sz="1400" dirty="0"/>
              <a:t> организации и учреждения г. Челябинска, трудоустраивающие специалистов выбранного профиля профессий, МАУДО «ДПШ».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Объем учебной нагрузки:</a:t>
            </a:r>
            <a:r>
              <a:rPr lang="ru-RU" sz="1400" dirty="0"/>
              <a:t> 12 академических часов.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7A6C2C-E65F-4569-A157-3B543D6090FB}"/>
              </a:ext>
            </a:extLst>
          </p:cNvPr>
          <p:cNvSpPr txBox="1"/>
          <p:nvPr/>
        </p:nvSpPr>
        <p:spPr>
          <a:xfrm>
            <a:off x="1566863" y="2276475"/>
            <a:ext cx="2933700" cy="3698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самостоятельна работа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8C82DB-4AB2-4405-BBBA-2D129D8A1718}"/>
              </a:ext>
            </a:extLst>
          </p:cNvPr>
          <p:cNvSpPr txBox="1"/>
          <p:nvPr/>
        </p:nvSpPr>
        <p:spPr>
          <a:xfrm>
            <a:off x="4879975" y="2266950"/>
            <a:ext cx="3221038" cy="3698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тьюторское</a:t>
            </a:r>
            <a:r>
              <a:rPr lang="ru-RU" dirty="0"/>
              <a:t> сопровождение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63A92B-ABBF-4296-A804-A3D15F623F5E}"/>
              </a:ext>
            </a:extLst>
          </p:cNvPr>
          <p:cNvSpPr txBox="1"/>
          <p:nvPr/>
        </p:nvSpPr>
        <p:spPr>
          <a:xfrm>
            <a:off x="1547813" y="4643438"/>
            <a:ext cx="2932112" cy="36988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самостоятельна работа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1231E7-CFFC-4907-8079-B02986446C02}"/>
              </a:ext>
            </a:extLst>
          </p:cNvPr>
          <p:cNvSpPr txBox="1"/>
          <p:nvPr/>
        </p:nvSpPr>
        <p:spPr>
          <a:xfrm>
            <a:off x="4859338" y="4633913"/>
            <a:ext cx="3241675" cy="36988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тьюторское</a:t>
            </a:r>
            <a:r>
              <a:rPr lang="ru-RU" dirty="0"/>
              <a:t> сопровождение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08E513-70C7-4137-A88B-E3199FE53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459" name="Содержимое 2">
            <a:extLst>
              <a:ext uri="{FF2B5EF4-FFF2-40B4-BE49-F238E27FC236}">
                <a16:creationId xmlns:a16="http://schemas.microsoft.com/office/drawing/2014/main" id="{CC1A050E-088F-4F83-BBE9-5E62DFE11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ru-RU" altLang="ru-RU"/>
          </a:p>
        </p:txBody>
      </p:sp>
      <p:pic>
        <p:nvPicPr>
          <p:cNvPr id="19460" name="Содержимое 5" descr="Для презентации.jpg">
            <a:extLst>
              <a:ext uri="{FF2B5EF4-FFF2-40B4-BE49-F238E27FC236}">
                <a16:creationId xmlns:a16="http://schemas.microsoft.com/office/drawing/2014/main" id="{6C63D2C8-66DF-4CC0-840E-771F0E12600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115888"/>
            <a:ext cx="8569325" cy="652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3FAB98-1EC8-4119-864F-FA1F6AD9A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Результаты реализации программы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982B318C-DC9C-44A3-94FB-08A6D4834AD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412875"/>
            <a:ext cx="8504238" cy="4572000"/>
          </a:xfrm>
        </p:spPr>
        <p:txBody>
          <a:bodyPr/>
          <a:lstStyle/>
          <a:p>
            <a:pPr algn="just"/>
            <a:r>
              <a:rPr lang="ru-RU" altLang="ru-RU" sz="2400"/>
              <a:t>осознание участниками программы своего индивидуального личностного потенциала, являющегося базовым и необходимым условием выбора профессии;</a:t>
            </a:r>
          </a:p>
          <a:p>
            <a:pPr algn="just"/>
            <a:r>
              <a:rPr lang="ru-RU" altLang="ru-RU" sz="2400"/>
              <a:t>освоение механизма профессионального самоопределения через обязательное прохождение этапов: «самоанализ» - «жизненные цели и мотивы» - «тенденции развития цивилизации» – «выбор профессии»;</a:t>
            </a:r>
          </a:p>
          <a:p>
            <a:pPr algn="just"/>
            <a:r>
              <a:rPr lang="ru-RU" altLang="ru-RU" sz="2400"/>
              <a:t>построение индивидуального образовательного маршрута на период до момента трудоустройства с обязательным включением элементов самообразования и дополнительного образования</a:t>
            </a:r>
          </a:p>
          <a:p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213555-4AA7-425D-A0F4-03CC881E6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Ожидаемые эффекты последействия: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6599A743-F4C2-4E39-9301-8B244C7E8EE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r>
              <a:rPr lang="ru-RU" altLang="ru-RU"/>
              <a:t>принятие осознанного решения по выбору профессии;</a:t>
            </a:r>
          </a:p>
          <a:p>
            <a:pPr algn="just"/>
            <a:r>
              <a:rPr lang="ru-RU" altLang="ru-RU"/>
              <a:t>планирование и участие в самообразовательной деятельности, способствующей развитию базовых личностных компетенций и профессионально-значимых качеств;</a:t>
            </a:r>
          </a:p>
          <a:p>
            <a:pPr algn="just"/>
            <a:r>
              <a:rPr lang="ru-RU" altLang="ru-RU"/>
              <a:t>осознание подростком личной значимости приобретенного в ходе обучения опыта и возможностей его применения в дальнейшей жизни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565</TotalTime>
  <Words>628</Words>
  <Application>Microsoft Office PowerPoint</Application>
  <PresentationFormat>Экран (4:3)</PresentationFormat>
  <Paragraphs>80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Georgia</vt:lpstr>
      <vt:lpstr>Wingdings 2</vt:lpstr>
      <vt:lpstr>Wingdings</vt:lpstr>
      <vt:lpstr>Calibri</vt:lpstr>
      <vt:lpstr>Официальная</vt:lpstr>
      <vt:lpstr>«Новое поколение выбирает…» Педагогический проект</vt:lpstr>
      <vt:lpstr>Актуальность Проекта</vt:lpstr>
      <vt:lpstr>Задачи Проекта</vt:lpstr>
      <vt:lpstr>Ожидаемые результаты Проекта</vt:lpstr>
      <vt:lpstr>Дополнительная образовательная программа  «Новое поколение выбирает»</vt:lpstr>
      <vt:lpstr>Структура реализации дополнительной общеразвивающей программы «Новое поколение выбирает»</vt:lpstr>
      <vt:lpstr>Презентация PowerPoint</vt:lpstr>
      <vt:lpstr>Результаты реализации программы</vt:lpstr>
      <vt:lpstr>Ожидаемые эффекты последействия:</vt:lpstr>
      <vt:lpstr>Учебные достижения:</vt:lpstr>
      <vt:lpstr>Внеучебные достижения:</vt:lpstr>
      <vt:lpstr>«Новое поколение выбирает…» Педагогический проект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Новое поколение выбирает</dc:title>
  <dc:creator>1</dc:creator>
  <cp:lastModifiedBy>Pavel A. Safronov</cp:lastModifiedBy>
  <cp:revision>44</cp:revision>
  <cp:lastPrinted>2018-11-30T05:21:57Z</cp:lastPrinted>
  <dcterms:created xsi:type="dcterms:W3CDTF">2017-10-09T16:09:28Z</dcterms:created>
  <dcterms:modified xsi:type="dcterms:W3CDTF">2018-12-25T15:36:13Z</dcterms:modified>
</cp:coreProperties>
</file>