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ru.wikipedia.org/wiki/%D0%97%D0%B4%D0%B0%D0%BD%D0%B8%D0%B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Учитель технологии </a:t>
            </a:r>
          </a:p>
          <a:p>
            <a:r>
              <a:rPr lang="ru-RU" dirty="0" err="1" smtClean="0"/>
              <a:t>Коликова</a:t>
            </a:r>
            <a:r>
              <a:rPr lang="ru-RU" dirty="0" smtClean="0"/>
              <a:t> Елена Георгиевна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6000" y="2643182"/>
            <a:ext cx="6172200" cy="1428760"/>
          </a:xfrm>
        </p:spPr>
        <p:txBody>
          <a:bodyPr/>
          <a:lstStyle/>
          <a:p>
            <a:r>
              <a:rPr lang="ru-RU" dirty="0" smtClean="0"/>
              <a:t>Тема урока: </a:t>
            </a:r>
            <a:r>
              <a:rPr lang="ru-RU" dirty="0" smtClean="0"/>
              <a:t>Интерьер кухни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025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274638"/>
            <a:ext cx="2500330" cy="725470"/>
          </a:xfrm>
        </p:spPr>
        <p:txBody>
          <a:bodyPr/>
          <a:lstStyle/>
          <a:p>
            <a:pPr algn="ctr"/>
            <a:r>
              <a:rPr lang="ru-RU" dirty="0" smtClean="0"/>
              <a:t>Кухня</a:t>
            </a:r>
            <a:endParaRPr lang="ru-RU" dirty="0"/>
          </a:p>
        </p:txBody>
      </p:sp>
      <p:pic>
        <p:nvPicPr>
          <p:cNvPr id="5" name="Содержимое 4" descr="http://shkafi-kupe.by/VADIM/2013/may/mebel_dly_kuhni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20704" y="1600200"/>
            <a:ext cx="6340592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39726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3829048" cy="86834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Какие предметы </a:t>
            </a:r>
            <a:br>
              <a:rPr lang="ru-RU" sz="2800" dirty="0" smtClean="0"/>
            </a:br>
            <a:r>
              <a:rPr lang="ru-RU" sz="2800" dirty="0" smtClean="0"/>
              <a:t>необходимы на кухне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6248" y="142852"/>
            <a:ext cx="4357718" cy="67151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i="1" dirty="0" smtClean="0"/>
              <a:t>На кухню впихнули, всего-то немножко -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Два кресла, диван, и корзину с картошкой,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Обеденный стол, табурет, холодильник,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Три  книжные  полки, гамак и будильник,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Разделочный стол, телевизор и тумбу,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Рассаду, что высадим летом на клумбу,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Три шкафа на стену и вытяжку рядом,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Картину, со спелым на ней виноградом,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Фритюрницу, </a:t>
            </a:r>
            <a:r>
              <a:rPr lang="ru-RU" i="1" dirty="0" err="1" smtClean="0"/>
              <a:t>блендер</a:t>
            </a:r>
            <a:r>
              <a:rPr lang="ru-RU" i="1" dirty="0" smtClean="0"/>
              <a:t>, а также плиту,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Кусачки, отвертки, электропилу,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Еще кофеварку и </a:t>
            </a:r>
            <a:r>
              <a:rPr lang="ru-RU" i="1" dirty="0" err="1" smtClean="0"/>
              <a:t>микроволновку</a:t>
            </a:r>
            <a:r>
              <a:rPr lang="ru-RU" i="1" dirty="0" smtClean="0"/>
              <a:t>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Два тостера, миксер, простую бечёвку,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Машину для стирки, стандартную мойку,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Сушилку, впихнули двуспальную койку,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Торшер, магнитолу, огромную люстру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И бочку, чтоб осенью квасить капусту,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Цветы на окно, одеяло, подушки,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Аптечку, фонарик, стеклянные кружки,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Кастрюли, тарелки и чайник в придачу…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А разве   на кухне бывает иначе?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(</a:t>
            </a:r>
            <a:r>
              <a:rPr lang="ru-RU" dirty="0" smtClean="0"/>
              <a:t>автор - Дмитрий   </a:t>
            </a:r>
            <a:r>
              <a:rPr lang="ru-RU" dirty="0" err="1" smtClean="0"/>
              <a:t>Усынин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pic>
        <p:nvPicPr>
          <p:cNvPr id="7" name="Рисунок 6" descr="&amp;Kcy;&amp;acy;&amp;kcy; &amp;rcy;&amp;acy;&amp;zcy;&amp;mcy;&amp;iecy;&amp;scy;&amp;tcy;&amp;icy;&amp;tcy;&amp;softcy; &amp;mcy;&amp;iecy;&amp;bcy;&amp;iecy;&amp;lcy;&amp;softcy; &amp;ncy;&amp;acy; &amp;kcy;&amp;ucy;&amp;khcy;&amp;ncy;&amp;iecy;: &amp;ocy;&amp;scy;&amp;tcy;&amp;rcy;&amp;ocy;&amp;vcy;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3714752"/>
            <a:ext cx="3800171" cy="2928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857232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Интерьер</a:t>
            </a:r>
            <a:r>
              <a:rPr lang="ru-RU" dirty="0" smtClean="0"/>
              <a:t> - оформленное </a:t>
            </a:r>
            <a:r>
              <a:rPr lang="ru-RU" dirty="0" smtClean="0"/>
              <a:t>внутреннее пространство</a:t>
            </a:r>
            <a:r>
              <a:rPr lang="ru-RU" dirty="0" smtClean="0"/>
              <a:t> </a:t>
            </a:r>
            <a:r>
              <a:rPr lang="ru-RU" dirty="0" smtClean="0">
                <a:hlinkClick r:id="rId2" tooltip="Здание"/>
              </a:rPr>
              <a:t>здания</a:t>
            </a:r>
            <a:r>
              <a:rPr lang="ru-RU" dirty="0" smtClean="0"/>
              <a:t>, обеспечивающее человеку эстетическое восприятие и благоприятные условия жизни. </a:t>
            </a:r>
            <a:endParaRPr lang="ru-RU" dirty="0"/>
          </a:p>
        </p:txBody>
      </p:sp>
      <p:pic>
        <p:nvPicPr>
          <p:cNvPr id="15362" name="Picture 2" descr="http://go2.imgsmail.ru/imgpreview?key=65a44f14d6e899f4&amp;mb=imgdb_preview_12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500438"/>
            <a:ext cx="4143404" cy="3103069"/>
          </a:xfrm>
          <a:prstGeom prst="rect">
            <a:avLst/>
          </a:prstGeom>
          <a:noFill/>
        </p:spPr>
      </p:pic>
      <p:pic>
        <p:nvPicPr>
          <p:cNvPr id="15364" name="Picture 4" descr="http://go4.imgsmail.ru/imgpreview?key=10f140b09fa33a39&amp;mb=imgdb_preview_12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429000"/>
            <a:ext cx="3808982" cy="3262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429124" y="6215082"/>
            <a:ext cx="4143404" cy="50006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Кухня в деревенском стиле</a:t>
            </a:r>
            <a:endParaRPr lang="ru-RU" dirty="0"/>
          </a:p>
        </p:txBody>
      </p:sp>
      <p:pic>
        <p:nvPicPr>
          <p:cNvPr id="17410" name="Picture 2" descr="http://www.prointerior.by/attachment.php?attachmentid=3580&amp;cid=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3796419" cy="2643206"/>
          </a:xfrm>
          <a:prstGeom prst="rect">
            <a:avLst/>
          </a:prstGeom>
          <a:noFill/>
        </p:spPr>
      </p:pic>
      <p:pic>
        <p:nvPicPr>
          <p:cNvPr id="17412" name="Picture 4" descr="http://go4.imgsmail.ru/imgpreview?key=3db4a403976702&amp;mb=imgdb_preview_147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42852"/>
            <a:ext cx="3706742" cy="2643206"/>
          </a:xfrm>
          <a:prstGeom prst="rect">
            <a:avLst/>
          </a:prstGeom>
          <a:noFill/>
        </p:spPr>
      </p:pic>
      <p:pic>
        <p:nvPicPr>
          <p:cNvPr id="17414" name="Picture 6" descr="http://go3.imgsmail.ru/imgpreview?key=14eed30a7c5f8337&amp;mb=imgdb_preview_194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643314"/>
            <a:ext cx="3812192" cy="250030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71538" y="3071810"/>
            <a:ext cx="2082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Стиль хай- тек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5008" y="3000372"/>
            <a:ext cx="1792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Стиль кантри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6286520"/>
            <a:ext cx="22317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Японский стиль </a:t>
            </a:r>
            <a:endParaRPr lang="ru-RU" sz="2000" dirty="0"/>
          </a:p>
        </p:txBody>
      </p:sp>
      <p:pic>
        <p:nvPicPr>
          <p:cNvPr id="17416" name="Picture 8" descr="http://proektabc.ru/images/dkuhnia/2/kuhnia-derevensk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3643314"/>
            <a:ext cx="3309919" cy="24837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 smtClean="0"/>
              <a:t>Виды планировки кухни</a:t>
            </a:r>
            <a:endParaRPr lang="ru-RU" dirty="0"/>
          </a:p>
        </p:txBody>
      </p:sp>
      <p:pic>
        <p:nvPicPr>
          <p:cNvPr id="6" name="Picture 2" descr="http://www.komy-za30.ru/wp-content/uploads/2012/02/planirovka-kuxni1.gif"/>
          <p:cNvPicPr>
            <a:picLocks noChangeAspect="1" noChangeArrowheads="1"/>
          </p:cNvPicPr>
          <p:nvPr/>
        </p:nvPicPr>
        <p:blipFill>
          <a:blip r:embed="rId2"/>
          <a:srcRect l="61091" t="61517" r="1220" b="25397"/>
          <a:stretch>
            <a:fillRect/>
          </a:stretch>
        </p:blipFill>
        <p:spPr bwMode="auto">
          <a:xfrm>
            <a:off x="4714876" y="3143248"/>
            <a:ext cx="1785950" cy="500066"/>
          </a:xfrm>
          <a:prstGeom prst="rect">
            <a:avLst/>
          </a:prstGeom>
          <a:noFill/>
        </p:spPr>
      </p:pic>
      <p:pic>
        <p:nvPicPr>
          <p:cNvPr id="7" name="Picture 2" descr="http://www.komy-za30.ru/wp-content/uploads/2012/02/planirovka-kuxni1.gif"/>
          <p:cNvPicPr>
            <a:picLocks noChangeAspect="1" noChangeArrowheads="1"/>
          </p:cNvPicPr>
          <p:nvPr/>
        </p:nvPicPr>
        <p:blipFill>
          <a:blip r:embed="rId2"/>
          <a:srcRect l="27997" t="63558" r="44006" b="924"/>
          <a:stretch>
            <a:fillRect/>
          </a:stretch>
        </p:blipFill>
        <p:spPr bwMode="auto">
          <a:xfrm>
            <a:off x="142844" y="3286124"/>
            <a:ext cx="2214578" cy="1618346"/>
          </a:xfrm>
          <a:prstGeom prst="rect">
            <a:avLst/>
          </a:prstGeom>
          <a:noFill/>
        </p:spPr>
      </p:pic>
      <p:pic>
        <p:nvPicPr>
          <p:cNvPr id="8" name="Picture 2" descr="http://www.komy-za30.ru/wp-content/uploads/2012/02/planirovka-kuxni1.gif"/>
          <p:cNvPicPr>
            <a:picLocks noChangeAspect="1" noChangeArrowheads="1"/>
          </p:cNvPicPr>
          <p:nvPr/>
        </p:nvPicPr>
        <p:blipFill>
          <a:blip r:embed="rId2"/>
          <a:srcRect l="33381" t="7477" r="39698" b="57005"/>
          <a:stretch>
            <a:fillRect/>
          </a:stretch>
        </p:blipFill>
        <p:spPr bwMode="auto">
          <a:xfrm>
            <a:off x="6858016" y="3214686"/>
            <a:ext cx="1785950" cy="1357322"/>
          </a:xfrm>
          <a:prstGeom prst="rect">
            <a:avLst/>
          </a:prstGeom>
          <a:noFill/>
        </p:spPr>
      </p:pic>
      <p:pic>
        <p:nvPicPr>
          <p:cNvPr id="9" name="Picture 2" descr="http://www.komy-za30.ru/wp-content/uploads/2012/02/planirovka-kuxni1.gif"/>
          <p:cNvPicPr>
            <a:picLocks noChangeAspect="1" noChangeArrowheads="1"/>
          </p:cNvPicPr>
          <p:nvPr/>
        </p:nvPicPr>
        <p:blipFill>
          <a:blip r:embed="rId2"/>
          <a:srcRect t="7477" r="79540" b="51397"/>
          <a:stretch>
            <a:fillRect/>
          </a:stretch>
        </p:blipFill>
        <p:spPr bwMode="auto">
          <a:xfrm>
            <a:off x="2357422" y="3214686"/>
            <a:ext cx="2097679" cy="178595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857224" y="5357826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Угловая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00628" y="5429264"/>
            <a:ext cx="1322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Линейная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929454" y="5357826"/>
            <a:ext cx="1837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Параллельная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786050" y="5357826"/>
            <a:ext cx="1526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П- образная</a:t>
            </a:r>
            <a:endParaRPr lang="ru-RU" dirty="0"/>
          </a:p>
        </p:txBody>
      </p:sp>
      <p:pic>
        <p:nvPicPr>
          <p:cNvPr id="18436" name="Picture 4" descr="http://loreto.ru/slide/al/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000108"/>
            <a:ext cx="2143140" cy="1875248"/>
          </a:xfrm>
          <a:prstGeom prst="rect">
            <a:avLst/>
          </a:prstGeom>
          <a:noFill/>
        </p:spPr>
      </p:pic>
      <p:pic>
        <p:nvPicPr>
          <p:cNvPr id="18438" name="Picture 6" descr="http://go3.imgsmail.ru/imgpreview?key=6ee7eaa0af571b56&amp;mb=imgdb_preview_662"/>
          <p:cNvPicPr>
            <a:picLocks noChangeAspect="1" noChangeArrowheads="1"/>
          </p:cNvPicPr>
          <p:nvPr/>
        </p:nvPicPr>
        <p:blipFill>
          <a:blip r:embed="rId4"/>
          <a:srcRect l="11429"/>
          <a:stretch>
            <a:fillRect/>
          </a:stretch>
        </p:blipFill>
        <p:spPr bwMode="auto">
          <a:xfrm>
            <a:off x="2428860" y="1000108"/>
            <a:ext cx="2214578" cy="1785950"/>
          </a:xfrm>
          <a:prstGeom prst="rect">
            <a:avLst/>
          </a:prstGeom>
          <a:noFill/>
        </p:spPr>
      </p:pic>
      <p:pic>
        <p:nvPicPr>
          <p:cNvPr id="18440" name="Picture 8" descr="http://go4.imgsmail.ru/imgpreview?key=2d43ed79aea32427&amp;mb=imgdb_preview_943"/>
          <p:cNvPicPr>
            <a:picLocks noChangeAspect="1" noChangeArrowheads="1"/>
          </p:cNvPicPr>
          <p:nvPr/>
        </p:nvPicPr>
        <p:blipFill>
          <a:blip r:embed="rId5"/>
          <a:srcRect l="33469"/>
          <a:stretch>
            <a:fillRect/>
          </a:stretch>
        </p:blipFill>
        <p:spPr bwMode="auto">
          <a:xfrm>
            <a:off x="4786314" y="1000108"/>
            <a:ext cx="1775060" cy="1785950"/>
          </a:xfrm>
          <a:prstGeom prst="rect">
            <a:avLst/>
          </a:prstGeom>
          <a:noFill/>
        </p:spPr>
      </p:pic>
      <p:pic>
        <p:nvPicPr>
          <p:cNvPr id="18442" name="Picture 10" descr="http://go3.imgsmail.ru/imgpreview?key=b0fd4425c07784&amp;mb=imgdb_preview_1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1000108"/>
            <a:ext cx="2200275" cy="164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6172" cy="1143000"/>
          </a:xfrm>
        </p:spPr>
        <p:txBody>
          <a:bodyPr/>
          <a:lstStyle/>
          <a:p>
            <a:r>
              <a:rPr lang="ru-RU" dirty="0" smtClean="0"/>
              <a:t>Рабочий треугольник</a:t>
            </a:r>
            <a:endParaRPr lang="ru-RU" dirty="0"/>
          </a:p>
        </p:txBody>
      </p:sp>
      <p:pic>
        <p:nvPicPr>
          <p:cNvPr id="20482" name="Picture 2" descr="http://go1.imgsmail.ru/imgpreview?key=5095b8409b05815d&amp;mb=imgdb_preview_16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000504"/>
            <a:ext cx="2514600" cy="1447801"/>
          </a:xfrm>
          <a:prstGeom prst="rect">
            <a:avLst/>
          </a:prstGeom>
          <a:noFill/>
        </p:spPr>
      </p:pic>
      <p:pic>
        <p:nvPicPr>
          <p:cNvPr id="20486" name="Picture 6" descr="http://go2.imgsmail.ru/imgpreview?key=7021a2e615a8d8a1&amp;mb=imgdb_preview_1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857364"/>
            <a:ext cx="2133600" cy="1695451"/>
          </a:xfrm>
          <a:prstGeom prst="rect">
            <a:avLst/>
          </a:prstGeom>
          <a:noFill/>
        </p:spPr>
      </p:pic>
      <p:pic>
        <p:nvPicPr>
          <p:cNvPr id="20488" name="Picture 8" descr="http://mebelfeo.ru/wp-content/uploads/2015/05/%D0%BA%D1%83%D0%BF%D0%B8%D1%82%D1%8C-%D0%BA%D1%83%D1%85%D0%BD%D1%8E-%D0%B2-%D0%A4%D0%B5%D0%BE%D0%B4%D0%BE%D1%81%D0%B8%D0%B8-+7978-826-06-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714488"/>
            <a:ext cx="5467834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ru-RU" dirty="0" smtClean="0"/>
              <a:t>Цветовые сочетания</a:t>
            </a:r>
            <a:endParaRPr lang="ru-RU" dirty="0"/>
          </a:p>
        </p:txBody>
      </p:sp>
      <p:pic>
        <p:nvPicPr>
          <p:cNvPr id="21508" name="Picture 4" descr="http://masterbisera.ru/uploads/posts/2013-05/1367697304_cvetovoy-kru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785926"/>
            <a:ext cx="4705350" cy="4762500"/>
          </a:xfrm>
          <a:prstGeom prst="rect">
            <a:avLst/>
          </a:prstGeom>
          <a:noFill/>
        </p:spPr>
      </p:pic>
      <p:pic>
        <p:nvPicPr>
          <p:cNvPr id="6" name="Содержимое 5" descr="liana-mango_enl"/>
          <p:cNvPicPr>
            <a:picLocks noGr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1500174"/>
            <a:ext cx="3143272" cy="2071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10" name="Picture 6" descr="http://go2.imgsmail.ru/imgpreview?key=1122eed56f9a4ebc&amp;mb=imgdb_preview_2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000504"/>
            <a:ext cx="3067129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5781692" cy="725470"/>
          </a:xfrm>
        </p:spPr>
        <p:txBody>
          <a:bodyPr/>
          <a:lstStyle/>
          <a:p>
            <a:r>
              <a:rPr lang="ru-RU" dirty="0" smtClean="0"/>
              <a:t>Оборудование кухни</a:t>
            </a:r>
            <a:endParaRPr lang="ru-RU" dirty="0"/>
          </a:p>
        </p:txBody>
      </p:sp>
      <p:pic>
        <p:nvPicPr>
          <p:cNvPr id="19458" name="Picture 2" descr="http://etotdom.com/wp-content/uploads/2013/08/Shema-1-Shema-ustanovki-rozetok-v-kuh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7334242" cy="4829064"/>
          </a:xfrm>
          <a:prstGeom prst="rect">
            <a:avLst/>
          </a:prstGeom>
          <a:noFill/>
        </p:spPr>
      </p:pic>
      <p:pic>
        <p:nvPicPr>
          <p:cNvPr id="5" name="Picture 4" descr="http://go3.imgsmail.ru/imgpreview?key=5fba0b664dc9e654&amp;mb=imgdb_preview_14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0"/>
            <a:ext cx="3114680" cy="19652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</TotalTime>
  <Words>194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Тема урока: Интерьер кухни</vt:lpstr>
      <vt:lpstr>Кухня</vt:lpstr>
      <vt:lpstr>Какие предметы  необходимы на кухне</vt:lpstr>
      <vt:lpstr>Слайд 4</vt:lpstr>
      <vt:lpstr>Слайд 5</vt:lpstr>
      <vt:lpstr>Виды планировки кухни</vt:lpstr>
      <vt:lpstr>Рабочий треугольник</vt:lpstr>
      <vt:lpstr>Цветовые сочетания</vt:lpstr>
      <vt:lpstr>Оборудование кухни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Интерье кухн</dc:title>
  <dc:creator>ingeneer</dc:creator>
  <cp:lastModifiedBy>10</cp:lastModifiedBy>
  <cp:revision>2</cp:revision>
  <dcterms:created xsi:type="dcterms:W3CDTF">2011-01-08T02:50:11Z</dcterms:created>
  <dcterms:modified xsi:type="dcterms:W3CDTF">2016-02-10T08:41:37Z</dcterms:modified>
</cp:coreProperties>
</file>