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3" r:id="rId5"/>
    <p:sldId id="260" r:id="rId6"/>
    <p:sldId id="261" r:id="rId7"/>
    <p:sldId id="269" r:id="rId8"/>
    <p:sldId id="274" r:id="rId9"/>
    <p:sldId id="271" r:id="rId10"/>
    <p:sldId id="272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7D84-C153-4193-A07E-3F2894DF2947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F7FB-B291-436F-96E0-D8D2E6E41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3232-6505-45F6-8119-AEEF9F28CE64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C4F2-5ABC-4C3C-A12C-3017831F5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1CEE-F269-488D-A06C-16174D0EBD7E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20E3-F019-4DDD-B589-26A53405B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FB55-A87C-4B5F-9672-2A7D930EC941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2A7F-5520-490B-AFDF-B59114A18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49518-CD9A-40C4-BC00-0606E0CE5359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143F-E1BB-44E5-9CAC-8349810CA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0E06B-6BF6-46AC-9F7C-E9C86BAE889A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9AB0-A568-4264-9DE6-4E9040A48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7387-4A87-4441-8F9F-234B6AF2B20C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5111-988C-4D3B-A6F7-2518DB3F0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4C8A-5789-4CD0-9024-2EC5DC0BB0C7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ED80-3683-4465-B6FA-5EC3DDAA4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4DA0-6F5F-4736-B9F9-DD02E332D72B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EF06-E1F8-48A6-845A-4E956597C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6F8E-8244-49C4-A3A3-0321153E0C6F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43021-B30F-4E7C-A15D-B52E37169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A354-2007-4C6B-8210-35C75ECBDDB2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7015-B3BD-4805-AD6B-80C9AFE4F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1DAB06-FBCC-4CAB-962A-B08BB7C667ED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F38837-48FF-4B8F-BCB8-A33E05F68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7E4E99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7E4E99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7E4E99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7E4E99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7E4E99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7E4E99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7E4E99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7E4E99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7E4E99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7E4E99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4149725"/>
            <a:ext cx="7202488" cy="1784350"/>
          </a:xfrm>
        </p:spPr>
        <p:txBody>
          <a:bodyPr/>
          <a:lstStyle/>
          <a:p>
            <a:pPr algn="r"/>
            <a:r>
              <a:rPr lang="ru-RU" smtClean="0">
                <a:solidFill>
                  <a:srgbClr val="3E8EA9"/>
                </a:solidFill>
              </a:rPr>
              <a:t>Автор: </a:t>
            </a:r>
            <a:r>
              <a:rPr lang="ru-RU" smtClean="0">
                <a:solidFill>
                  <a:srgbClr val="C00000"/>
                </a:solidFill>
              </a:rPr>
              <a:t>Патракова Н.Ф.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</a:rPr>
              <a:t> </a:t>
            </a:r>
          </a:p>
          <a:p>
            <a:pPr algn="r"/>
            <a:r>
              <a:rPr lang="ru-RU" smtClean="0">
                <a:solidFill>
                  <a:srgbClr val="3E8EA9"/>
                </a:solidFill>
                <a:latin typeface="Arial" charset="0"/>
              </a:rPr>
              <a:t> </a:t>
            </a:r>
            <a:endParaRPr lang="ru-RU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7560840" cy="2088232"/>
          </a:xfrm>
        </p:spPr>
        <p:txBody>
          <a:bodyPr/>
          <a:lstStyle/>
          <a:p>
            <a:pPr marL="182880" indent="0" algn="ctr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Альтернативная энергетика:</a:t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Ветроэлектроустановка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/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Анатолия </a:t>
            </a: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Уфимцева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775" y="422275"/>
            <a:ext cx="56324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329608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2530" name="Объект 3"/>
          <p:cNvSpPr>
            <a:spLocks noGrp="1"/>
          </p:cNvSpPr>
          <p:nvPr>
            <p:ph sz="quarter" idx="14"/>
          </p:nvPr>
        </p:nvSpPr>
        <p:spPr>
          <a:xfrm>
            <a:off x="4645025" y="731838"/>
            <a:ext cx="334645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1" name="Picture 2" descr="D:\школа2014\проекты\уфимцев\Wind_Far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3841750" cy="2881313"/>
          </a:xfrm>
        </p:spPr>
      </p:pic>
      <p:pic>
        <p:nvPicPr>
          <p:cNvPr id="22532" name="Picture 4" descr="D:\школа2014\проекты\уфимцев\Ветрогенерато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D:\школа2014\проекты\уфимцев\4087809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613" y="260350"/>
            <a:ext cx="42545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D:\школа2014\проекты\уфимцев\dog0126_250x15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724400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D:\школа2014\проекты\уфимцев\64581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1989138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5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r>
              <a:rPr lang="ru-RU" sz="2000" smtClean="0"/>
              <a:t>1. А,В</a:t>
            </a:r>
          </a:p>
          <a:p>
            <a:r>
              <a:rPr lang="ru-RU" sz="2000" smtClean="0"/>
              <a:t>2. В,А,Б,Г</a:t>
            </a:r>
          </a:p>
          <a:p>
            <a:r>
              <a:rPr lang="ru-RU" sz="2000" smtClean="0"/>
              <a:t>3. В</a:t>
            </a:r>
          </a:p>
          <a:p>
            <a:r>
              <a:rPr lang="ru-RU" sz="2000" smtClean="0"/>
              <a:t>4.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8175" y="1989138"/>
          <a:ext cx="32640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012"/>
                <a:gridCol w="1632012"/>
              </a:tblGrid>
              <a:tr h="355064">
                <a:tc>
                  <a:txBody>
                    <a:bodyPr/>
                    <a:lstStyle/>
                    <a:p>
                      <a:r>
                        <a:rPr lang="ru-RU" dirty="0" smtClean="0"/>
                        <a:t>АЕ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БВГДЖ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03649" y="2420888"/>
            <a:ext cx="6902152" cy="3094280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/>
              <a:t>5. Анатолий Уфимцев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14338" name="Picture 3" descr="D:\школа2014\проекты\уфимцев\гг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641985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D:\школа2014\проекты\уфимцев\зщ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457450"/>
            <a:ext cx="6015037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школа2014\проекты\уфимцев\emblema_zelyonyy_mir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" y="260648"/>
            <a:ext cx="3311237" cy="3396952"/>
          </a:xfrm>
          <a:prstGeom prst="ellipse">
            <a:avLst/>
          </a:prstGeom>
          <a:effectLst>
            <a:softEdge rad="112500"/>
          </a:effectLst>
          <a:extLst/>
        </p:spPr>
      </p:pic>
      <p:pic>
        <p:nvPicPr>
          <p:cNvPr id="14341" name="Picture 2" descr="D:\школа2014\проекты\уфимцев\img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663950"/>
            <a:ext cx="3671888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15362" name="Picture 2" descr="D:\школа2014\проекты\уфимцев\iкенг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04813"/>
            <a:ext cx="5035550" cy="3333750"/>
          </a:xfrm>
        </p:spPr>
      </p:pic>
      <p:pic>
        <p:nvPicPr>
          <p:cNvPr id="15363" name="Picture 4" descr="D:\школа2014\проекты\уфимцев\м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357563"/>
            <a:ext cx="4919662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16386" name="Picture 3" descr="D:\школа2014\проекты\уфимцев\iол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260350"/>
            <a:ext cx="47212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D:\школа2014\проекты\уфимцев\s75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692150"/>
            <a:ext cx="44640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3284538" cy="20320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школа2014\проекты\уфимцев\xpm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6025" y="2762250"/>
            <a:ext cx="3198813" cy="3475038"/>
          </a:xfrm>
        </p:spPr>
      </p:pic>
      <p:pic>
        <p:nvPicPr>
          <p:cNvPr id="17410" name="Объект 6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88913"/>
            <a:ext cx="3346450" cy="2557462"/>
          </a:xfrm>
        </p:spPr>
      </p:pic>
      <p:pic>
        <p:nvPicPr>
          <p:cNvPr id="17411" name="Рисунок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438" y="404813"/>
            <a:ext cx="21066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357563"/>
            <a:ext cx="253841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23520" y="6057292"/>
            <a:ext cx="4068960" cy="612068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Шатровые мельницы 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3" y="2630488"/>
            <a:ext cx="48164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65838"/>
            <a:ext cx="48164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D:\школа2014\проекты\уфимцев\7912899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765175"/>
            <a:ext cx="2317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3356992"/>
            <a:ext cx="3888432" cy="280831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4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1931 год</a:t>
            </a:r>
            <a:br>
              <a:rPr lang="ru-RU" sz="4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4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48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г. </a:t>
            </a:r>
            <a:r>
              <a:rPr lang="ru-RU" sz="4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Курск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15888"/>
            <a:ext cx="471170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D:\школа2014\проекты\уфимцев\Windelectrostation_plaqu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2803525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Объект 3"/>
          <p:cNvSpPr>
            <a:spLocks noGrp="1"/>
          </p:cNvSpPr>
          <p:nvPr>
            <p:ph sz="quarter" idx="13"/>
          </p:nvPr>
        </p:nvSpPr>
        <p:spPr>
          <a:xfrm>
            <a:off x="1143000" y="1989138"/>
            <a:ext cx="115888" cy="221773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1026" name="Picture 2" descr="D:\школа2014\проекты\уфимцев\00000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319088"/>
            <a:ext cx="4286250" cy="6446837"/>
          </a:xfrm>
        </p:spPr>
      </p:pic>
      <p:pic>
        <p:nvPicPr>
          <p:cNvPr id="1027" name="Picture 3" descr="D:\школа2014\проекты\уфимцев\0000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00" y="2781300"/>
            <a:ext cx="22923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школа2014\проекты\уфимцев\00000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63513"/>
            <a:ext cx="249078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школа2014\проекты\уфимцев\zihyfody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82630" y="163709"/>
            <a:ext cx="2261370" cy="22613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0" name="Picture 6" descr="D:\школа2014\проекты\уфимцев\ти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057759" y="3861048"/>
            <a:ext cx="2819400" cy="276816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4" descr="ветер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315325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1506" name="Объект 3"/>
          <p:cNvSpPr>
            <a:spLocks noGrp="1"/>
          </p:cNvSpPr>
          <p:nvPr>
            <p:ph sz="quarter" idx="14"/>
          </p:nvPr>
        </p:nvSpPr>
        <p:spPr>
          <a:xfrm>
            <a:off x="4645025" y="731838"/>
            <a:ext cx="334645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Picture 2" descr="D:\школа2014\проекты\уфимцев\hqdefaul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53975"/>
            <a:ext cx="4170363" cy="3446463"/>
          </a:xfrm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4783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D:\школа2014\проекты\уфимцев\i_1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76250"/>
            <a:ext cx="3455987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640</TotalTime>
  <Words>28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Альтернативная энергетика: Ветроэлектроустановка Анатолия Уфимцева</vt:lpstr>
      <vt:lpstr>Презентация PowerPoint</vt:lpstr>
      <vt:lpstr>Презентация PowerPoint</vt:lpstr>
      <vt:lpstr>Презентация PowerPoint</vt:lpstr>
      <vt:lpstr>Шатровые мельницы </vt:lpstr>
      <vt:lpstr> 1931 год  г. Курск</vt:lpstr>
      <vt:lpstr>Презентация PowerPoint</vt:lpstr>
      <vt:lpstr>Презентация PowerPoint</vt:lpstr>
      <vt:lpstr>Презентация PowerPoint</vt:lpstr>
      <vt:lpstr>Презентация PowerPoint</vt:lpstr>
      <vt:lpstr>5. Анатолий Уфимцев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Ветроэлектростанция Анатолия Уфимцева</dc:title>
  <dc:creator>Елена</dc:creator>
  <cp:lastModifiedBy>Павел А.Сафронов</cp:lastModifiedBy>
  <cp:revision>24</cp:revision>
  <dcterms:created xsi:type="dcterms:W3CDTF">2015-12-14T04:46:21Z</dcterms:created>
  <dcterms:modified xsi:type="dcterms:W3CDTF">2018-02-19T09:11:37Z</dcterms:modified>
</cp:coreProperties>
</file>