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42_%D0%B3%D0%BE%D0%B4" TargetMode="External"/><Relationship Id="rId2" Type="http://schemas.openxmlformats.org/officeDocument/2006/relationships/hyperlink" Target="https://ru.wikipedia.org/wiki/3_%D0%B0%D0%BF%D1%80%D0%B5%D0%BB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ru.wikipedia.org/wiki/20_%D0%BE%D0%BA%D1%82%D1%8F%D0%B1%D1%80%D1%8F" TargetMode="External"/><Relationship Id="rId4" Type="http://schemas.openxmlformats.org/officeDocument/2006/relationships/hyperlink" Target="https://ru.wikipedia.org/wiki/%D0%93%D0%BE%D1%81%D1%83%D0%B4%D0%B0%D1%80%D1%81%D1%82%D0%B2%D0%B5%D0%BD%D0%BD%D1%8B%D0%B9_%D0%BA%D0%BE%D0%BC%D0%B8%D1%82%D0%B5%D1%82_%D0%BE%D0%B1%D0%BE%D1%80%D0%BE%D0%BD%D1%8B_(%D0%A1%D0%A1%D0%A1%D0%A0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Челябинский трубопрокатный завод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352928" cy="2160240"/>
          </a:xfrm>
        </p:spPr>
        <p:txBody>
          <a:bodyPr>
            <a:noAutofit/>
          </a:bodyPr>
          <a:lstStyle/>
          <a:p>
            <a:r>
              <a:rPr lang="ru-RU" sz="2400" u="sng" dirty="0">
                <a:solidFill>
                  <a:schemeClr val="tx1"/>
                </a:solidFill>
                <a:hlinkClick r:id="rId2" tooltip="3 апреля"/>
              </a:rPr>
              <a:t>3 апреля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>
                <a:solidFill>
                  <a:schemeClr val="tx1"/>
                </a:solidFill>
                <a:hlinkClick r:id="rId3" tooltip="1942 год"/>
              </a:rPr>
              <a:t>1942 года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>
                <a:solidFill>
                  <a:schemeClr val="tx1"/>
                </a:solidFill>
                <a:hlinkClick r:id="rId4" tooltip="Государственный комитет обороны (СССР)"/>
              </a:rPr>
              <a:t>Государственный комитет </a:t>
            </a:r>
            <a:r>
              <a:rPr lang="ru-RU" sz="2400" dirty="0" smtClean="0">
                <a:solidFill>
                  <a:schemeClr val="tx1"/>
                </a:solidFill>
                <a:hlinkClick r:id="rId4" tooltip="Государственный комитет обороны (СССР)"/>
              </a:rPr>
              <a:t>обороны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 издает постановление о строительстве Челябинского трубопрокатного завода на базе эвакуированного Мариупольского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Первую продукцию ЧТПЗ выпустил уже </a:t>
            </a:r>
            <a:r>
              <a:rPr lang="ru-RU" sz="2400" dirty="0">
                <a:solidFill>
                  <a:schemeClr val="tx1"/>
                </a:solidFill>
                <a:hlinkClick r:id="rId5" tooltip="20 октября"/>
              </a:rPr>
              <a:t>20 октября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dirty="0">
                <a:solidFill>
                  <a:schemeClr val="tx1"/>
                </a:solidFill>
                <a:hlinkClick r:id="rId3" tooltip="1942 год"/>
              </a:rPr>
              <a:t>1942 года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Рисунок 3" descr="http://static.panoramio.com/photos/large/57340856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4752528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12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ЧТПЗ располагает мощностями для производства стальных труб практически всех типоразмеров.</a:t>
            </a:r>
          </a:p>
        </p:txBody>
      </p:sp>
      <p:pic>
        <p:nvPicPr>
          <p:cNvPr id="5" name="Рисунок 4" descr="http://s.ura.ru/760/images/news/upload/news/222/211/1052222211/30788_ChTPZ_SPP_Chelyabinsk_chtpz_shohina_evgeniya_truboprokat_4256.2837.0.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669342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8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/>
          <a:lstStyle/>
          <a:p>
            <a:pPr algn="ctr"/>
            <a:r>
              <a:rPr lang="ru-RU" dirty="0"/>
              <a:t>На долю «ЧТПЗ» приходится 23 % российского производства трубной продукции.</a:t>
            </a:r>
          </a:p>
        </p:txBody>
      </p:sp>
      <p:pic>
        <p:nvPicPr>
          <p:cNvPr id="4" name="Рисунок 3" descr="http://s.ura.ru/760/images/news/upload/news/247/089/1052247089/30752_ChTPZ_SPP_Chelyabinsk_tseh_proizvodstvo_chtpz_truboprokat_250x0_4256.2837.0.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1786" y="476672"/>
            <a:ext cx="5706518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77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«горячего цеха»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ЧТПЗ входит в десятку крупнейших российских трубных заводов</a:t>
            </a:r>
            <a:endParaRPr lang="ru-RU" dirty="0"/>
          </a:p>
        </p:txBody>
      </p:sp>
      <p:pic>
        <p:nvPicPr>
          <p:cNvPr id="4" name="Рисунок 3" descr="http://pravdaurfo.ru/sites/default/files/img_0141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981" y="1484784"/>
            <a:ext cx="3422979" cy="321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armtorg.ru/images/news/28042010/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449070"/>
            <a:ext cx="3330252" cy="3255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39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/>
              <a:t>Владимир Путин </a:t>
            </a:r>
            <a:r>
              <a:rPr lang="ru-RU" dirty="0" smtClean="0"/>
              <a:t>во время посещения ЧТПЗ.</a:t>
            </a:r>
          </a:p>
          <a:p>
            <a:pPr marL="0" indent="0" algn="ctr">
              <a:buNone/>
            </a:pPr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/>
              <a:t>произошло в июле 2010 </a:t>
            </a:r>
            <a:r>
              <a:rPr lang="ru-RU" dirty="0" smtClean="0"/>
              <a:t>года. </a:t>
            </a:r>
            <a:r>
              <a:rPr lang="ru-RU" dirty="0"/>
              <a:t>О</a:t>
            </a:r>
            <a:r>
              <a:rPr lang="ru-RU" dirty="0" smtClean="0"/>
              <a:t>н </a:t>
            </a:r>
            <a:r>
              <a:rPr lang="ru-RU" dirty="0"/>
              <a:t>принял участие в открытии трубоэлектросварочного цеха «Высота 239» — крупнейшего инвестиционного проекта отечественной </a:t>
            </a:r>
            <a:r>
              <a:rPr lang="ru-RU" dirty="0" smtClean="0"/>
              <a:t> металлургии.</a:t>
            </a:r>
            <a:endParaRPr lang="ru-RU" dirty="0"/>
          </a:p>
        </p:txBody>
      </p:sp>
      <p:pic>
        <p:nvPicPr>
          <p:cNvPr id="4" name="Рисунок 3" descr="http://www.ozersk74.ru/content/photo%202/1354789879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692696"/>
            <a:ext cx="4608512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84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21496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/>
              <a:t>Продукция</a:t>
            </a:r>
            <a:r>
              <a:rPr lang="ru-RU" dirty="0"/>
              <a:t> </a:t>
            </a:r>
            <a:r>
              <a:rPr lang="ru-RU" dirty="0" smtClean="0"/>
              <a:t>«</a:t>
            </a:r>
            <a:r>
              <a:rPr lang="ru-RU" b="1" dirty="0" smtClean="0"/>
              <a:t>ЧТПЗ</a:t>
            </a:r>
            <a:r>
              <a:rPr lang="ru-RU" dirty="0" smtClean="0"/>
              <a:t>» используется в России , а также  </a:t>
            </a:r>
            <a:r>
              <a:rPr lang="ru-RU" dirty="0"/>
              <a:t>экспортируется более чем в 20 </a:t>
            </a:r>
            <a:r>
              <a:rPr lang="ru-RU" b="1" dirty="0"/>
              <a:t>стран</a:t>
            </a:r>
            <a:r>
              <a:rPr lang="ru-RU" dirty="0"/>
              <a:t> мира, среди которых Германия, Италия, США, Турция, Египет, Сирия, Китай..</a:t>
            </a:r>
          </a:p>
        </p:txBody>
      </p:sp>
      <p:pic>
        <p:nvPicPr>
          <p:cNvPr id="5" name="Рисунок 4" descr="http://avivas.ru/img/2014/03/topic/28114/71192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404664"/>
            <a:ext cx="590465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51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69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Челябинский трубопрокатный завод</vt:lpstr>
      <vt:lpstr>Презентация PowerPoint</vt:lpstr>
      <vt:lpstr>Презентация PowerPoint</vt:lpstr>
      <vt:lpstr>Работа «горячего цеха»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Челябинский трубопрокатный завод</dc:title>
  <dc:creator>Лебедевы</dc:creator>
  <cp:lastModifiedBy>Павел А.Сафронов</cp:lastModifiedBy>
  <cp:revision>12</cp:revision>
  <dcterms:created xsi:type="dcterms:W3CDTF">2016-11-23T20:39:08Z</dcterms:created>
  <dcterms:modified xsi:type="dcterms:W3CDTF">2018-02-19T04:24:10Z</dcterms:modified>
</cp:coreProperties>
</file>