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4FB"/>
    <a:srgbClr val="CCD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41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D35B41-77F9-412A-92D0-4E9CBFE4461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D740EFF-CB3A-425E-870C-D2D0B17F056A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3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Вторая задача: </a:t>
          </a:r>
          <a:r>
            <a:rPr lang="ru-RU" sz="13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</a:t>
          </a:r>
          <a:r>
            <a:rPr lang="ru-RU" sz="13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репозитория</a:t>
          </a:r>
          <a:r>
            <a:rPr lang="ru-RU" sz="13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модельных дополнительных общеобразовательных программ различной направленности, разработанных на основе лучших практик дополнительного образования, востребованных в муниципальных образованиях – «пилотах» проекта для развёртывания спроектированной сети ДОП</a:t>
          </a:r>
          <a:endParaRPr lang="ru-RU" sz="1300" dirty="0">
            <a:solidFill>
              <a:srgbClr val="002060"/>
            </a:solidFill>
          </a:endParaRPr>
        </a:p>
      </dgm:t>
    </dgm:pt>
    <dgm:pt modelId="{CEA9ED53-2276-48D6-AE30-75BCCA1AC919}" type="parTrans" cxnId="{FD8459A6-A52B-4492-9B2B-499710933631}">
      <dgm:prSet/>
      <dgm:spPr/>
      <dgm:t>
        <a:bodyPr/>
        <a:lstStyle/>
        <a:p>
          <a:endParaRPr lang="ru-RU"/>
        </a:p>
      </dgm:t>
    </dgm:pt>
    <dgm:pt modelId="{CB67B756-0F2E-4300-B1A1-FF186A10F612}" type="sibTrans" cxnId="{FD8459A6-A52B-4492-9B2B-499710933631}">
      <dgm:prSet/>
      <dgm:spPr/>
      <dgm:t>
        <a:bodyPr/>
        <a:lstStyle/>
        <a:p>
          <a:endParaRPr lang="ru-RU"/>
        </a:p>
      </dgm:t>
    </dgm:pt>
    <dgm:pt modelId="{78DC6526-61F4-4189-8417-CC77DE2B932E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indent="0" algn="just"/>
          <a:r>
            <a:rPr lang="ru-RU" sz="13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Третья задача: </a:t>
          </a:r>
          <a:r>
            <a:rPr lang="ru-RU" sz="13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и реализация дополнительных профессиональных программ для обучения работников системы образования, культуры, спорта, общественных организаций и организаций реального сектора экономики по проектированию и реализации ДОП на основе ресурсов создаваемого </a:t>
          </a:r>
          <a:r>
            <a:rPr lang="ru-RU" sz="13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репозитория</a:t>
          </a:r>
          <a:endParaRPr lang="ru-RU" sz="13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4FF01C-D8D7-4313-A25D-1B297C4BBADA}" type="parTrans" cxnId="{2DCF1E8E-E4FC-4F34-9D70-E51511AA3E29}">
      <dgm:prSet/>
      <dgm:spPr/>
      <dgm:t>
        <a:bodyPr/>
        <a:lstStyle/>
        <a:p>
          <a:endParaRPr lang="ru-RU"/>
        </a:p>
      </dgm:t>
    </dgm:pt>
    <dgm:pt modelId="{99ACE1AD-1090-4DAF-B1CB-38C3344724F8}" type="sibTrans" cxnId="{2DCF1E8E-E4FC-4F34-9D70-E51511AA3E29}">
      <dgm:prSet/>
      <dgm:spPr/>
      <dgm:t>
        <a:bodyPr/>
        <a:lstStyle/>
        <a:p>
          <a:endParaRPr lang="ru-RU"/>
        </a:p>
      </dgm:t>
    </dgm:pt>
    <dgm:pt modelId="{1479EF3A-91B8-4AC1-B9F7-E1B305E0220A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13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Четвертая задача: </a:t>
          </a:r>
          <a:r>
            <a:rPr lang="ru-RU" sz="13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организационно-методическое сопровождение разработанных модельных дополнительных общеобразовательных программ различной направленности в рамках функционирования муниципальных проектов развития сети ДОП – «пилотов» проекта</a:t>
          </a:r>
          <a:endParaRPr lang="ru-RU" sz="13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6BBDB5-A758-495A-B907-B119391CAFC0}" type="parTrans" cxnId="{EEF2EAA9-ED61-4552-A320-62279D9466C4}">
      <dgm:prSet/>
      <dgm:spPr/>
      <dgm:t>
        <a:bodyPr/>
        <a:lstStyle/>
        <a:p>
          <a:endParaRPr lang="ru-RU"/>
        </a:p>
      </dgm:t>
    </dgm:pt>
    <dgm:pt modelId="{9BEF7C36-9DCA-4747-9D83-4DC29C7CD3F4}" type="sibTrans" cxnId="{EEF2EAA9-ED61-4552-A320-62279D9466C4}">
      <dgm:prSet/>
      <dgm:spPr/>
      <dgm:t>
        <a:bodyPr/>
        <a:lstStyle/>
        <a:p>
          <a:endParaRPr lang="ru-RU"/>
        </a:p>
      </dgm:t>
    </dgm:pt>
    <dgm:pt modelId="{E4318F4B-1DC7-4966-BDC2-B0EA471F4CD4}" type="pres">
      <dgm:prSet presAssocID="{B6D35B41-77F9-412A-92D0-4E9CBFE4461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86B3E44-6DE3-44D7-91B9-8242EC2AB2E8}" type="pres">
      <dgm:prSet presAssocID="{B6D35B41-77F9-412A-92D0-4E9CBFE44618}" presName="Name1" presStyleCnt="0"/>
      <dgm:spPr/>
    </dgm:pt>
    <dgm:pt modelId="{948F29EA-0011-441C-BA1D-5AD3E164416F}" type="pres">
      <dgm:prSet presAssocID="{B6D35B41-77F9-412A-92D0-4E9CBFE44618}" presName="cycle" presStyleCnt="0"/>
      <dgm:spPr/>
    </dgm:pt>
    <dgm:pt modelId="{44C6E492-84DF-49EE-8FE1-20AA26535A2B}" type="pres">
      <dgm:prSet presAssocID="{B6D35B41-77F9-412A-92D0-4E9CBFE44618}" presName="srcNode" presStyleLbl="node1" presStyleIdx="0" presStyleCnt="3"/>
      <dgm:spPr/>
    </dgm:pt>
    <dgm:pt modelId="{3B8AA642-CF51-40AA-BBDF-F984B51F397B}" type="pres">
      <dgm:prSet presAssocID="{B6D35B41-77F9-412A-92D0-4E9CBFE44618}" presName="conn" presStyleLbl="parChTrans1D2" presStyleIdx="0" presStyleCnt="1"/>
      <dgm:spPr/>
      <dgm:t>
        <a:bodyPr/>
        <a:lstStyle/>
        <a:p>
          <a:endParaRPr lang="ru-RU"/>
        </a:p>
      </dgm:t>
    </dgm:pt>
    <dgm:pt modelId="{54181047-C0A1-403D-8451-3E7CE3324DD2}" type="pres">
      <dgm:prSet presAssocID="{B6D35B41-77F9-412A-92D0-4E9CBFE44618}" presName="extraNode" presStyleLbl="node1" presStyleIdx="0" presStyleCnt="3"/>
      <dgm:spPr/>
    </dgm:pt>
    <dgm:pt modelId="{1BAB9B22-F60B-4D2B-8A83-D51BC05BCE4F}" type="pres">
      <dgm:prSet presAssocID="{B6D35B41-77F9-412A-92D0-4E9CBFE44618}" presName="dstNode" presStyleLbl="node1" presStyleIdx="0" presStyleCnt="3"/>
      <dgm:spPr/>
    </dgm:pt>
    <dgm:pt modelId="{9AFEE4A9-95FC-41F7-AA09-8E485EC97D6C}" type="pres">
      <dgm:prSet presAssocID="{7D740EFF-CB3A-425E-870C-D2D0B17F056A}" presName="text_1" presStyleLbl="node1" presStyleIdx="0" presStyleCnt="3" custScaleY="117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1414E-5A2B-41A6-9F07-860636D47E7A}" type="pres">
      <dgm:prSet presAssocID="{7D740EFF-CB3A-425E-870C-D2D0B17F056A}" presName="accent_1" presStyleCnt="0"/>
      <dgm:spPr/>
    </dgm:pt>
    <dgm:pt modelId="{2D999A3E-F058-4C32-88BF-570EBBAB0BE3}" type="pres">
      <dgm:prSet presAssocID="{7D740EFF-CB3A-425E-870C-D2D0B17F056A}" presName="accentRepeatNode" presStyleLbl="solidFgAcc1" presStyleIdx="0" presStyleCnt="3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772E977-1DB8-4BA0-B829-09A90742F33F}" type="pres">
      <dgm:prSet presAssocID="{78DC6526-61F4-4189-8417-CC77DE2B932E}" presName="text_2" presStyleLbl="node1" presStyleIdx="1" presStyleCnt="3" custScaleY="139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9191DF-059C-4462-86C8-FA1CBED549F4}" type="pres">
      <dgm:prSet presAssocID="{78DC6526-61F4-4189-8417-CC77DE2B932E}" presName="accent_2" presStyleCnt="0"/>
      <dgm:spPr/>
    </dgm:pt>
    <dgm:pt modelId="{0DC1D308-F9BD-4DAD-9880-2FDF44FD70EF}" type="pres">
      <dgm:prSet presAssocID="{78DC6526-61F4-4189-8417-CC77DE2B932E}" presName="accentRepeatNode" presStyleLbl="solidFgAcc1" presStyleIdx="1" presStyleCnt="3"/>
      <dgm:spPr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1A98204-5CE2-4323-9044-3EDC68D45146}" type="pres">
      <dgm:prSet presAssocID="{1479EF3A-91B8-4AC1-B9F7-E1B305E0220A}" presName="text_3" presStyleLbl="node1" presStyleIdx="2" presStyleCnt="3" custScaleY="127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622C4-8E52-43BA-99F3-96DC0B6F91E5}" type="pres">
      <dgm:prSet presAssocID="{1479EF3A-91B8-4AC1-B9F7-E1B305E0220A}" presName="accent_3" presStyleCnt="0"/>
      <dgm:spPr/>
    </dgm:pt>
    <dgm:pt modelId="{3F123821-A0F3-4342-B91D-9EB5CFF657B3}" type="pres">
      <dgm:prSet presAssocID="{1479EF3A-91B8-4AC1-B9F7-E1B305E0220A}" presName="accentRepeatNode" presStyleLbl="solidFgAcc1" presStyleIdx="2" presStyleCnt="3"/>
      <dgm:spPr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6FAA3D73-09D9-4657-A903-4C64D719C020}" type="presOf" srcId="{7D740EFF-CB3A-425E-870C-D2D0B17F056A}" destId="{9AFEE4A9-95FC-41F7-AA09-8E485EC97D6C}" srcOrd="0" destOrd="0" presId="urn:microsoft.com/office/officeart/2008/layout/VerticalCurvedList"/>
    <dgm:cxn modelId="{E90FA8A4-5CEC-4DFB-A2A2-7EE835A08C7D}" type="presOf" srcId="{1479EF3A-91B8-4AC1-B9F7-E1B305E0220A}" destId="{61A98204-5CE2-4323-9044-3EDC68D45146}" srcOrd="0" destOrd="0" presId="urn:microsoft.com/office/officeart/2008/layout/VerticalCurvedList"/>
    <dgm:cxn modelId="{239B05BF-656C-4639-891A-A21648D25B86}" type="presOf" srcId="{CB67B756-0F2E-4300-B1A1-FF186A10F612}" destId="{3B8AA642-CF51-40AA-BBDF-F984B51F397B}" srcOrd="0" destOrd="0" presId="urn:microsoft.com/office/officeart/2008/layout/VerticalCurvedList"/>
    <dgm:cxn modelId="{EEF2EAA9-ED61-4552-A320-62279D9466C4}" srcId="{B6D35B41-77F9-412A-92D0-4E9CBFE44618}" destId="{1479EF3A-91B8-4AC1-B9F7-E1B305E0220A}" srcOrd="2" destOrd="0" parTransId="{A06BBDB5-A758-495A-B907-B119391CAFC0}" sibTransId="{9BEF7C36-9DCA-4747-9D83-4DC29C7CD3F4}"/>
    <dgm:cxn modelId="{169BBF52-0B2E-4108-9E67-9F7147A8FB46}" type="presOf" srcId="{B6D35B41-77F9-412A-92D0-4E9CBFE44618}" destId="{E4318F4B-1DC7-4966-BDC2-B0EA471F4CD4}" srcOrd="0" destOrd="0" presId="urn:microsoft.com/office/officeart/2008/layout/VerticalCurvedList"/>
    <dgm:cxn modelId="{2DCF1E8E-E4FC-4F34-9D70-E51511AA3E29}" srcId="{B6D35B41-77F9-412A-92D0-4E9CBFE44618}" destId="{78DC6526-61F4-4189-8417-CC77DE2B932E}" srcOrd="1" destOrd="0" parTransId="{D14FF01C-D8D7-4313-A25D-1B297C4BBADA}" sibTransId="{99ACE1AD-1090-4DAF-B1CB-38C3344724F8}"/>
    <dgm:cxn modelId="{161E50A9-3FA9-4AE5-B4E0-2C7BA49EE12D}" type="presOf" srcId="{78DC6526-61F4-4189-8417-CC77DE2B932E}" destId="{0772E977-1DB8-4BA0-B829-09A90742F33F}" srcOrd="0" destOrd="0" presId="urn:microsoft.com/office/officeart/2008/layout/VerticalCurvedList"/>
    <dgm:cxn modelId="{FD8459A6-A52B-4492-9B2B-499710933631}" srcId="{B6D35B41-77F9-412A-92D0-4E9CBFE44618}" destId="{7D740EFF-CB3A-425E-870C-D2D0B17F056A}" srcOrd="0" destOrd="0" parTransId="{CEA9ED53-2276-48D6-AE30-75BCCA1AC919}" sibTransId="{CB67B756-0F2E-4300-B1A1-FF186A10F612}"/>
    <dgm:cxn modelId="{CE3EF451-9FC2-404A-8E32-12B7A0A71B23}" type="presParOf" srcId="{E4318F4B-1DC7-4966-BDC2-B0EA471F4CD4}" destId="{386B3E44-6DE3-44D7-91B9-8242EC2AB2E8}" srcOrd="0" destOrd="0" presId="urn:microsoft.com/office/officeart/2008/layout/VerticalCurvedList"/>
    <dgm:cxn modelId="{D2B37114-D038-424D-9E93-E3EFBF19EEB2}" type="presParOf" srcId="{386B3E44-6DE3-44D7-91B9-8242EC2AB2E8}" destId="{948F29EA-0011-441C-BA1D-5AD3E164416F}" srcOrd="0" destOrd="0" presId="urn:microsoft.com/office/officeart/2008/layout/VerticalCurvedList"/>
    <dgm:cxn modelId="{AB1C0D16-FC8A-4793-965A-8527FDA0BC31}" type="presParOf" srcId="{948F29EA-0011-441C-BA1D-5AD3E164416F}" destId="{44C6E492-84DF-49EE-8FE1-20AA26535A2B}" srcOrd="0" destOrd="0" presId="urn:microsoft.com/office/officeart/2008/layout/VerticalCurvedList"/>
    <dgm:cxn modelId="{72399F0A-08EE-41DF-8E37-17313CB12A82}" type="presParOf" srcId="{948F29EA-0011-441C-BA1D-5AD3E164416F}" destId="{3B8AA642-CF51-40AA-BBDF-F984B51F397B}" srcOrd="1" destOrd="0" presId="urn:microsoft.com/office/officeart/2008/layout/VerticalCurvedList"/>
    <dgm:cxn modelId="{0FF25FB4-7905-41B5-8E41-8BFD980CD87B}" type="presParOf" srcId="{948F29EA-0011-441C-BA1D-5AD3E164416F}" destId="{54181047-C0A1-403D-8451-3E7CE3324DD2}" srcOrd="2" destOrd="0" presId="urn:microsoft.com/office/officeart/2008/layout/VerticalCurvedList"/>
    <dgm:cxn modelId="{E5A03856-A157-4019-8722-8C027B298C95}" type="presParOf" srcId="{948F29EA-0011-441C-BA1D-5AD3E164416F}" destId="{1BAB9B22-F60B-4D2B-8A83-D51BC05BCE4F}" srcOrd="3" destOrd="0" presId="urn:microsoft.com/office/officeart/2008/layout/VerticalCurvedList"/>
    <dgm:cxn modelId="{B1648F62-10D8-405E-AB65-1B086FF59029}" type="presParOf" srcId="{386B3E44-6DE3-44D7-91B9-8242EC2AB2E8}" destId="{9AFEE4A9-95FC-41F7-AA09-8E485EC97D6C}" srcOrd="1" destOrd="0" presId="urn:microsoft.com/office/officeart/2008/layout/VerticalCurvedList"/>
    <dgm:cxn modelId="{FE56CBA3-67A8-4B07-A63F-0B6513232789}" type="presParOf" srcId="{386B3E44-6DE3-44D7-91B9-8242EC2AB2E8}" destId="{4C41414E-5A2B-41A6-9F07-860636D47E7A}" srcOrd="2" destOrd="0" presId="urn:microsoft.com/office/officeart/2008/layout/VerticalCurvedList"/>
    <dgm:cxn modelId="{D44F99CA-6D62-4E1E-9E99-74CCF8E46667}" type="presParOf" srcId="{4C41414E-5A2B-41A6-9F07-860636D47E7A}" destId="{2D999A3E-F058-4C32-88BF-570EBBAB0BE3}" srcOrd="0" destOrd="0" presId="urn:microsoft.com/office/officeart/2008/layout/VerticalCurvedList"/>
    <dgm:cxn modelId="{AF3AAACB-F214-4AC2-9FA4-396D38E2EAB6}" type="presParOf" srcId="{386B3E44-6DE3-44D7-91B9-8242EC2AB2E8}" destId="{0772E977-1DB8-4BA0-B829-09A90742F33F}" srcOrd="3" destOrd="0" presId="urn:microsoft.com/office/officeart/2008/layout/VerticalCurvedList"/>
    <dgm:cxn modelId="{1AB65841-0A37-4E3D-A10F-DA3C5713FD71}" type="presParOf" srcId="{386B3E44-6DE3-44D7-91B9-8242EC2AB2E8}" destId="{A29191DF-059C-4462-86C8-FA1CBED549F4}" srcOrd="4" destOrd="0" presId="urn:microsoft.com/office/officeart/2008/layout/VerticalCurvedList"/>
    <dgm:cxn modelId="{E668CAC6-1077-477F-B2A5-DE98BFEEBD7B}" type="presParOf" srcId="{A29191DF-059C-4462-86C8-FA1CBED549F4}" destId="{0DC1D308-F9BD-4DAD-9880-2FDF44FD70EF}" srcOrd="0" destOrd="0" presId="urn:microsoft.com/office/officeart/2008/layout/VerticalCurvedList"/>
    <dgm:cxn modelId="{8F37906E-6303-4B5A-8D57-28BC275F8089}" type="presParOf" srcId="{386B3E44-6DE3-44D7-91B9-8242EC2AB2E8}" destId="{61A98204-5CE2-4323-9044-3EDC68D45146}" srcOrd="5" destOrd="0" presId="urn:microsoft.com/office/officeart/2008/layout/VerticalCurvedList"/>
    <dgm:cxn modelId="{26DCB913-7C97-4661-A96F-18536998733A}" type="presParOf" srcId="{386B3E44-6DE3-44D7-91B9-8242EC2AB2E8}" destId="{019622C4-8E52-43BA-99F3-96DC0B6F91E5}" srcOrd="6" destOrd="0" presId="urn:microsoft.com/office/officeart/2008/layout/VerticalCurvedList"/>
    <dgm:cxn modelId="{695E26DD-3E6E-4143-8FC7-42C60EEDD0F6}" type="presParOf" srcId="{019622C4-8E52-43BA-99F3-96DC0B6F91E5}" destId="{3F123821-A0F3-4342-B91D-9EB5CFF657B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EB89D1-0A3C-44C5-9E1D-810251C3717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58190A-8EE1-4171-ACF8-6C53DECF753E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>
            <a:spcAft>
              <a:spcPts val="0"/>
            </a:spcAft>
          </a:pPr>
          <a:endParaRPr lang="ru-RU" sz="1400" b="1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>
            <a:spcAft>
              <a:spcPts val="0"/>
            </a:spcAft>
          </a:pPr>
          <a:r>
            <a: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Первая </a:t>
          </a:r>
        </a:p>
        <a:p>
          <a:pPr rtl="0">
            <a:spcAft>
              <a:spcPts val="0"/>
            </a:spcAft>
          </a:pPr>
          <a:r>
            <a: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задача</a:t>
          </a:r>
          <a:br>
            <a: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4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BB15D8-B760-4FFA-8B54-6133D591C01B}" type="parTrans" cxnId="{231F2AAD-FA5A-4AE0-881F-FD150343342B}">
      <dgm:prSet/>
      <dgm:spPr/>
      <dgm:t>
        <a:bodyPr/>
        <a:lstStyle/>
        <a:p>
          <a:endParaRPr lang="ru-RU"/>
        </a:p>
      </dgm:t>
    </dgm:pt>
    <dgm:pt modelId="{73A51B83-98CB-4C41-96AC-E0E568E071BB}" type="sibTrans" cxnId="{231F2AAD-FA5A-4AE0-881F-FD150343342B}">
      <dgm:prSet/>
      <dgm:spPr/>
      <dgm:t>
        <a:bodyPr/>
        <a:lstStyle/>
        <a:p>
          <a:endParaRPr lang="ru-RU"/>
        </a:p>
      </dgm:t>
    </dgm:pt>
    <dgm:pt modelId="{1B976C14-C120-4356-B185-962BF37CB0E9}">
      <dgm:prSet custT="1"/>
      <dgm:spPr/>
      <dgm:t>
        <a:bodyPr/>
        <a:lstStyle/>
        <a:p>
          <a:pPr algn="just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научно-методического сопровождения разработки муниципальных проектов развития сети дополнительных общеобразовательных программ различной направленности на основе использования ресурсов образовательных организаций разных типов, а также организаций спорта, культуры, общественных организаций и организаций реального сектора экономики</a:t>
          </a:r>
          <a:endParaRPr lang="ru-RU" sz="1400" dirty="0"/>
        </a:p>
      </dgm:t>
    </dgm:pt>
    <dgm:pt modelId="{A32C5ECE-92D6-4BC9-9951-DA72640A31A0}" type="parTrans" cxnId="{3A97FC40-5E9E-438D-86F8-A60584B29868}">
      <dgm:prSet/>
      <dgm:spPr/>
      <dgm:t>
        <a:bodyPr/>
        <a:lstStyle/>
        <a:p>
          <a:endParaRPr lang="ru-RU"/>
        </a:p>
      </dgm:t>
    </dgm:pt>
    <dgm:pt modelId="{BC3E05E6-ED7F-4977-97E3-B314E1D3328F}" type="sibTrans" cxnId="{3A97FC40-5E9E-438D-86F8-A60584B29868}">
      <dgm:prSet/>
      <dgm:spPr/>
      <dgm:t>
        <a:bodyPr/>
        <a:lstStyle/>
        <a:p>
          <a:endParaRPr lang="ru-RU"/>
        </a:p>
      </dgm:t>
    </dgm:pt>
    <dgm:pt modelId="{E47A0334-B006-46C6-9FDA-ADCC639F4BF6}" type="pres">
      <dgm:prSet presAssocID="{C6EB89D1-0A3C-44C5-9E1D-810251C371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189475-64C7-422A-9775-6C8A119B56BC}" type="pres">
      <dgm:prSet presAssocID="{8E58190A-8EE1-4171-ACF8-6C53DECF753E}" presName="composite" presStyleCnt="0"/>
      <dgm:spPr/>
    </dgm:pt>
    <dgm:pt modelId="{111D0AEE-D85E-4D89-846B-E32F5A45393C}" type="pres">
      <dgm:prSet presAssocID="{8E58190A-8EE1-4171-ACF8-6C53DECF753E}" presName="parentText" presStyleLbl="alignNode1" presStyleIdx="0" presStyleCnt="1" custLinFactNeighborX="-28649" custLinFactNeighborY="48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CF348-4C3B-4DF8-B9DE-50A42A93FB94}" type="pres">
      <dgm:prSet presAssocID="{8E58190A-8EE1-4171-ACF8-6C53DECF753E}" presName="descendantText" presStyleLbl="alignAcc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3A479E-8F65-4C19-BD15-2A8AD9C11903}" type="presOf" srcId="{C6EB89D1-0A3C-44C5-9E1D-810251C3717A}" destId="{E47A0334-B006-46C6-9FDA-ADCC639F4BF6}" srcOrd="0" destOrd="0" presId="urn:microsoft.com/office/officeart/2005/8/layout/chevron2"/>
    <dgm:cxn modelId="{B2C62AA3-F04C-4C29-BE35-2A6B0E345E79}" type="presOf" srcId="{1B976C14-C120-4356-B185-962BF37CB0E9}" destId="{BB1CF348-4C3B-4DF8-B9DE-50A42A93FB94}" srcOrd="0" destOrd="0" presId="urn:microsoft.com/office/officeart/2005/8/layout/chevron2"/>
    <dgm:cxn modelId="{231F2AAD-FA5A-4AE0-881F-FD150343342B}" srcId="{C6EB89D1-0A3C-44C5-9E1D-810251C3717A}" destId="{8E58190A-8EE1-4171-ACF8-6C53DECF753E}" srcOrd="0" destOrd="0" parTransId="{C5BB15D8-B760-4FFA-8B54-6133D591C01B}" sibTransId="{73A51B83-98CB-4C41-96AC-E0E568E071BB}"/>
    <dgm:cxn modelId="{3A97FC40-5E9E-438D-86F8-A60584B29868}" srcId="{8E58190A-8EE1-4171-ACF8-6C53DECF753E}" destId="{1B976C14-C120-4356-B185-962BF37CB0E9}" srcOrd="0" destOrd="0" parTransId="{A32C5ECE-92D6-4BC9-9951-DA72640A31A0}" sibTransId="{BC3E05E6-ED7F-4977-97E3-B314E1D3328F}"/>
    <dgm:cxn modelId="{8DC84594-A38A-46B7-B208-391C9EF646E6}" type="presOf" srcId="{8E58190A-8EE1-4171-ACF8-6C53DECF753E}" destId="{111D0AEE-D85E-4D89-846B-E32F5A45393C}" srcOrd="0" destOrd="0" presId="urn:microsoft.com/office/officeart/2005/8/layout/chevron2"/>
    <dgm:cxn modelId="{D414119F-CDD1-4D40-84AB-6BB7232B56A1}" type="presParOf" srcId="{E47A0334-B006-46C6-9FDA-ADCC639F4BF6}" destId="{DE189475-64C7-422A-9775-6C8A119B56BC}" srcOrd="0" destOrd="0" presId="urn:microsoft.com/office/officeart/2005/8/layout/chevron2"/>
    <dgm:cxn modelId="{1E27BA50-5FA5-4A32-98E3-7EF804DEA5DB}" type="presParOf" srcId="{DE189475-64C7-422A-9775-6C8A119B56BC}" destId="{111D0AEE-D85E-4D89-846B-E32F5A45393C}" srcOrd="0" destOrd="0" presId="urn:microsoft.com/office/officeart/2005/8/layout/chevron2"/>
    <dgm:cxn modelId="{874B92A9-9F60-4C3A-BA8F-D829C1278708}" type="presParOf" srcId="{DE189475-64C7-422A-9775-6C8A119B56BC}" destId="{BB1CF348-4C3B-4DF8-B9DE-50A42A93FB9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6B6C20-A34F-4660-9079-85BE5E4E1A8B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5594BE-723C-4A5A-B763-63523750A72F}">
      <dgm:prSet phldrT="[Текст]" phldr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7A8632F4-5827-4A96-A372-110F626E2C95}" type="parTrans" cxnId="{713F8937-C5F1-4E21-85AC-893AABD0B74D}">
      <dgm:prSet/>
      <dgm:spPr/>
      <dgm:t>
        <a:bodyPr/>
        <a:lstStyle/>
        <a:p>
          <a:endParaRPr lang="ru-RU"/>
        </a:p>
      </dgm:t>
    </dgm:pt>
    <dgm:pt modelId="{FC548A6B-024A-484D-BF90-60544B5DF3E5}" type="sibTrans" cxnId="{713F8937-C5F1-4E21-85AC-893AABD0B74D}">
      <dgm:prSet/>
      <dgm:spPr/>
      <dgm:t>
        <a:bodyPr/>
        <a:lstStyle/>
        <a:p>
          <a:endParaRPr lang="ru-RU"/>
        </a:p>
      </dgm:t>
    </dgm:pt>
    <dgm:pt modelId="{F203BB13-ADC9-4A50-A31D-83D336535852}">
      <dgm:prSet phldrT="[Текст]" custT="1"/>
      <dgm:spPr>
        <a:solidFill>
          <a:schemeClr val="bg2"/>
        </a:solidFill>
      </dgm:spPr>
      <dgm:t>
        <a:bodyPr/>
        <a:lstStyle/>
        <a:p>
          <a:pPr algn="l"/>
          <a:r>
            <a:rPr lang="ru-RU" sz="1200" dirty="0" smtClean="0"/>
            <a:t>Проектные сессии и программы повышения квалификации</a:t>
          </a:r>
          <a:endParaRPr lang="ru-RU" sz="1200" dirty="0"/>
        </a:p>
      </dgm:t>
    </dgm:pt>
    <dgm:pt modelId="{9F4C7969-D459-4A3B-8AE6-3E9156AE15FE}" type="parTrans" cxnId="{6F133155-CF16-4FEC-8324-650F30BB4FA5}">
      <dgm:prSet/>
      <dgm:spPr/>
      <dgm:t>
        <a:bodyPr/>
        <a:lstStyle/>
        <a:p>
          <a:endParaRPr lang="ru-RU"/>
        </a:p>
      </dgm:t>
    </dgm:pt>
    <dgm:pt modelId="{0D2E88A5-6B74-4C1F-BEE1-9617FF3AB9E8}" type="sibTrans" cxnId="{6F133155-CF16-4FEC-8324-650F30BB4FA5}">
      <dgm:prSet/>
      <dgm:spPr/>
      <dgm:t>
        <a:bodyPr/>
        <a:lstStyle/>
        <a:p>
          <a:endParaRPr lang="ru-RU"/>
        </a:p>
      </dgm:t>
    </dgm:pt>
    <dgm:pt modelId="{4ADCFE9D-C8EF-4E6F-A693-07C211D528CA}">
      <dgm:prSet phldrT="[Текст]" phldr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ADBE0E65-1AB3-42BF-99B0-9C0128575C13}" type="parTrans" cxnId="{AF78C8EC-525C-4B03-9B6A-0484E1E66D10}">
      <dgm:prSet/>
      <dgm:spPr/>
      <dgm:t>
        <a:bodyPr/>
        <a:lstStyle/>
        <a:p>
          <a:endParaRPr lang="ru-RU"/>
        </a:p>
      </dgm:t>
    </dgm:pt>
    <dgm:pt modelId="{99373A9D-0A0B-47DE-AE22-E7715B2FCEF4}" type="sibTrans" cxnId="{AF78C8EC-525C-4B03-9B6A-0484E1E66D10}">
      <dgm:prSet/>
      <dgm:spPr/>
      <dgm:t>
        <a:bodyPr/>
        <a:lstStyle/>
        <a:p>
          <a:endParaRPr lang="ru-RU"/>
        </a:p>
      </dgm:t>
    </dgm:pt>
    <dgm:pt modelId="{88704137-C601-44AA-A48C-7144312169A5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200" b="0" dirty="0" smtClean="0"/>
            <a:t>Региональный конкурс инновационных дополнительных образовательных программ «</a:t>
          </a:r>
          <a:r>
            <a:rPr lang="ru-RU" sz="1200" b="0" dirty="0" err="1" smtClean="0"/>
            <a:t>СтартАп</a:t>
          </a:r>
          <a:r>
            <a:rPr lang="ru-RU" sz="1200" b="0" dirty="0" smtClean="0"/>
            <a:t>»</a:t>
          </a:r>
          <a:endParaRPr lang="ru-RU" sz="1200" b="0" dirty="0"/>
        </a:p>
      </dgm:t>
    </dgm:pt>
    <dgm:pt modelId="{2E32D65B-0EEF-4AEB-ABDE-A97E3BA25114}" type="parTrans" cxnId="{98E09373-C99F-4D39-B0B5-F7AA0555F1B6}">
      <dgm:prSet/>
      <dgm:spPr/>
      <dgm:t>
        <a:bodyPr/>
        <a:lstStyle/>
        <a:p>
          <a:endParaRPr lang="ru-RU"/>
        </a:p>
      </dgm:t>
    </dgm:pt>
    <dgm:pt modelId="{003D8B51-6981-4167-A6E4-D81442C40C30}" type="sibTrans" cxnId="{98E09373-C99F-4D39-B0B5-F7AA0555F1B6}">
      <dgm:prSet/>
      <dgm:spPr/>
      <dgm:t>
        <a:bodyPr/>
        <a:lstStyle/>
        <a:p>
          <a:endParaRPr lang="ru-RU"/>
        </a:p>
      </dgm:t>
    </dgm:pt>
    <dgm:pt modelId="{F5E266C0-9FD8-4D26-A020-1DB0FDCAD2EF}">
      <dgm:prSet phldrT="[Текст]" phldr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694D6335-ED13-4001-A1A7-0ECEF4F84933}" type="parTrans" cxnId="{54817352-FA1C-48CB-BEE5-E3E5B37F1F8F}">
      <dgm:prSet/>
      <dgm:spPr/>
      <dgm:t>
        <a:bodyPr/>
        <a:lstStyle/>
        <a:p>
          <a:endParaRPr lang="ru-RU"/>
        </a:p>
      </dgm:t>
    </dgm:pt>
    <dgm:pt modelId="{DF668E4B-8912-414C-9C9D-729D2741E6A9}" type="sibTrans" cxnId="{54817352-FA1C-48CB-BEE5-E3E5B37F1F8F}">
      <dgm:prSet/>
      <dgm:spPr/>
      <dgm:t>
        <a:bodyPr/>
        <a:lstStyle/>
        <a:p>
          <a:endParaRPr lang="ru-RU"/>
        </a:p>
      </dgm:t>
    </dgm:pt>
    <dgm:pt modelId="{905A9653-F51C-4B38-93F9-0350B166ADC7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200" dirty="0" smtClean="0"/>
            <a:t>Международная научно-практическая конференция «Дополнительное образование детей в изменяющемся мире: развитие востребованности, привлекательности, результативности»</a:t>
          </a:r>
          <a:endParaRPr lang="ru-RU" sz="1200" dirty="0"/>
        </a:p>
      </dgm:t>
    </dgm:pt>
    <dgm:pt modelId="{445FE0E3-F39D-41A9-ADBD-7B5AB97B6FF3}" type="parTrans" cxnId="{1CE4528A-14F7-4A65-8559-EEA657D04975}">
      <dgm:prSet/>
      <dgm:spPr/>
      <dgm:t>
        <a:bodyPr/>
        <a:lstStyle/>
        <a:p>
          <a:endParaRPr lang="ru-RU"/>
        </a:p>
      </dgm:t>
    </dgm:pt>
    <dgm:pt modelId="{A94B2BCA-DB38-4F57-9F7F-AED6226437D1}" type="sibTrans" cxnId="{1CE4528A-14F7-4A65-8559-EEA657D04975}">
      <dgm:prSet/>
      <dgm:spPr/>
      <dgm:t>
        <a:bodyPr/>
        <a:lstStyle/>
        <a:p>
          <a:endParaRPr lang="ru-RU"/>
        </a:p>
      </dgm:t>
    </dgm:pt>
    <dgm:pt modelId="{A9659A86-A1E4-4183-8B33-A3F273D7A55E}" type="pres">
      <dgm:prSet presAssocID="{D96B6C20-A34F-4660-9079-85BE5E4E1A8B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C401312-673A-4BDC-B039-571C100F9926}" type="pres">
      <dgm:prSet presAssocID="{AE5594BE-723C-4A5A-B763-63523750A72F}" presName="parentText1" presStyleLbl="node1" presStyleIdx="0" presStyleCnt="3" custAng="10800000" custScaleY="5691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D063C9-3E7D-4BC5-BAC0-EBB605EDB693}" type="pres">
      <dgm:prSet presAssocID="{AE5594BE-723C-4A5A-B763-63523750A72F}" presName="childText1" presStyleLbl="solidAlignAcc1" presStyleIdx="0" presStyleCnt="3" custScaleX="89548" custScaleY="97796" custLinFactNeighborX="-23059" custLinFactNeighborY="-48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BE68A-1C04-477B-B3BF-27ACCDADA2F5}" type="pres">
      <dgm:prSet presAssocID="{4ADCFE9D-C8EF-4E6F-A693-07C211D528CA}" presName="parentText2" presStyleLbl="node1" presStyleIdx="1" presStyleCnt="3" custAng="10800000" custScaleY="5435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A966F9-0592-4C57-B596-F6C95D2CEB76}" type="pres">
      <dgm:prSet presAssocID="{4ADCFE9D-C8EF-4E6F-A693-07C211D528CA}" presName="childText2" presStyleLbl="solidAlignAcc1" presStyleIdx="1" presStyleCnt="3" custScaleX="110452" custScaleY="116682" custLinFactNeighborX="-16891" custLinFactNeighborY="47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B02A13-4892-4675-8ABD-8F8E7DD92A64}" type="pres">
      <dgm:prSet presAssocID="{F5E266C0-9FD8-4D26-A020-1DB0FDCAD2EF}" presName="parentText3" presStyleLbl="node1" presStyleIdx="2" presStyleCnt="3" custAng="10800000" custScaleY="5790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1DA78-9A90-4E4E-856C-03A3AD5964AE}" type="pres">
      <dgm:prSet presAssocID="{F5E266C0-9FD8-4D26-A020-1DB0FDCAD2EF}" presName="childText3" presStyleLbl="solidAlignAcc1" presStyleIdx="2" presStyleCnt="3" custScaleX="117452" custScaleY="159534" custLinFactNeighborX="10476" custLinFactNeighborY="282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8817AD-1BC7-48EB-9FDC-F840431ED3B3}" type="presOf" srcId="{905A9653-F51C-4B38-93F9-0350B166ADC7}" destId="{5851DA78-9A90-4E4E-856C-03A3AD5964AE}" srcOrd="0" destOrd="0" presId="urn:microsoft.com/office/officeart/2009/3/layout/IncreasingArrowsProcess"/>
    <dgm:cxn modelId="{2418A2B3-A09A-4B3E-A5E5-BFE12E1A2760}" type="presOf" srcId="{4ADCFE9D-C8EF-4E6F-A693-07C211D528CA}" destId="{A95BE68A-1C04-477B-B3BF-27ACCDADA2F5}" srcOrd="0" destOrd="0" presId="urn:microsoft.com/office/officeart/2009/3/layout/IncreasingArrowsProcess"/>
    <dgm:cxn modelId="{86372902-512E-4EFC-880E-800B16C3BFFC}" type="presOf" srcId="{88704137-C601-44AA-A48C-7144312169A5}" destId="{37A966F9-0592-4C57-B596-F6C95D2CEB76}" srcOrd="0" destOrd="0" presId="urn:microsoft.com/office/officeart/2009/3/layout/IncreasingArrowsProcess"/>
    <dgm:cxn modelId="{1CE4528A-14F7-4A65-8559-EEA657D04975}" srcId="{F5E266C0-9FD8-4D26-A020-1DB0FDCAD2EF}" destId="{905A9653-F51C-4B38-93F9-0350B166ADC7}" srcOrd="0" destOrd="0" parTransId="{445FE0E3-F39D-41A9-ADBD-7B5AB97B6FF3}" sibTransId="{A94B2BCA-DB38-4F57-9F7F-AED6226437D1}"/>
    <dgm:cxn modelId="{98E09373-C99F-4D39-B0B5-F7AA0555F1B6}" srcId="{4ADCFE9D-C8EF-4E6F-A693-07C211D528CA}" destId="{88704137-C601-44AA-A48C-7144312169A5}" srcOrd="0" destOrd="0" parTransId="{2E32D65B-0EEF-4AEB-ABDE-A97E3BA25114}" sibTransId="{003D8B51-6981-4167-A6E4-D81442C40C30}"/>
    <dgm:cxn modelId="{12870A78-9099-4895-B13B-F821A9D98678}" type="presOf" srcId="{AE5594BE-723C-4A5A-B763-63523750A72F}" destId="{4C401312-673A-4BDC-B039-571C100F9926}" srcOrd="0" destOrd="0" presId="urn:microsoft.com/office/officeart/2009/3/layout/IncreasingArrowsProcess"/>
    <dgm:cxn modelId="{713F8937-C5F1-4E21-85AC-893AABD0B74D}" srcId="{D96B6C20-A34F-4660-9079-85BE5E4E1A8B}" destId="{AE5594BE-723C-4A5A-B763-63523750A72F}" srcOrd="0" destOrd="0" parTransId="{7A8632F4-5827-4A96-A372-110F626E2C95}" sibTransId="{FC548A6B-024A-484D-BF90-60544B5DF3E5}"/>
    <dgm:cxn modelId="{0FC1B0CF-0A70-422F-8560-879C13ED57E5}" type="presOf" srcId="{F203BB13-ADC9-4A50-A31D-83D336535852}" destId="{F2D063C9-3E7D-4BC5-BAC0-EBB605EDB693}" srcOrd="0" destOrd="0" presId="urn:microsoft.com/office/officeart/2009/3/layout/IncreasingArrowsProcess"/>
    <dgm:cxn modelId="{AF78C8EC-525C-4B03-9B6A-0484E1E66D10}" srcId="{D96B6C20-A34F-4660-9079-85BE5E4E1A8B}" destId="{4ADCFE9D-C8EF-4E6F-A693-07C211D528CA}" srcOrd="1" destOrd="0" parTransId="{ADBE0E65-1AB3-42BF-99B0-9C0128575C13}" sibTransId="{99373A9D-0A0B-47DE-AE22-E7715B2FCEF4}"/>
    <dgm:cxn modelId="{6F133155-CF16-4FEC-8324-650F30BB4FA5}" srcId="{AE5594BE-723C-4A5A-B763-63523750A72F}" destId="{F203BB13-ADC9-4A50-A31D-83D336535852}" srcOrd="0" destOrd="0" parTransId="{9F4C7969-D459-4A3B-8AE6-3E9156AE15FE}" sibTransId="{0D2E88A5-6B74-4C1F-BEE1-9617FF3AB9E8}"/>
    <dgm:cxn modelId="{48654457-9B2A-47B1-8323-1FBA8BE2B6A9}" type="presOf" srcId="{D96B6C20-A34F-4660-9079-85BE5E4E1A8B}" destId="{A9659A86-A1E4-4183-8B33-A3F273D7A55E}" srcOrd="0" destOrd="0" presId="urn:microsoft.com/office/officeart/2009/3/layout/IncreasingArrowsProcess"/>
    <dgm:cxn modelId="{54817352-FA1C-48CB-BEE5-E3E5B37F1F8F}" srcId="{D96B6C20-A34F-4660-9079-85BE5E4E1A8B}" destId="{F5E266C0-9FD8-4D26-A020-1DB0FDCAD2EF}" srcOrd="2" destOrd="0" parTransId="{694D6335-ED13-4001-A1A7-0ECEF4F84933}" sibTransId="{DF668E4B-8912-414C-9C9D-729D2741E6A9}"/>
    <dgm:cxn modelId="{1B0D8F94-6C01-4E17-911C-A7E860491168}" type="presOf" srcId="{F5E266C0-9FD8-4D26-A020-1DB0FDCAD2EF}" destId="{8FB02A13-4892-4675-8ABD-8F8E7DD92A64}" srcOrd="0" destOrd="0" presId="urn:microsoft.com/office/officeart/2009/3/layout/IncreasingArrowsProcess"/>
    <dgm:cxn modelId="{4BD1E3B1-7A54-4228-8300-0CDD731A95F3}" type="presParOf" srcId="{A9659A86-A1E4-4183-8B33-A3F273D7A55E}" destId="{4C401312-673A-4BDC-B039-571C100F9926}" srcOrd="0" destOrd="0" presId="urn:microsoft.com/office/officeart/2009/3/layout/IncreasingArrowsProcess"/>
    <dgm:cxn modelId="{AA9417F1-F87B-49D2-AB37-1FBBF2191587}" type="presParOf" srcId="{A9659A86-A1E4-4183-8B33-A3F273D7A55E}" destId="{F2D063C9-3E7D-4BC5-BAC0-EBB605EDB693}" srcOrd="1" destOrd="0" presId="urn:microsoft.com/office/officeart/2009/3/layout/IncreasingArrowsProcess"/>
    <dgm:cxn modelId="{92D4A859-CEDA-4307-A9FE-9CC0A3D31647}" type="presParOf" srcId="{A9659A86-A1E4-4183-8B33-A3F273D7A55E}" destId="{A95BE68A-1C04-477B-B3BF-27ACCDADA2F5}" srcOrd="2" destOrd="0" presId="urn:microsoft.com/office/officeart/2009/3/layout/IncreasingArrowsProcess"/>
    <dgm:cxn modelId="{2076654A-FA74-44C5-A51A-341D109BB071}" type="presParOf" srcId="{A9659A86-A1E4-4183-8B33-A3F273D7A55E}" destId="{37A966F9-0592-4C57-B596-F6C95D2CEB76}" srcOrd="3" destOrd="0" presId="urn:microsoft.com/office/officeart/2009/3/layout/IncreasingArrowsProcess"/>
    <dgm:cxn modelId="{A21430BB-A64D-4A3E-85EE-C4464298FD8D}" type="presParOf" srcId="{A9659A86-A1E4-4183-8B33-A3F273D7A55E}" destId="{8FB02A13-4892-4675-8ABD-8F8E7DD92A64}" srcOrd="4" destOrd="0" presId="urn:microsoft.com/office/officeart/2009/3/layout/IncreasingArrowsProcess"/>
    <dgm:cxn modelId="{962B131E-FA47-4E53-96D9-7B1087EF55AB}" type="presParOf" srcId="{A9659A86-A1E4-4183-8B33-A3F273D7A55E}" destId="{5851DA78-9A90-4E4E-856C-03A3AD5964AE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8E7FE4-2328-4BC9-8AA5-6F21105120D8}" type="doc">
      <dgm:prSet loTypeId="urn:microsoft.com/office/officeart/2005/8/layout/target3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A2CBCFF-C533-49FE-9255-9C14E3321851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200" dirty="0" smtClean="0"/>
        </a:p>
        <a:p>
          <a:r>
            <a:rPr lang="ru-RU" sz="1300" b="1" dirty="0" smtClean="0"/>
            <a:t>Создание профессиональной творческой среды для быстрого и эффективного обмена знаниями и технологиями</a:t>
          </a:r>
          <a:endParaRPr lang="ru-RU" sz="1300" b="1" dirty="0"/>
        </a:p>
      </dgm:t>
    </dgm:pt>
    <dgm:pt modelId="{614C9AC0-22CC-4710-A8D4-12F94275ED4A}" type="parTrans" cxnId="{2253A80C-6331-4C49-B9F3-B61B3208C115}">
      <dgm:prSet/>
      <dgm:spPr/>
      <dgm:t>
        <a:bodyPr/>
        <a:lstStyle/>
        <a:p>
          <a:endParaRPr lang="ru-RU"/>
        </a:p>
      </dgm:t>
    </dgm:pt>
    <dgm:pt modelId="{B92E8F2D-A01D-49F0-B16F-512609BF1987}" type="sibTrans" cxnId="{2253A80C-6331-4C49-B9F3-B61B3208C115}">
      <dgm:prSet/>
      <dgm:spPr/>
      <dgm:t>
        <a:bodyPr/>
        <a:lstStyle/>
        <a:p>
          <a:endParaRPr lang="ru-RU"/>
        </a:p>
      </dgm:t>
    </dgm:pt>
    <dgm:pt modelId="{C1D16B9E-B19E-46B9-9AD8-D55FBB3346C7}">
      <dgm:prSet phldrT="[Текст]"/>
      <dgm:spPr/>
      <dgm:t>
        <a:bodyPr/>
        <a:lstStyle/>
        <a:p>
          <a:r>
            <a:rPr lang="ru-RU" dirty="0" smtClean="0"/>
            <a:t>Вариативность муниципальных проектов развития сети программ ДО – аналогов проектов для других территорий</a:t>
          </a:r>
          <a:endParaRPr lang="ru-RU" dirty="0"/>
        </a:p>
      </dgm:t>
    </dgm:pt>
    <dgm:pt modelId="{9E399C57-2CB5-40E4-AE09-B2DE4F02315C}" type="parTrans" cxnId="{ED67BD8C-6484-4549-91CB-991E12C94FFB}">
      <dgm:prSet/>
      <dgm:spPr/>
      <dgm:t>
        <a:bodyPr/>
        <a:lstStyle/>
        <a:p>
          <a:endParaRPr lang="ru-RU"/>
        </a:p>
      </dgm:t>
    </dgm:pt>
    <dgm:pt modelId="{2E1807D4-D2F1-4DB1-8D63-9F0DFFACFB19}" type="sibTrans" cxnId="{ED67BD8C-6484-4549-91CB-991E12C94FFB}">
      <dgm:prSet/>
      <dgm:spPr/>
      <dgm:t>
        <a:bodyPr/>
        <a:lstStyle/>
        <a:p>
          <a:endParaRPr lang="ru-RU"/>
        </a:p>
      </dgm:t>
    </dgm:pt>
    <dgm:pt modelId="{A59740FC-B6E8-41F3-93CC-73B339AB9583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ru-RU" dirty="0" err="1" smtClean="0"/>
            <a:t>репозиторий</a:t>
          </a:r>
          <a:r>
            <a:rPr lang="ru-RU" dirty="0" smtClean="0"/>
            <a:t> модельных программ ДО на основе лучших практик дополнительного образования</a:t>
          </a:r>
          <a:endParaRPr lang="ru-RU" dirty="0"/>
        </a:p>
      </dgm:t>
    </dgm:pt>
    <dgm:pt modelId="{6E4075D1-7E02-4F9F-B8C1-E948197E0F88}" type="parTrans" cxnId="{CB24D372-AE23-4602-8AA6-44CD122B729B}">
      <dgm:prSet/>
      <dgm:spPr/>
      <dgm:t>
        <a:bodyPr/>
        <a:lstStyle/>
        <a:p>
          <a:endParaRPr lang="ru-RU"/>
        </a:p>
      </dgm:t>
    </dgm:pt>
    <dgm:pt modelId="{461FA20A-D90F-49E6-A24E-B90AD431DE45}" type="sibTrans" cxnId="{CB24D372-AE23-4602-8AA6-44CD122B729B}">
      <dgm:prSet/>
      <dgm:spPr/>
      <dgm:t>
        <a:bodyPr/>
        <a:lstStyle/>
        <a:p>
          <a:endParaRPr lang="ru-RU"/>
        </a:p>
      </dgm:t>
    </dgm:pt>
    <dgm:pt modelId="{15D49FE4-9912-4DE9-855C-48A67F9DFC3F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indent="0"/>
          <a:endParaRPr lang="ru-RU" sz="800" b="1" dirty="0" smtClean="0"/>
        </a:p>
        <a:p>
          <a:pPr marL="0" indent="0"/>
          <a:r>
            <a:rPr lang="ru-RU" sz="1300" b="1" dirty="0" smtClean="0"/>
            <a:t>Обеспечение непрерывного профессионального роста педагогов и руководителей системы дополнительного образования на основе распространения лучших практик</a:t>
          </a:r>
          <a:endParaRPr lang="ru-RU" sz="1300" b="1" dirty="0"/>
        </a:p>
      </dgm:t>
    </dgm:pt>
    <dgm:pt modelId="{AF12B7AC-74C8-4751-BFBB-7C5CCF5713A6}" type="parTrans" cxnId="{90EBBE2E-88A6-4B13-A1D2-773EC9B0CFFD}">
      <dgm:prSet/>
      <dgm:spPr/>
      <dgm:t>
        <a:bodyPr/>
        <a:lstStyle/>
        <a:p>
          <a:endParaRPr lang="ru-RU"/>
        </a:p>
      </dgm:t>
    </dgm:pt>
    <dgm:pt modelId="{FF02AE63-59F8-41F1-ACE6-89578F6E580B}" type="sibTrans" cxnId="{90EBBE2E-88A6-4B13-A1D2-773EC9B0CFFD}">
      <dgm:prSet/>
      <dgm:spPr/>
      <dgm:t>
        <a:bodyPr/>
        <a:lstStyle/>
        <a:p>
          <a:endParaRPr lang="ru-RU"/>
        </a:p>
      </dgm:t>
    </dgm:pt>
    <dgm:pt modelId="{C30F7A17-F3B6-4FB9-B91B-E31056705695}">
      <dgm:prSet phldrT="[Текст]"/>
      <dgm:spPr/>
      <dgm:t>
        <a:bodyPr/>
        <a:lstStyle/>
        <a:p>
          <a:r>
            <a:rPr lang="ru-RU" dirty="0" smtClean="0"/>
            <a:t> охват курсами повышения квалификации специалистов системы образования</a:t>
          </a:r>
          <a:endParaRPr lang="ru-RU" dirty="0"/>
        </a:p>
      </dgm:t>
    </dgm:pt>
    <dgm:pt modelId="{754E6D0F-7633-4377-888E-66E9AC80CF1B}" type="parTrans" cxnId="{3E97DA9E-A763-4861-8E8F-99242C326BEE}">
      <dgm:prSet/>
      <dgm:spPr/>
      <dgm:t>
        <a:bodyPr/>
        <a:lstStyle/>
        <a:p>
          <a:endParaRPr lang="ru-RU"/>
        </a:p>
      </dgm:t>
    </dgm:pt>
    <dgm:pt modelId="{2A65CAC2-5CE9-4ACC-BC2C-B32A88BB989D}" type="sibTrans" cxnId="{3E97DA9E-A763-4861-8E8F-99242C326BEE}">
      <dgm:prSet/>
      <dgm:spPr/>
      <dgm:t>
        <a:bodyPr/>
        <a:lstStyle/>
        <a:p>
          <a:endParaRPr lang="ru-RU"/>
        </a:p>
      </dgm:t>
    </dgm:pt>
    <dgm:pt modelId="{0A543F2A-FB2C-4FCD-9A6B-6BC1BD6414A0}">
      <dgm:prSet phldrT="[Текст]"/>
      <dgm:spPr/>
      <dgm:t>
        <a:bodyPr/>
        <a:lstStyle/>
        <a:p>
          <a:r>
            <a:rPr lang="ru-RU" dirty="0" smtClean="0"/>
            <a:t> адресная поддержка педагогов и команд институционального и муниципального уровней /проекты и мероприятия /</a:t>
          </a:r>
          <a:endParaRPr lang="ru-RU" dirty="0"/>
        </a:p>
      </dgm:t>
    </dgm:pt>
    <dgm:pt modelId="{92CE097F-3839-4A17-B129-27DE42398584}" type="parTrans" cxnId="{6F9C3400-9720-42CB-AB35-F6F414BA87A7}">
      <dgm:prSet/>
      <dgm:spPr/>
      <dgm:t>
        <a:bodyPr/>
        <a:lstStyle/>
        <a:p>
          <a:endParaRPr lang="ru-RU"/>
        </a:p>
      </dgm:t>
    </dgm:pt>
    <dgm:pt modelId="{27E1E704-C8A3-478E-ADCA-1613A96BBA44}" type="sibTrans" cxnId="{6F9C3400-9720-42CB-AB35-F6F414BA87A7}">
      <dgm:prSet/>
      <dgm:spPr/>
      <dgm:t>
        <a:bodyPr/>
        <a:lstStyle/>
        <a:p>
          <a:endParaRPr lang="ru-RU"/>
        </a:p>
      </dgm:t>
    </dgm:pt>
    <dgm:pt modelId="{8E823DE6-F005-432F-BB33-32CA06F7D3BB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300" b="1" dirty="0" smtClean="0"/>
            <a:t>Обеспечение повышения охвата детей и молодежи дополнительным образованием, в том числе в сельской местности </a:t>
          </a:r>
        </a:p>
      </dgm:t>
    </dgm:pt>
    <dgm:pt modelId="{86EFD0CA-EB5F-4E9C-BAF5-A1E1CA1A8FD1}" type="parTrans" cxnId="{52E64216-D39B-49B2-AE91-0171A7D75A9F}">
      <dgm:prSet/>
      <dgm:spPr/>
      <dgm:t>
        <a:bodyPr/>
        <a:lstStyle/>
        <a:p>
          <a:endParaRPr lang="ru-RU"/>
        </a:p>
      </dgm:t>
    </dgm:pt>
    <dgm:pt modelId="{200D01F5-39A5-4610-BB09-FA66465627ED}" type="sibTrans" cxnId="{52E64216-D39B-49B2-AE91-0171A7D75A9F}">
      <dgm:prSet/>
      <dgm:spPr/>
      <dgm:t>
        <a:bodyPr/>
        <a:lstStyle/>
        <a:p>
          <a:endParaRPr lang="ru-RU"/>
        </a:p>
      </dgm:t>
    </dgm:pt>
    <dgm:pt modelId="{2EB9FB40-73FE-4204-A85F-7A94E39F4544}">
      <dgm:prSet phldrT="[Текст]"/>
      <dgm:spPr/>
      <dgm:t>
        <a:bodyPr/>
        <a:lstStyle/>
        <a:p>
          <a:r>
            <a:rPr lang="ru-RU" dirty="0" smtClean="0"/>
            <a:t>апробация и сопровождение практики реализации ДО различной направленности</a:t>
          </a:r>
          <a:endParaRPr lang="ru-RU" dirty="0"/>
        </a:p>
      </dgm:t>
    </dgm:pt>
    <dgm:pt modelId="{F3EC7CFA-2A3C-4D34-ABC3-81A51C6BF8B0}" type="parTrans" cxnId="{D0E47DF1-8766-4643-B016-9C7EE8A12DDA}">
      <dgm:prSet/>
      <dgm:spPr/>
      <dgm:t>
        <a:bodyPr/>
        <a:lstStyle/>
        <a:p>
          <a:endParaRPr lang="ru-RU"/>
        </a:p>
      </dgm:t>
    </dgm:pt>
    <dgm:pt modelId="{C64C17F9-0125-4589-A875-AA5CA82DA5B8}" type="sibTrans" cxnId="{D0E47DF1-8766-4643-B016-9C7EE8A12DDA}">
      <dgm:prSet/>
      <dgm:spPr/>
      <dgm:t>
        <a:bodyPr/>
        <a:lstStyle/>
        <a:p>
          <a:endParaRPr lang="ru-RU"/>
        </a:p>
      </dgm:t>
    </dgm:pt>
    <dgm:pt modelId="{EFD7DC20-4D82-4FC6-8EDD-C956351A87BE}">
      <dgm:prSet phldrT="[Текст]"/>
      <dgm:spPr/>
      <dgm:t>
        <a:bodyPr/>
        <a:lstStyle/>
        <a:p>
          <a:r>
            <a:rPr lang="ru-RU" dirty="0" smtClean="0"/>
            <a:t> управление сетью программ на уровне деятельности регионального ресурсного и модельных центров ДО</a:t>
          </a:r>
          <a:endParaRPr lang="ru-RU" dirty="0"/>
        </a:p>
      </dgm:t>
    </dgm:pt>
    <dgm:pt modelId="{BE2FDC96-C966-46BD-8D1E-D21E9FF9F561}" type="parTrans" cxnId="{AB6A39E8-FCF3-4EC5-8CDC-B133AD06A3C0}">
      <dgm:prSet/>
      <dgm:spPr/>
      <dgm:t>
        <a:bodyPr/>
        <a:lstStyle/>
        <a:p>
          <a:endParaRPr lang="ru-RU"/>
        </a:p>
      </dgm:t>
    </dgm:pt>
    <dgm:pt modelId="{A85FB8BD-2554-4734-A54D-4BACB4EF3E8A}" type="sibTrans" cxnId="{AB6A39E8-FCF3-4EC5-8CDC-B133AD06A3C0}">
      <dgm:prSet/>
      <dgm:spPr/>
      <dgm:t>
        <a:bodyPr/>
        <a:lstStyle/>
        <a:p>
          <a:endParaRPr lang="ru-RU"/>
        </a:p>
      </dgm:t>
    </dgm:pt>
    <dgm:pt modelId="{1B3EBC65-0B84-4968-B69A-EA907CA3C955}" type="pres">
      <dgm:prSet presAssocID="{8A8E7FE4-2328-4BC9-8AA5-6F21105120D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37EC7F-1998-431A-AFC5-7CC7AE477A5F}" type="pres">
      <dgm:prSet presAssocID="{2A2CBCFF-C533-49FE-9255-9C14E3321851}" presName="circle1" presStyleLbl="node1" presStyleIdx="0" presStyleCnt="3" custScaleY="102183" custLinFactNeighborY="-1166"/>
      <dgm:spPr/>
    </dgm:pt>
    <dgm:pt modelId="{470AE41E-83A4-4E24-9EEA-B4C4ED909081}" type="pres">
      <dgm:prSet presAssocID="{2A2CBCFF-C533-49FE-9255-9C14E3321851}" presName="space" presStyleCnt="0"/>
      <dgm:spPr/>
    </dgm:pt>
    <dgm:pt modelId="{79665F70-09D7-4440-9123-E49213054BDB}" type="pres">
      <dgm:prSet presAssocID="{2A2CBCFF-C533-49FE-9255-9C14E3321851}" presName="rect1" presStyleLbl="alignAcc1" presStyleIdx="0" presStyleCnt="3" custScaleY="102295" custLinFactNeighborX="965" custLinFactNeighborY="-9473"/>
      <dgm:spPr/>
      <dgm:t>
        <a:bodyPr/>
        <a:lstStyle/>
        <a:p>
          <a:endParaRPr lang="ru-RU"/>
        </a:p>
      </dgm:t>
    </dgm:pt>
    <dgm:pt modelId="{C6264ECC-0DCB-49C1-BC26-2BC66EF5141D}" type="pres">
      <dgm:prSet presAssocID="{15D49FE4-9912-4DE9-855C-48A67F9DFC3F}" presName="vertSpace2" presStyleLbl="node1" presStyleIdx="0" presStyleCnt="3"/>
      <dgm:spPr/>
    </dgm:pt>
    <dgm:pt modelId="{3385BD29-9978-4FE4-A537-467B6356CD95}" type="pres">
      <dgm:prSet presAssocID="{15D49FE4-9912-4DE9-855C-48A67F9DFC3F}" presName="circle2" presStyleLbl="node1" presStyleIdx="1" presStyleCnt="3"/>
      <dgm:spPr/>
    </dgm:pt>
    <dgm:pt modelId="{B5F54D37-FDBC-43C2-AF85-78C08C234704}" type="pres">
      <dgm:prSet presAssocID="{15D49FE4-9912-4DE9-855C-48A67F9DFC3F}" presName="rect2" presStyleLbl="alignAcc1" presStyleIdx="1" presStyleCnt="3" custScaleY="99828"/>
      <dgm:spPr/>
      <dgm:t>
        <a:bodyPr/>
        <a:lstStyle/>
        <a:p>
          <a:endParaRPr lang="ru-RU"/>
        </a:p>
      </dgm:t>
    </dgm:pt>
    <dgm:pt modelId="{AF675F1C-9FEC-40EE-8719-4618027D76C0}" type="pres">
      <dgm:prSet presAssocID="{8E823DE6-F005-432F-BB33-32CA06F7D3BB}" presName="vertSpace3" presStyleLbl="node1" presStyleIdx="1" presStyleCnt="3"/>
      <dgm:spPr/>
    </dgm:pt>
    <dgm:pt modelId="{95BDB348-9CD3-4524-9B0B-EADF7E5C337B}" type="pres">
      <dgm:prSet presAssocID="{8E823DE6-F005-432F-BB33-32CA06F7D3BB}" presName="circle3" presStyleLbl="node1" presStyleIdx="2" presStyleCnt="3" custScaleY="91533" custLinFactNeighborX="-2263" custLinFactNeighborY="8524"/>
      <dgm:spPr/>
    </dgm:pt>
    <dgm:pt modelId="{444C82A7-09B2-4F6A-A4F9-12EB48B35A5E}" type="pres">
      <dgm:prSet presAssocID="{8E823DE6-F005-432F-BB33-32CA06F7D3BB}" presName="rect3" presStyleLbl="alignAcc1" presStyleIdx="2" presStyleCnt="3" custScaleY="77953"/>
      <dgm:spPr/>
      <dgm:t>
        <a:bodyPr/>
        <a:lstStyle/>
        <a:p>
          <a:endParaRPr lang="ru-RU"/>
        </a:p>
      </dgm:t>
    </dgm:pt>
    <dgm:pt modelId="{7EA90D9D-BC2A-460F-9BA1-CF1F88B37AC8}" type="pres">
      <dgm:prSet presAssocID="{2A2CBCFF-C533-49FE-9255-9C14E3321851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1C908C-67FF-4F11-9420-6F6B68E6D0EB}" type="pres">
      <dgm:prSet presAssocID="{2A2CBCFF-C533-49FE-9255-9C14E3321851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9BA36-7B6B-4E20-9BD5-CBCDBAD05EBB}" type="pres">
      <dgm:prSet presAssocID="{15D49FE4-9912-4DE9-855C-48A67F9DFC3F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4C50A2-1218-45AA-9D5D-838EA7E7CBEF}" type="pres">
      <dgm:prSet presAssocID="{15D49FE4-9912-4DE9-855C-48A67F9DFC3F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C0FD48-76FF-43FC-8C97-8F76C6610743}" type="pres">
      <dgm:prSet presAssocID="{8E823DE6-F005-432F-BB33-32CA06F7D3BB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403A27-3FB6-4492-87AD-0564FB8B585D}" type="pres">
      <dgm:prSet presAssocID="{8E823DE6-F005-432F-BB33-32CA06F7D3BB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97DA9E-A763-4861-8E8F-99242C326BEE}" srcId="{15D49FE4-9912-4DE9-855C-48A67F9DFC3F}" destId="{C30F7A17-F3B6-4FB9-B91B-E31056705695}" srcOrd="0" destOrd="0" parTransId="{754E6D0F-7633-4377-888E-66E9AC80CF1B}" sibTransId="{2A65CAC2-5CE9-4ACC-BC2C-B32A88BB989D}"/>
    <dgm:cxn modelId="{D6A138C3-04D6-4B3C-ADD2-7AAC350DA73F}" type="presOf" srcId="{2A2CBCFF-C533-49FE-9255-9C14E3321851}" destId="{79665F70-09D7-4440-9123-E49213054BDB}" srcOrd="0" destOrd="0" presId="urn:microsoft.com/office/officeart/2005/8/layout/target3"/>
    <dgm:cxn modelId="{A717C0AD-DC1D-44A8-AB13-4812EEA4D791}" type="presOf" srcId="{8E823DE6-F005-432F-BB33-32CA06F7D3BB}" destId="{444C82A7-09B2-4F6A-A4F9-12EB48B35A5E}" srcOrd="0" destOrd="0" presId="urn:microsoft.com/office/officeart/2005/8/layout/target3"/>
    <dgm:cxn modelId="{90EBBE2E-88A6-4B13-A1D2-773EC9B0CFFD}" srcId="{8A8E7FE4-2328-4BC9-8AA5-6F21105120D8}" destId="{15D49FE4-9912-4DE9-855C-48A67F9DFC3F}" srcOrd="1" destOrd="0" parTransId="{AF12B7AC-74C8-4751-BFBB-7C5CCF5713A6}" sibTransId="{FF02AE63-59F8-41F1-ACE6-89578F6E580B}"/>
    <dgm:cxn modelId="{D0E47DF1-8766-4643-B016-9C7EE8A12DDA}" srcId="{8E823DE6-F005-432F-BB33-32CA06F7D3BB}" destId="{2EB9FB40-73FE-4204-A85F-7A94E39F4544}" srcOrd="0" destOrd="0" parTransId="{F3EC7CFA-2A3C-4D34-ABC3-81A51C6BF8B0}" sibTransId="{C64C17F9-0125-4589-A875-AA5CA82DA5B8}"/>
    <dgm:cxn modelId="{07E9EAA5-BBEA-4507-85DB-0F34BD542C3C}" type="presOf" srcId="{A59740FC-B6E8-41F3-93CC-73B339AB9583}" destId="{841C908C-67FF-4F11-9420-6F6B68E6D0EB}" srcOrd="0" destOrd="1" presId="urn:microsoft.com/office/officeart/2005/8/layout/target3"/>
    <dgm:cxn modelId="{0A6A2502-5155-483E-940A-D8BF81D8F0FE}" type="presOf" srcId="{2EB9FB40-73FE-4204-A85F-7A94E39F4544}" destId="{EA403A27-3FB6-4492-87AD-0564FB8B585D}" srcOrd="0" destOrd="0" presId="urn:microsoft.com/office/officeart/2005/8/layout/target3"/>
    <dgm:cxn modelId="{76249D35-7610-44E6-B6C5-638353E1FC89}" type="presOf" srcId="{0A543F2A-FB2C-4FCD-9A6B-6BC1BD6414A0}" destId="{1A4C50A2-1218-45AA-9D5D-838EA7E7CBEF}" srcOrd="0" destOrd="1" presId="urn:microsoft.com/office/officeart/2005/8/layout/target3"/>
    <dgm:cxn modelId="{F02857E6-C180-4247-85FE-3DECB6EBFB9D}" type="presOf" srcId="{2A2CBCFF-C533-49FE-9255-9C14E3321851}" destId="{7EA90D9D-BC2A-460F-9BA1-CF1F88B37AC8}" srcOrd="1" destOrd="0" presId="urn:microsoft.com/office/officeart/2005/8/layout/target3"/>
    <dgm:cxn modelId="{CB24D372-AE23-4602-8AA6-44CD122B729B}" srcId="{2A2CBCFF-C533-49FE-9255-9C14E3321851}" destId="{A59740FC-B6E8-41F3-93CC-73B339AB9583}" srcOrd="1" destOrd="0" parTransId="{6E4075D1-7E02-4F9F-B8C1-E948197E0F88}" sibTransId="{461FA20A-D90F-49E6-A24E-B90AD431DE45}"/>
    <dgm:cxn modelId="{6F9C3400-9720-42CB-AB35-F6F414BA87A7}" srcId="{15D49FE4-9912-4DE9-855C-48A67F9DFC3F}" destId="{0A543F2A-FB2C-4FCD-9A6B-6BC1BD6414A0}" srcOrd="1" destOrd="0" parTransId="{92CE097F-3839-4A17-B129-27DE42398584}" sibTransId="{27E1E704-C8A3-478E-ADCA-1613A96BBA44}"/>
    <dgm:cxn modelId="{C9DF9731-95D2-46CA-A2DB-D19965BDF1CD}" type="presOf" srcId="{15D49FE4-9912-4DE9-855C-48A67F9DFC3F}" destId="{B5F54D37-FDBC-43C2-AF85-78C08C234704}" srcOrd="0" destOrd="0" presId="urn:microsoft.com/office/officeart/2005/8/layout/target3"/>
    <dgm:cxn modelId="{0DA86806-255D-41BC-AD95-EA138469EBC8}" type="presOf" srcId="{C30F7A17-F3B6-4FB9-B91B-E31056705695}" destId="{1A4C50A2-1218-45AA-9D5D-838EA7E7CBEF}" srcOrd="0" destOrd="0" presId="urn:microsoft.com/office/officeart/2005/8/layout/target3"/>
    <dgm:cxn modelId="{52E64216-D39B-49B2-AE91-0171A7D75A9F}" srcId="{8A8E7FE4-2328-4BC9-8AA5-6F21105120D8}" destId="{8E823DE6-F005-432F-BB33-32CA06F7D3BB}" srcOrd="2" destOrd="0" parTransId="{86EFD0CA-EB5F-4E9C-BAF5-A1E1CA1A8FD1}" sibTransId="{200D01F5-39A5-4610-BB09-FA66465627ED}"/>
    <dgm:cxn modelId="{69CA2356-CCA8-4C39-9E85-A6F939A93108}" type="presOf" srcId="{8E823DE6-F005-432F-BB33-32CA06F7D3BB}" destId="{EAC0FD48-76FF-43FC-8C97-8F76C6610743}" srcOrd="1" destOrd="0" presId="urn:microsoft.com/office/officeart/2005/8/layout/target3"/>
    <dgm:cxn modelId="{1D70024E-54D3-470C-A075-A9872982BD47}" type="presOf" srcId="{C1D16B9E-B19E-46B9-9AD8-D55FBB3346C7}" destId="{841C908C-67FF-4F11-9420-6F6B68E6D0EB}" srcOrd="0" destOrd="0" presId="urn:microsoft.com/office/officeart/2005/8/layout/target3"/>
    <dgm:cxn modelId="{AB6A39E8-FCF3-4EC5-8CDC-B133AD06A3C0}" srcId="{8E823DE6-F005-432F-BB33-32CA06F7D3BB}" destId="{EFD7DC20-4D82-4FC6-8EDD-C956351A87BE}" srcOrd="1" destOrd="0" parTransId="{BE2FDC96-C966-46BD-8D1E-D21E9FF9F561}" sibTransId="{A85FB8BD-2554-4734-A54D-4BACB4EF3E8A}"/>
    <dgm:cxn modelId="{CC8F049E-0C04-4298-85E5-3CB7B43F0DB7}" type="presOf" srcId="{EFD7DC20-4D82-4FC6-8EDD-C956351A87BE}" destId="{EA403A27-3FB6-4492-87AD-0564FB8B585D}" srcOrd="0" destOrd="1" presId="urn:microsoft.com/office/officeart/2005/8/layout/target3"/>
    <dgm:cxn modelId="{2253A80C-6331-4C49-B9F3-B61B3208C115}" srcId="{8A8E7FE4-2328-4BC9-8AA5-6F21105120D8}" destId="{2A2CBCFF-C533-49FE-9255-9C14E3321851}" srcOrd="0" destOrd="0" parTransId="{614C9AC0-22CC-4710-A8D4-12F94275ED4A}" sibTransId="{B92E8F2D-A01D-49F0-B16F-512609BF1987}"/>
    <dgm:cxn modelId="{E8FBD7F7-5DB4-4C5B-8537-5E13C676B573}" type="presOf" srcId="{15D49FE4-9912-4DE9-855C-48A67F9DFC3F}" destId="{E169BA36-7B6B-4E20-9BD5-CBCDBAD05EBB}" srcOrd="1" destOrd="0" presId="urn:microsoft.com/office/officeart/2005/8/layout/target3"/>
    <dgm:cxn modelId="{9B58569A-F078-414B-A377-56B9BB5FE8D1}" type="presOf" srcId="{8A8E7FE4-2328-4BC9-8AA5-6F21105120D8}" destId="{1B3EBC65-0B84-4968-B69A-EA907CA3C955}" srcOrd="0" destOrd="0" presId="urn:microsoft.com/office/officeart/2005/8/layout/target3"/>
    <dgm:cxn modelId="{ED67BD8C-6484-4549-91CB-991E12C94FFB}" srcId="{2A2CBCFF-C533-49FE-9255-9C14E3321851}" destId="{C1D16B9E-B19E-46B9-9AD8-D55FBB3346C7}" srcOrd="0" destOrd="0" parTransId="{9E399C57-2CB5-40E4-AE09-B2DE4F02315C}" sibTransId="{2E1807D4-D2F1-4DB1-8D63-9F0DFFACFB19}"/>
    <dgm:cxn modelId="{809C85A4-78F3-4D9D-9DDA-6A1C09A1E6D7}" type="presParOf" srcId="{1B3EBC65-0B84-4968-B69A-EA907CA3C955}" destId="{2137EC7F-1998-431A-AFC5-7CC7AE477A5F}" srcOrd="0" destOrd="0" presId="urn:microsoft.com/office/officeart/2005/8/layout/target3"/>
    <dgm:cxn modelId="{CA139C4C-800E-496C-8667-D2FB3FE0E0DB}" type="presParOf" srcId="{1B3EBC65-0B84-4968-B69A-EA907CA3C955}" destId="{470AE41E-83A4-4E24-9EEA-B4C4ED909081}" srcOrd="1" destOrd="0" presId="urn:microsoft.com/office/officeart/2005/8/layout/target3"/>
    <dgm:cxn modelId="{0A19F07D-FE9F-4A6B-9D81-0120195EB184}" type="presParOf" srcId="{1B3EBC65-0B84-4968-B69A-EA907CA3C955}" destId="{79665F70-09D7-4440-9123-E49213054BDB}" srcOrd="2" destOrd="0" presId="urn:microsoft.com/office/officeart/2005/8/layout/target3"/>
    <dgm:cxn modelId="{D43C62A7-768A-4522-A000-67EC3222EE77}" type="presParOf" srcId="{1B3EBC65-0B84-4968-B69A-EA907CA3C955}" destId="{C6264ECC-0DCB-49C1-BC26-2BC66EF5141D}" srcOrd="3" destOrd="0" presId="urn:microsoft.com/office/officeart/2005/8/layout/target3"/>
    <dgm:cxn modelId="{B6ED064C-68E7-42F4-AAB9-8BE6D69EBDD9}" type="presParOf" srcId="{1B3EBC65-0B84-4968-B69A-EA907CA3C955}" destId="{3385BD29-9978-4FE4-A537-467B6356CD95}" srcOrd="4" destOrd="0" presId="urn:microsoft.com/office/officeart/2005/8/layout/target3"/>
    <dgm:cxn modelId="{DFD4A8C7-A0CE-48A6-9C3B-D3E421912474}" type="presParOf" srcId="{1B3EBC65-0B84-4968-B69A-EA907CA3C955}" destId="{B5F54D37-FDBC-43C2-AF85-78C08C234704}" srcOrd="5" destOrd="0" presId="urn:microsoft.com/office/officeart/2005/8/layout/target3"/>
    <dgm:cxn modelId="{93F9BC8A-A74E-4E0F-AB97-67B803513DAB}" type="presParOf" srcId="{1B3EBC65-0B84-4968-B69A-EA907CA3C955}" destId="{AF675F1C-9FEC-40EE-8719-4618027D76C0}" srcOrd="6" destOrd="0" presId="urn:microsoft.com/office/officeart/2005/8/layout/target3"/>
    <dgm:cxn modelId="{3F6F29DB-874E-4206-8624-B753F8E92E02}" type="presParOf" srcId="{1B3EBC65-0B84-4968-B69A-EA907CA3C955}" destId="{95BDB348-9CD3-4524-9B0B-EADF7E5C337B}" srcOrd="7" destOrd="0" presId="urn:microsoft.com/office/officeart/2005/8/layout/target3"/>
    <dgm:cxn modelId="{F5827317-A3FF-41BA-A812-BBC47B56B8F5}" type="presParOf" srcId="{1B3EBC65-0B84-4968-B69A-EA907CA3C955}" destId="{444C82A7-09B2-4F6A-A4F9-12EB48B35A5E}" srcOrd="8" destOrd="0" presId="urn:microsoft.com/office/officeart/2005/8/layout/target3"/>
    <dgm:cxn modelId="{39785734-B1EA-4822-A034-E644E1C46404}" type="presParOf" srcId="{1B3EBC65-0B84-4968-B69A-EA907CA3C955}" destId="{7EA90D9D-BC2A-460F-9BA1-CF1F88B37AC8}" srcOrd="9" destOrd="0" presId="urn:microsoft.com/office/officeart/2005/8/layout/target3"/>
    <dgm:cxn modelId="{0D8D6078-0361-4C0E-BC9E-CAFC47AFA033}" type="presParOf" srcId="{1B3EBC65-0B84-4968-B69A-EA907CA3C955}" destId="{841C908C-67FF-4F11-9420-6F6B68E6D0EB}" srcOrd="10" destOrd="0" presId="urn:microsoft.com/office/officeart/2005/8/layout/target3"/>
    <dgm:cxn modelId="{C0EA513C-31C7-4BCA-8265-B1098CC0DB48}" type="presParOf" srcId="{1B3EBC65-0B84-4968-B69A-EA907CA3C955}" destId="{E169BA36-7B6B-4E20-9BD5-CBCDBAD05EBB}" srcOrd="11" destOrd="0" presId="urn:microsoft.com/office/officeart/2005/8/layout/target3"/>
    <dgm:cxn modelId="{1E20AF64-FAE2-428B-B25F-249445F9C1CF}" type="presParOf" srcId="{1B3EBC65-0B84-4968-B69A-EA907CA3C955}" destId="{1A4C50A2-1218-45AA-9D5D-838EA7E7CBEF}" srcOrd="12" destOrd="0" presId="urn:microsoft.com/office/officeart/2005/8/layout/target3"/>
    <dgm:cxn modelId="{13D9015D-9987-4974-AF3A-3AC1E7AC597A}" type="presParOf" srcId="{1B3EBC65-0B84-4968-B69A-EA907CA3C955}" destId="{EAC0FD48-76FF-43FC-8C97-8F76C6610743}" srcOrd="13" destOrd="0" presId="urn:microsoft.com/office/officeart/2005/8/layout/target3"/>
    <dgm:cxn modelId="{AF0D5ED7-3A94-4CB7-AE26-E00B4C56E608}" type="presParOf" srcId="{1B3EBC65-0B84-4968-B69A-EA907CA3C955}" destId="{EA403A27-3FB6-4492-87AD-0564FB8B585D}" srcOrd="14" destOrd="0" presId="urn:microsoft.com/office/officeart/2005/8/layout/target3"/>
  </dgm:cxnLst>
  <dgm:bg>
    <a:effectLst>
      <a:innerShdw blurRad="63500" dist="50800" dir="10800000">
        <a:prstClr val="black">
          <a:alpha val="50000"/>
        </a:prstClr>
      </a:innerShdw>
    </a:effectLst>
  </dgm:bg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AA642-CF51-40AA-BBDF-F984B51F397B}">
      <dsp:nvSpPr>
        <dsp:cNvPr id="0" name=""/>
        <dsp:cNvSpPr/>
      </dsp:nvSpPr>
      <dsp:spPr>
        <a:xfrm>
          <a:off x="-4739424" y="-726465"/>
          <a:ext cx="5645170" cy="5645170"/>
        </a:xfrm>
        <a:prstGeom prst="blockArc">
          <a:avLst>
            <a:gd name="adj1" fmla="val 18900000"/>
            <a:gd name="adj2" fmla="val 2700000"/>
            <a:gd name="adj3" fmla="val 383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FEE4A9-95FC-41F7-AA09-8E485EC97D6C}">
      <dsp:nvSpPr>
        <dsp:cNvPr id="0" name=""/>
        <dsp:cNvSpPr/>
      </dsp:nvSpPr>
      <dsp:spPr>
        <a:xfrm>
          <a:off x="582523" y="347264"/>
          <a:ext cx="5864648" cy="98236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5518" tIns="33020" rIns="33020" bIns="3302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Вторая задача: </a:t>
          </a:r>
          <a:r>
            <a:rPr lang="ru-RU" sz="1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</a:t>
          </a:r>
          <a:r>
            <a:rPr lang="ru-RU" sz="1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репозитория</a:t>
          </a:r>
          <a:r>
            <a:rPr lang="ru-RU" sz="1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модельных дополнительных общеобразовательных программ различной направленности, разработанных на основе лучших практик дополнительного образования, востребованных в муниципальных образованиях – «пилотах» проекта для развёртывания спроектированной сети ДОП</a:t>
          </a:r>
          <a:endParaRPr lang="ru-RU" sz="1300" kern="1200" dirty="0">
            <a:solidFill>
              <a:srgbClr val="002060"/>
            </a:solidFill>
          </a:endParaRPr>
        </a:p>
      </dsp:txBody>
      <dsp:txXfrm>
        <a:off x="582523" y="347264"/>
        <a:ext cx="5864648" cy="982367"/>
      </dsp:txXfrm>
    </dsp:sp>
    <dsp:sp modelId="{2D999A3E-F058-4C32-88BF-570EBBAB0BE3}">
      <dsp:nvSpPr>
        <dsp:cNvPr id="0" name=""/>
        <dsp:cNvSpPr/>
      </dsp:nvSpPr>
      <dsp:spPr>
        <a:xfrm>
          <a:off x="58493" y="314418"/>
          <a:ext cx="1048060" cy="1048060"/>
        </a:xfrm>
        <a:prstGeom prst="ellipse">
          <a:avLst/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72E977-1DB8-4BA0-B829-09A90742F33F}">
      <dsp:nvSpPr>
        <dsp:cNvPr id="0" name=""/>
        <dsp:cNvSpPr/>
      </dsp:nvSpPr>
      <dsp:spPr>
        <a:xfrm>
          <a:off x="887299" y="1512166"/>
          <a:ext cx="5559872" cy="1167907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5518" tIns="33020" rIns="33020" bIns="33020" numCol="1" spcCol="1270" anchor="ctr" anchorCtr="0">
          <a:noAutofit/>
        </a:bodyPr>
        <a:lstStyle/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Третья задача: </a:t>
          </a:r>
          <a:r>
            <a:rPr lang="ru-RU" sz="1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и реализация дополнительных профессиональных программ для обучения работников системы образования, культуры, спорта, общественных организаций и организаций реального сектора экономики по проектированию и реализации ДОП на основе ресурсов создаваемого </a:t>
          </a:r>
          <a:r>
            <a:rPr lang="ru-RU" sz="1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репозитория</a:t>
          </a:r>
          <a:endParaRPr lang="ru-RU" sz="13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87299" y="1512166"/>
        <a:ext cx="5559872" cy="1167907"/>
      </dsp:txXfrm>
    </dsp:sp>
    <dsp:sp modelId="{0DC1D308-F9BD-4DAD-9880-2FDF44FD70EF}">
      <dsp:nvSpPr>
        <dsp:cNvPr id="0" name=""/>
        <dsp:cNvSpPr/>
      </dsp:nvSpPr>
      <dsp:spPr>
        <a:xfrm>
          <a:off x="363269" y="1572090"/>
          <a:ext cx="1048060" cy="1048060"/>
        </a:xfrm>
        <a:prstGeom prst="ellipse">
          <a:avLst/>
        </a:prstGeom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A98204-5CE2-4323-9044-3EDC68D45146}">
      <dsp:nvSpPr>
        <dsp:cNvPr id="0" name=""/>
        <dsp:cNvSpPr/>
      </dsp:nvSpPr>
      <dsp:spPr>
        <a:xfrm>
          <a:off x="582523" y="2819151"/>
          <a:ext cx="5864648" cy="1069281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5518" tIns="33020" rIns="33020" bIns="3302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Четвертая задача: </a:t>
          </a:r>
          <a:r>
            <a:rPr lang="ru-RU" sz="1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организационно-методическое сопровождение разработанных модельных дополнительных общеобразовательных программ различной направленности в рамках функционирования муниципальных проектов развития сети ДОП – «пилотов» проекта</a:t>
          </a:r>
          <a:endParaRPr lang="ru-RU" sz="13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2523" y="2819151"/>
        <a:ext cx="5864648" cy="1069281"/>
      </dsp:txXfrm>
    </dsp:sp>
    <dsp:sp modelId="{3F123821-A0F3-4342-B91D-9EB5CFF657B3}">
      <dsp:nvSpPr>
        <dsp:cNvPr id="0" name=""/>
        <dsp:cNvSpPr/>
      </dsp:nvSpPr>
      <dsp:spPr>
        <a:xfrm>
          <a:off x="58493" y="2829762"/>
          <a:ext cx="1048060" cy="1048060"/>
        </a:xfrm>
        <a:prstGeom prst="ellipse">
          <a:avLst/>
        </a:prstGeom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D0AEE-D85E-4D89-846B-E32F5A45393C}">
      <dsp:nvSpPr>
        <dsp:cNvPr id="0" name=""/>
        <dsp:cNvSpPr/>
      </dsp:nvSpPr>
      <dsp:spPr>
        <a:xfrm rot="5400000">
          <a:off x="-215436" y="218245"/>
          <a:ext cx="1436242" cy="1005369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400" b="1" kern="1200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Первая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задача</a:t>
          </a:r>
          <a:br>
            <a:rPr lang="ru-RU" sz="1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4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505494"/>
        <a:ext cx="1005369" cy="430873"/>
      </dsp:txXfrm>
    </dsp:sp>
    <dsp:sp modelId="{BB1CF348-4C3B-4DF8-B9DE-50A42A93FB94}">
      <dsp:nvSpPr>
        <dsp:cNvPr id="0" name=""/>
        <dsp:cNvSpPr/>
      </dsp:nvSpPr>
      <dsp:spPr>
        <a:xfrm rot="5400000">
          <a:off x="4104112" y="-3097338"/>
          <a:ext cx="934048" cy="71315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научно-методического сопровождения разработки муниципальных проектов развития сети дополнительных общеобразовательных программ различной направленности на основе использования ресурсов образовательных организаций разных типов, а также организаций спорта, культуры, общественных организаций и организаций реального сектора экономики</a:t>
          </a:r>
          <a:endParaRPr lang="ru-RU" sz="1400" kern="1200" dirty="0"/>
        </a:p>
      </dsp:txBody>
      <dsp:txXfrm rot="-5400000">
        <a:off x="1005369" y="47001"/>
        <a:ext cx="7085938" cy="8428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01312-673A-4BDC-B039-571C100F9926}">
      <dsp:nvSpPr>
        <dsp:cNvPr id="0" name=""/>
        <dsp:cNvSpPr/>
      </dsp:nvSpPr>
      <dsp:spPr>
        <a:xfrm rot="10800000">
          <a:off x="12041" y="405634"/>
          <a:ext cx="4152380" cy="344190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254000" bIns="96003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8088" y="491681"/>
        <a:ext cx="4066333" cy="172095"/>
      </dsp:txXfrm>
    </dsp:sp>
    <dsp:sp modelId="{F2D063C9-3E7D-4BC5-BAC0-EBB605EDB693}">
      <dsp:nvSpPr>
        <dsp:cNvPr id="0" name=""/>
        <dsp:cNvSpPr/>
      </dsp:nvSpPr>
      <dsp:spPr>
        <a:xfrm>
          <a:off x="0" y="698413"/>
          <a:ext cx="1145259" cy="1139285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Проектные сессии и программы повышения квалификации</a:t>
          </a:r>
          <a:endParaRPr lang="ru-RU" sz="1200" kern="1200" dirty="0"/>
        </a:p>
      </dsp:txBody>
      <dsp:txXfrm>
        <a:off x="0" y="698413"/>
        <a:ext cx="1145259" cy="1139285"/>
      </dsp:txXfrm>
    </dsp:sp>
    <dsp:sp modelId="{A95BE68A-1C04-477B-B3BF-27ACCDADA2F5}">
      <dsp:nvSpPr>
        <dsp:cNvPr id="0" name=""/>
        <dsp:cNvSpPr/>
      </dsp:nvSpPr>
      <dsp:spPr>
        <a:xfrm rot="10800000">
          <a:off x="1290975" y="614957"/>
          <a:ext cx="2873447" cy="328709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254000" bIns="96003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73152" y="697134"/>
        <a:ext cx="2791270" cy="164355"/>
      </dsp:txXfrm>
    </dsp:sp>
    <dsp:sp modelId="{37A966F9-0592-4C57-B596-F6C95D2CEB76}">
      <dsp:nvSpPr>
        <dsp:cNvPr id="0" name=""/>
        <dsp:cNvSpPr/>
      </dsp:nvSpPr>
      <dsp:spPr>
        <a:xfrm>
          <a:off x="1008113" y="901590"/>
          <a:ext cx="1412607" cy="1359299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Региональный конкурс инновационных дополнительных образовательных программ «</a:t>
          </a:r>
          <a:r>
            <a:rPr lang="ru-RU" sz="1200" b="0" kern="1200" dirty="0" err="1" smtClean="0"/>
            <a:t>СтартАп</a:t>
          </a:r>
          <a:r>
            <a:rPr lang="ru-RU" sz="1200" b="0" kern="1200" dirty="0" smtClean="0"/>
            <a:t>»</a:t>
          </a:r>
          <a:endParaRPr lang="ru-RU" sz="1200" b="0" kern="1200" dirty="0"/>
        </a:p>
      </dsp:txBody>
      <dsp:txXfrm>
        <a:off x="1008113" y="901590"/>
        <a:ext cx="1412607" cy="1359299"/>
      </dsp:txXfrm>
    </dsp:sp>
    <dsp:sp modelId="{8FB02A13-4892-4675-8ABD-8F8E7DD92A64}">
      <dsp:nvSpPr>
        <dsp:cNvPr id="0" name=""/>
        <dsp:cNvSpPr/>
      </dsp:nvSpPr>
      <dsp:spPr>
        <a:xfrm rot="10800000">
          <a:off x="2569908" y="805810"/>
          <a:ext cx="1594513" cy="350165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254000" bIns="96003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57449" y="893351"/>
        <a:ext cx="1506972" cy="175083"/>
      </dsp:txXfrm>
    </dsp:sp>
    <dsp:sp modelId="{5851DA78-9A90-4E4E-856C-03A3AD5964AE}">
      <dsp:nvSpPr>
        <dsp:cNvPr id="0" name=""/>
        <dsp:cNvSpPr/>
      </dsp:nvSpPr>
      <dsp:spPr>
        <a:xfrm>
          <a:off x="2592289" y="1127383"/>
          <a:ext cx="1502132" cy="1831309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Международная научно-практическая конференция «Дополнительное образование детей в изменяющемся мире: развитие востребованности, привлекательности, результативности»</a:t>
          </a:r>
          <a:endParaRPr lang="ru-RU" sz="1200" kern="1200" dirty="0"/>
        </a:p>
      </dsp:txBody>
      <dsp:txXfrm>
        <a:off x="2592289" y="1127383"/>
        <a:ext cx="1502132" cy="18313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37EC7F-1998-431A-AFC5-7CC7AE477A5F}">
      <dsp:nvSpPr>
        <dsp:cNvPr id="0" name=""/>
        <dsp:cNvSpPr/>
      </dsp:nvSpPr>
      <dsp:spPr>
        <a:xfrm>
          <a:off x="0" y="2"/>
          <a:ext cx="3888432" cy="397331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9665F70-09D7-4440-9123-E49213054BDB}">
      <dsp:nvSpPr>
        <dsp:cNvPr id="0" name=""/>
        <dsp:cNvSpPr/>
      </dsp:nvSpPr>
      <dsp:spPr>
        <a:xfrm>
          <a:off x="1944216" y="0"/>
          <a:ext cx="4536504" cy="397767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Создание профессиональной творческой среды для быстрого и эффективного обмена знаниями и технологиями</a:t>
          </a:r>
          <a:endParaRPr lang="ru-RU" sz="1300" b="1" kern="1200" dirty="0"/>
        </a:p>
      </dsp:txBody>
      <dsp:txXfrm>
        <a:off x="1944216" y="0"/>
        <a:ext cx="2268252" cy="1193304"/>
      </dsp:txXfrm>
    </dsp:sp>
    <dsp:sp modelId="{3385BD29-9978-4FE4-A537-467B6356CD95}">
      <dsp:nvSpPr>
        <dsp:cNvPr id="0" name=""/>
        <dsp:cNvSpPr/>
      </dsp:nvSpPr>
      <dsp:spPr>
        <a:xfrm>
          <a:off x="680476" y="1254316"/>
          <a:ext cx="2527478" cy="252747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5F54D37-FDBC-43C2-AF85-78C08C234704}">
      <dsp:nvSpPr>
        <dsp:cNvPr id="0" name=""/>
        <dsp:cNvSpPr/>
      </dsp:nvSpPr>
      <dsp:spPr>
        <a:xfrm>
          <a:off x="1944216" y="1256489"/>
          <a:ext cx="4536504" cy="252313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dirty="0" smtClean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Обеспечение непрерывного профессионального роста педагогов и руководителей системы дополнительного образования на основе распространения лучших практик</a:t>
          </a:r>
          <a:endParaRPr lang="ru-RU" sz="1300" b="1" kern="1200" dirty="0"/>
        </a:p>
      </dsp:txBody>
      <dsp:txXfrm>
        <a:off x="1944216" y="1256489"/>
        <a:ext cx="2268252" cy="1164521"/>
      </dsp:txXfrm>
    </dsp:sp>
    <dsp:sp modelId="{95BDB348-9CD3-4524-9B0B-EADF7E5C337B}">
      <dsp:nvSpPr>
        <dsp:cNvPr id="0" name=""/>
        <dsp:cNvSpPr/>
      </dsp:nvSpPr>
      <dsp:spPr>
        <a:xfrm>
          <a:off x="1334553" y="2520279"/>
          <a:ext cx="1166528" cy="106775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44C82A7-09B2-4F6A-A4F9-12EB48B35A5E}">
      <dsp:nvSpPr>
        <dsp:cNvPr id="0" name=""/>
        <dsp:cNvSpPr/>
      </dsp:nvSpPr>
      <dsp:spPr>
        <a:xfrm>
          <a:off x="1944216" y="2549436"/>
          <a:ext cx="4536504" cy="90934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Обеспечение повышения охвата детей и молодежи дополнительным образованием, в том числе в сельской местности </a:t>
          </a:r>
        </a:p>
      </dsp:txBody>
      <dsp:txXfrm>
        <a:off x="1944216" y="2549436"/>
        <a:ext cx="2268252" cy="909343"/>
      </dsp:txXfrm>
    </dsp:sp>
    <dsp:sp modelId="{841C908C-67FF-4F11-9420-6F6B68E6D0EB}">
      <dsp:nvSpPr>
        <dsp:cNvPr id="0" name=""/>
        <dsp:cNvSpPr/>
      </dsp:nvSpPr>
      <dsp:spPr>
        <a:xfrm>
          <a:off x="4212468" y="87783"/>
          <a:ext cx="2268252" cy="116653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Вариативность муниципальных проектов развития сети программ ДО – аналогов проектов для других территорий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</a:t>
          </a:r>
          <a:r>
            <a:rPr lang="ru-RU" sz="1000" kern="1200" dirty="0" err="1" smtClean="0"/>
            <a:t>репозиторий</a:t>
          </a:r>
          <a:r>
            <a:rPr lang="ru-RU" sz="1000" kern="1200" dirty="0" smtClean="0"/>
            <a:t> модельных программ ДО на основе лучших практик дополнительного образования</a:t>
          </a:r>
          <a:endParaRPr lang="ru-RU" sz="1000" kern="1200" dirty="0"/>
        </a:p>
      </dsp:txBody>
      <dsp:txXfrm>
        <a:off x="4212468" y="87783"/>
        <a:ext cx="2268252" cy="1166532"/>
      </dsp:txXfrm>
    </dsp:sp>
    <dsp:sp modelId="{1A4C50A2-1218-45AA-9D5D-838EA7E7CBEF}">
      <dsp:nvSpPr>
        <dsp:cNvPr id="0" name=""/>
        <dsp:cNvSpPr/>
      </dsp:nvSpPr>
      <dsp:spPr>
        <a:xfrm>
          <a:off x="4212468" y="1254316"/>
          <a:ext cx="2268252" cy="1166528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охват курсами повышения квалификации специалистов системы образования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адресная поддержка педагогов и команд институционального и муниципального уровней /проекты и мероприятия /</a:t>
          </a:r>
          <a:endParaRPr lang="ru-RU" sz="1000" kern="1200" dirty="0"/>
        </a:p>
      </dsp:txBody>
      <dsp:txXfrm>
        <a:off x="4212468" y="1254316"/>
        <a:ext cx="2268252" cy="1166528"/>
      </dsp:txXfrm>
    </dsp:sp>
    <dsp:sp modelId="{EA403A27-3FB6-4492-87AD-0564FB8B585D}">
      <dsp:nvSpPr>
        <dsp:cNvPr id="0" name=""/>
        <dsp:cNvSpPr/>
      </dsp:nvSpPr>
      <dsp:spPr>
        <a:xfrm>
          <a:off x="4212468" y="2420844"/>
          <a:ext cx="2268252" cy="1166528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апробация и сопровождение практики реализации ДО различной направленности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управление сетью программ на уровне деятельности регионального ресурсного и модельных центров ДО</a:t>
          </a:r>
          <a:endParaRPr lang="ru-RU" sz="1000" kern="1200" dirty="0"/>
        </a:p>
      </dsp:txBody>
      <dsp:txXfrm>
        <a:off x="4212468" y="2420844"/>
        <a:ext cx="2268252" cy="1166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0B778-CD9F-4DE6-A704-C06AF44A9173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1449A-A629-4F16-8D53-D7A853AEE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487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1449A-A629-4F16-8D53-D7A853AEE1C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67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ru-RU" sz="1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ЛОТ </a:t>
            </a: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«ИННОВАЦИОННЫЕ ПРОЕКТЫ И ЛУЧШИЕ ПРАКТИКИ ПО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РАЗЛИЧНЫМ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НАПРАВЛЕННОСТЯМ ДОПОЛНИТЕЛЬНОГО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СПОСОБСТВУЮЩИЕ ОБНОВЛЕНИЮ СОДЕРЖАНИЯ ДОПОЛНИТЕЛЬНОГО ОБРАЗОВАНИЯ ДЕТЕЙ И (ИЛИ) СООТВЕТСТВУЮЩИЕ ЦЕЛЯМ, ЗАДАЧАМ И </a:t>
            </a:r>
            <a:b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НАПРАВЛЕНИЯМ ПРИОРИТЕТНОГО ПРОЕКТА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ДОСТУПНОЕ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ДЛЯ ДЕТЕЙ»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632848" cy="288032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проекта: 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«Педагогический </a:t>
            </a:r>
            <a:r>
              <a:rPr lang="ru-RU" sz="4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франчайзинг развертывания сети дополнительных общеобразовательных программ на уровне муниципальных образований Челябинской </a:t>
            </a:r>
            <a:r>
              <a:rPr lang="ru-RU" sz="4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  <a:endParaRPr lang="ru-RU" sz="45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1520" y="4797152"/>
            <a:ext cx="8856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организационно-управленческое и научно-методическое сопровождение разработки и реализации муниципальных проектов развития сети дополнительных общеобразовательных программ на основе технологии франчайзинга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90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upweek.ru/storage/categories/main/000/000/018/0000000181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3923928" y="1565758"/>
            <a:ext cx="1211310" cy="115709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nalog.ru/cdn/image/116274/original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720417" y="4741970"/>
            <a:ext cx="1789356" cy="1895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3" y="341784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задача: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научно-методического сопровождения разработки муниципальных проектов развития сети дополнительных общеобразовательных программ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 на основе использования ресурсов образовательных организаций разных типов, а также организаций спорта, культуры, общественных организаций и организаций реального сектора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810" y="1565758"/>
            <a:ext cx="2808312" cy="30469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Концепции дополнительного образования детей, приоритетного проекта </a:t>
            </a:r>
          </a:p>
          <a:p>
            <a:pPr lvl="0" algn="ctr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«Доступное дополнительное образование для детей» </a:t>
            </a:r>
            <a:endParaRPr lang="ru-RU" sz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>
              <a:buFont typeface="Wingdings" panose="05000000000000000000" pitchFamily="2" charset="2"/>
              <a:buChar char="Ø"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современным и вариативным ДОП детей в возрасте от 5 до 18 лет, в первую очередь в сельской местности;</a:t>
            </a:r>
          </a:p>
          <a:p>
            <a:pPr marL="177800" indent="-177800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межсекторного взаимодействия по обеспечению и реализации ДОП на основе модельных сценариев взаимоотношений регион-муниципалитет в сфере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69740" y="4406474"/>
            <a:ext cx="2922739" cy="22313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 smtClean="0">
                <a:solidFill>
                  <a:srgbClr val="C00000"/>
                </a:solidFill>
              </a:rPr>
              <a:t>ЦЕЛЕВЫЕ ИНДИКАТОРЫ</a:t>
            </a:r>
            <a:endParaRPr lang="ru-RU" sz="1200" dirty="0" smtClean="0">
              <a:solidFill>
                <a:srgbClr val="C00000"/>
              </a:solidFill>
            </a:endParaRP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пилотных площадок проекта, в которых разработаны и реализуются проекты управления сетью дополнительных общеобразовательных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(2018)  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(2019)          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</a:t>
            </a:r>
          </a:p>
          <a:p>
            <a:pPr algn="just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повышение квалификации      охват</a:t>
            </a:r>
          </a:p>
          <a:p>
            <a:pPr algn="just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320 чел.           365 чел.            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(пилоты проекта: крупный городской округ, моногород, закрытое территориальное образование, сельские территории) 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0796" y="4741970"/>
            <a:ext cx="280831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НОВИЗНА, </a:t>
            </a:r>
          </a:p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ИННОВАЦИОННОСТЬ ПРОЕКТА </a:t>
            </a:r>
          </a:p>
          <a:p>
            <a:pPr algn="ctr"/>
            <a:r>
              <a:rPr lang="ru-RU" sz="1200" dirty="0" smtClean="0"/>
              <a:t>реализация </a:t>
            </a:r>
            <a:r>
              <a:rPr lang="ru-RU" sz="1200" dirty="0"/>
              <a:t>технологии франчайзинга в </a:t>
            </a:r>
            <a:r>
              <a:rPr lang="ru-RU" sz="1200" dirty="0" smtClean="0"/>
              <a:t>ДО: в части реализации </a:t>
            </a:r>
            <a:r>
              <a:rPr lang="ru-RU" sz="1200" b="1" dirty="0" smtClean="0"/>
              <a:t>системы </a:t>
            </a:r>
            <a:r>
              <a:rPr lang="ru-RU" sz="1200" b="1" dirty="0"/>
              <a:t>управления сетью реализуемых в муниципалитетах модельных ДОП через организационно-методическое сопровождение их </a:t>
            </a:r>
            <a:r>
              <a:rPr lang="ru-RU" sz="1200" b="1" dirty="0" smtClean="0"/>
              <a:t>реализации</a:t>
            </a:r>
            <a:endParaRPr lang="ru-RU" sz="1200" b="1" dirty="0"/>
          </a:p>
        </p:txBody>
      </p:sp>
      <p:sp>
        <p:nvSpPr>
          <p:cNvPr id="10" name="Штриховая стрелка вправо 9"/>
          <p:cNvSpPr/>
          <p:nvPr/>
        </p:nvSpPr>
        <p:spPr>
          <a:xfrm>
            <a:off x="6663882" y="5595111"/>
            <a:ext cx="315035" cy="121158"/>
          </a:xfrm>
          <a:prstGeom prst="striped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089422" y="2710645"/>
            <a:ext cx="288031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развитием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сети дополнительных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различной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 на муниципальном и региональном уровнях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8" name="Штриховая стрелка вправо 17"/>
          <p:cNvSpPr/>
          <p:nvPr/>
        </p:nvSpPr>
        <p:spPr>
          <a:xfrm>
            <a:off x="7635813" y="5592123"/>
            <a:ext cx="315035" cy="121158"/>
          </a:xfrm>
          <a:prstGeom prst="striped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969741" y="1647958"/>
            <a:ext cx="2850732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ТЕХНОЛОГИИ РЕШЕНИЯ</a:t>
            </a:r>
          </a:p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…мероприятия проекта…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Проектные технологии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(проектные сессии муниципальных команд, разработка и реализация программ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в форме стажировки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экспертного и обучающего консалтинга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2" descr="http://zoster.ru/wp-content/uploads/2013/08/managment-300x21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3011" y="3402284"/>
            <a:ext cx="2016223" cy="97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61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40963340"/>
              </p:ext>
            </p:extLst>
          </p:nvPr>
        </p:nvGraphicFramePr>
        <p:xfrm>
          <a:off x="12812" y="1628061"/>
          <a:ext cx="6504384" cy="41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3" y="341784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ru-RU" sz="1600" dirty="0"/>
              <a:t/>
            </a:r>
            <a:br>
              <a:rPr lang="ru-RU" sz="1600" dirty="0"/>
            </a:b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51712" y="5543073"/>
            <a:ext cx="2412775" cy="10002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модельных дополнительных общеобразовательных программ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 (2018)  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 (2019)         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</a:t>
            </a:r>
            <a:r>
              <a:rPr lang="ru-RU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репозиторий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51712" y="1772816"/>
            <a:ext cx="2412776" cy="36009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C00000"/>
                </a:solidFill>
              </a:rPr>
              <a:t>ТЕХНОЛОГИИ РЕШЕНИЯ</a:t>
            </a:r>
          </a:p>
          <a:p>
            <a:pPr algn="ctr"/>
            <a:r>
              <a:rPr lang="ru-RU" sz="1200" b="1" dirty="0">
                <a:solidFill>
                  <a:srgbClr val="C00000"/>
                </a:solidFill>
              </a:rPr>
              <a:t>…мероприятия проекта…</a:t>
            </a:r>
          </a:p>
          <a:p>
            <a:pPr algn="ctr"/>
            <a:r>
              <a:rPr lang="ru-RU" sz="1200" dirty="0"/>
              <a:t>технологии </a:t>
            </a:r>
            <a:r>
              <a:rPr lang="ru-RU" sz="1200" dirty="0" smtClean="0"/>
              <a:t>франчайзинга,</a:t>
            </a:r>
          </a:p>
          <a:p>
            <a:pPr algn="ctr"/>
            <a:r>
              <a:rPr lang="ru-RU" sz="1200" dirty="0" smtClean="0"/>
              <a:t>проектные </a:t>
            </a:r>
            <a:r>
              <a:rPr lang="ru-RU" sz="1200" dirty="0"/>
              <a:t>технологии </a:t>
            </a:r>
            <a:r>
              <a:rPr lang="ru-RU" sz="1200" dirty="0" smtClean="0"/>
              <a:t>и экспертного и обучающего консалтинга, обеспечивающие </a:t>
            </a:r>
            <a:r>
              <a:rPr lang="ru-RU" sz="1200" b="1" dirty="0" smtClean="0"/>
              <a:t>разработку, организацию </a:t>
            </a:r>
            <a:r>
              <a:rPr lang="ru-RU" sz="1200" b="1" dirty="0"/>
              <a:t>и сопровождение апробации </a:t>
            </a:r>
            <a:r>
              <a:rPr lang="ru-RU" sz="1200" b="1" dirty="0" smtClean="0"/>
              <a:t> </a:t>
            </a:r>
            <a:r>
              <a:rPr lang="ru-RU" sz="1200" b="1" dirty="0"/>
              <a:t>модельных </a:t>
            </a:r>
            <a:r>
              <a:rPr lang="ru-RU" sz="1200" dirty="0"/>
              <a:t>дополнительных общеобразовательных программ </a:t>
            </a:r>
            <a:r>
              <a:rPr lang="ru-RU" sz="1200" dirty="0" smtClean="0"/>
              <a:t>творческими группами</a:t>
            </a:r>
            <a:r>
              <a:rPr lang="ru-RU" sz="1200" dirty="0"/>
              <a:t>; обеспечение функционирования регионального </a:t>
            </a:r>
            <a:r>
              <a:rPr lang="ru-RU" sz="1200" b="1" dirty="0" err="1"/>
              <a:t>репозитория</a:t>
            </a:r>
            <a:r>
              <a:rPr lang="ru-RU" sz="1200" dirty="0"/>
              <a:t> модельных дополнительных общеобразовательных программ; </a:t>
            </a:r>
            <a:endParaRPr lang="ru-RU" sz="1200" dirty="0" smtClean="0"/>
          </a:p>
          <a:p>
            <a:pPr algn="ctr"/>
            <a:r>
              <a:rPr lang="ru-RU" sz="1200" b="1" dirty="0" smtClean="0"/>
              <a:t>проведение регионального </a:t>
            </a:r>
            <a:r>
              <a:rPr lang="ru-RU" sz="1200" b="1" dirty="0"/>
              <a:t>конкурса «</a:t>
            </a:r>
            <a:r>
              <a:rPr lang="ru-RU" sz="1200" b="1" dirty="0" err="1" smtClean="0"/>
              <a:t>СтартАп</a:t>
            </a:r>
            <a:r>
              <a:rPr lang="ru-RU" sz="1200" b="1" dirty="0" smtClean="0"/>
              <a:t>»</a:t>
            </a:r>
            <a:r>
              <a:rPr lang="ru-RU" sz="1200" dirty="0" smtClean="0"/>
              <a:t>;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форумы и творческие группы сетевого сообщества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5" y="1124744"/>
            <a:ext cx="79593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Разработка, реализация и сопровождение апробации модельных дополнительных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программ различной направленности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8" name="Штриховая стрелка вправо 17"/>
          <p:cNvSpPr/>
          <p:nvPr/>
        </p:nvSpPr>
        <p:spPr>
          <a:xfrm>
            <a:off x="7573461" y="6174992"/>
            <a:ext cx="315035" cy="121158"/>
          </a:xfrm>
          <a:prstGeom prst="striped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268791766"/>
              </p:ext>
            </p:extLst>
          </p:nvPr>
        </p:nvGraphicFramePr>
        <p:xfrm>
          <a:off x="179512" y="188640"/>
          <a:ext cx="8136904" cy="1439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139952" y="5589240"/>
            <a:ext cx="228600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руководящих и педагогических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региона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223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(2018) 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(2019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ru-RU" sz="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69967" y="5325584"/>
            <a:ext cx="2376263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</a:t>
            </a:r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Штриховая стрелка вправо 19"/>
          <p:cNvSpPr/>
          <p:nvPr/>
        </p:nvSpPr>
        <p:spPr>
          <a:xfrm>
            <a:off x="5125434" y="6332377"/>
            <a:ext cx="315035" cy="121158"/>
          </a:xfrm>
          <a:prstGeom prst="striped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99592" y="5595905"/>
            <a:ext cx="3150096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оптимальных условий для реализации проектов развития сети дополнительных и общеобразовательных программ на 2018-2020 г. в 17 муниципальных образованиях</a:t>
            </a:r>
          </a:p>
        </p:txBody>
      </p:sp>
    </p:spTree>
    <p:extLst>
      <p:ext uri="{BB962C8B-B14F-4D97-AF65-F5344CB8AC3E}">
        <p14:creationId xmlns:p14="http://schemas.microsoft.com/office/powerpoint/2010/main" val="23829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17122779"/>
              </p:ext>
            </p:extLst>
          </p:nvPr>
        </p:nvGraphicFramePr>
        <p:xfrm>
          <a:off x="4788024" y="-2638"/>
          <a:ext cx="4176464" cy="304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86138" y="548680"/>
            <a:ext cx="4557870" cy="2001686"/>
          </a:xfrm>
          <a:prstGeom prst="roundRect">
            <a:avLst/>
          </a:prstGeom>
          <a:solidFill>
            <a:srgbClr val="EFF4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Четвертая задача: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концептуализация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распространение опыта разработки и апробации муниципальных проектов развития сети ДОП различной направленности, обеспечивающих требуемое качество и доступность дополнительного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7" name="Схема 36"/>
          <p:cNvGraphicFramePr/>
          <p:nvPr>
            <p:extLst>
              <p:ext uri="{D42A27DB-BD31-4B8C-83A1-F6EECF244321}">
                <p14:modId xmlns:p14="http://schemas.microsoft.com/office/powerpoint/2010/main" val="1668436452"/>
              </p:ext>
            </p:extLst>
          </p:nvPr>
        </p:nvGraphicFramePr>
        <p:xfrm>
          <a:off x="899592" y="3341978"/>
          <a:ext cx="64807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8" name="Выноска со стрелкой вниз 37"/>
          <p:cNvSpPr/>
          <p:nvPr/>
        </p:nvSpPr>
        <p:spPr>
          <a:xfrm>
            <a:off x="3399115" y="2674640"/>
            <a:ext cx="3307568" cy="638876"/>
          </a:xfrm>
          <a:prstGeom prst="downArrowCallou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 эффекты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45741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6290" y="1556792"/>
            <a:ext cx="5117690" cy="704063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Финансовый план проекта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6597" y="0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проекта: </a:t>
            </a:r>
          </a:p>
          <a:p>
            <a:pPr lvl="0"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«Педагогический франчайзинг развертывания сети дополнительных общеобразовательных программ на уровне муниципальных образований Челябинской области»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2559061"/>
            <a:ext cx="18002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</a:p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</a:p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(средства </a:t>
            </a:r>
          </a:p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гранта)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60845" y="2593766"/>
            <a:ext cx="1840429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</a:p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</a:p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Челябинской </a:t>
            </a:r>
          </a:p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28463" y="3902631"/>
            <a:ext cx="1294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3 750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09262" y="3843419"/>
            <a:ext cx="14653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49684" y="3906549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1 500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22842" y="3055431"/>
            <a:ext cx="2085325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Привлеченные средств иных юридических и физических лиц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49685" y="3061716"/>
            <a:ext cx="1294387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</a:t>
            </a:r>
          </a:p>
          <a:p>
            <a:pPr lvl="0"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</a:p>
          <a:p>
            <a:pPr lvl="0"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49684" y="2593766"/>
            <a:ext cx="358390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Внебюджетные средства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109262" y="4267824"/>
            <a:ext cx="15104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13480" y="3901786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2 250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78287" y="4288557"/>
            <a:ext cx="1294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3 000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02830" y="4288557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447520" y="4289757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84479" y="4211177"/>
            <a:ext cx="1294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Левая фигурная скобка 20"/>
          <p:cNvSpPr/>
          <p:nvPr/>
        </p:nvSpPr>
        <p:spPr>
          <a:xfrm rot="16200000">
            <a:off x="2087724" y="4378607"/>
            <a:ext cx="288032" cy="951216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Левая фигурная скобка 21"/>
          <p:cNvSpPr/>
          <p:nvPr/>
        </p:nvSpPr>
        <p:spPr>
          <a:xfrm rot="16200000">
            <a:off x="6039693" y="4390779"/>
            <a:ext cx="288032" cy="951216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Левая фигурная скобка 22"/>
          <p:cNvSpPr/>
          <p:nvPr/>
        </p:nvSpPr>
        <p:spPr>
          <a:xfrm rot="16200000">
            <a:off x="7915572" y="4390778"/>
            <a:ext cx="288032" cy="951216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Левая фигурная скобка 23"/>
          <p:cNvSpPr/>
          <p:nvPr/>
        </p:nvSpPr>
        <p:spPr>
          <a:xfrm rot="16200000">
            <a:off x="4084641" y="4390779"/>
            <a:ext cx="288032" cy="951216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616121" y="5229200"/>
            <a:ext cx="1294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3 750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667129" y="5229200"/>
            <a:ext cx="1294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628321" y="5241876"/>
            <a:ext cx="1294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2 000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447520" y="5241876"/>
            <a:ext cx="1294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307697" y="5940515"/>
            <a:ext cx="30598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Итого: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Левая фигурная скобка 29"/>
          <p:cNvSpPr/>
          <p:nvPr/>
        </p:nvSpPr>
        <p:spPr>
          <a:xfrm rot="16200000">
            <a:off x="4962305" y="2392358"/>
            <a:ext cx="366717" cy="6779064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22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752</Words>
  <Application>Microsoft Office PowerPoint</Application>
  <PresentationFormat>Экран (4:3)</PresentationFormat>
  <Paragraphs>92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ЛОТ №3 «ИННОВАЦИОННЫЕ ПРОЕКТЫ И ЛУЧШИЕ ПРАКТИКИ ПО РАЗЛИЧНЫМ НАПРАВЛЕННОСТЯМ ДОПОЛНИТЕЛЬНОГО ОБРАЗОВАНИЯ ДЕТЕЙ, СПОСОБСТВУЮЩИЕ ОБНОВЛЕНИЮ СОДЕРЖАНИЯ ДОПОЛНИТЕЛЬНОГО ОБРАЗОВАНИЯ ДЕТЕЙ И (ИЛИ) СООТВЕТСТВУЮЩИЕ ЦЕЛЯМ, ЗАДАЧАМ И  НАПРАВЛЕНИЯМ ПРИОРИТЕТНОГО ПРОЕКТА  «ДОСТУПНОЕ ДОПОЛНИТЕЛЬНОЕ ОБРАЗОВАНИЕ ДЛЯ ДЕТЕЙ» </vt:lpstr>
      <vt:lpstr>Первая задача: обеспечение научно-методического сопровождения разработки муниципальных проектов развития сети дополнительных общеобразовательных программ различной направленности на основе использования ресурсов образовательных организаций разных типов, а также организаций спорта, культуры, общественных организаций и организаций реального сектора экономики </vt:lpstr>
      <vt:lpstr> </vt:lpstr>
      <vt:lpstr>Презентация PowerPoint</vt:lpstr>
      <vt:lpstr>Финансовый план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А.В.. Кисляков</dc:creator>
  <cp:lastModifiedBy>Павел А.Сафронов</cp:lastModifiedBy>
  <cp:revision>58</cp:revision>
  <dcterms:created xsi:type="dcterms:W3CDTF">2018-02-21T06:51:59Z</dcterms:created>
  <dcterms:modified xsi:type="dcterms:W3CDTF">2018-06-19T06:03:53Z</dcterms:modified>
</cp:coreProperties>
</file>