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7"/>
  </p:notesMasterIdLst>
  <p:sldIdLst>
    <p:sldId id="273" r:id="rId2"/>
    <p:sldId id="256" r:id="rId3"/>
    <p:sldId id="258" r:id="rId4"/>
    <p:sldId id="259" r:id="rId5"/>
    <p:sldId id="260" r:id="rId6"/>
    <p:sldId id="261" r:id="rId7"/>
    <p:sldId id="262" r:id="rId8"/>
    <p:sldId id="267" r:id="rId9"/>
    <p:sldId id="263" r:id="rId10"/>
    <p:sldId id="264" r:id="rId11"/>
    <p:sldId id="270" r:id="rId12"/>
    <p:sldId id="265" r:id="rId13"/>
    <p:sldId id="271" r:id="rId14"/>
    <p:sldId id="266" r:id="rId15"/>
    <p:sldId id="272"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00"/>
    <a:srgbClr val="009900"/>
    <a:srgbClr val="FF9900"/>
    <a:srgbClr val="0000FF"/>
    <a:srgbClr val="663300"/>
    <a:srgbClr val="FFCC66"/>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32AD2A13-442C-4770-BFB2-A60D666F821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ru-RU"/>
          </a:p>
        </p:txBody>
      </p:sp>
      <p:sp>
        <p:nvSpPr>
          <p:cNvPr id="54275" name="Rectangle 3">
            <a:extLst>
              <a:ext uri="{FF2B5EF4-FFF2-40B4-BE49-F238E27FC236}">
                <a16:creationId xmlns:a16="http://schemas.microsoft.com/office/drawing/2014/main" id="{F27E1FA4-03F6-4DA3-8E87-F4EF97B92E0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ru-RU"/>
          </a:p>
        </p:txBody>
      </p:sp>
      <p:sp>
        <p:nvSpPr>
          <p:cNvPr id="18436" name="Rectangle 4">
            <a:extLst>
              <a:ext uri="{FF2B5EF4-FFF2-40B4-BE49-F238E27FC236}">
                <a16:creationId xmlns:a16="http://schemas.microsoft.com/office/drawing/2014/main" id="{C34F9A81-B17A-4915-B4E0-9162744B39C3}"/>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a:extLst>
              <a:ext uri="{FF2B5EF4-FFF2-40B4-BE49-F238E27FC236}">
                <a16:creationId xmlns:a16="http://schemas.microsoft.com/office/drawing/2014/main" id="{D11BA230-D870-4B4F-B7C1-C5C11EF222E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54278" name="Rectangle 6">
            <a:extLst>
              <a:ext uri="{FF2B5EF4-FFF2-40B4-BE49-F238E27FC236}">
                <a16:creationId xmlns:a16="http://schemas.microsoft.com/office/drawing/2014/main" id="{1982034D-8FCF-4FE8-B60B-95F671A95BDB}"/>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ru-RU"/>
          </a:p>
        </p:txBody>
      </p:sp>
      <p:sp>
        <p:nvSpPr>
          <p:cNvPr id="54279" name="Rectangle 7">
            <a:extLst>
              <a:ext uri="{FF2B5EF4-FFF2-40B4-BE49-F238E27FC236}">
                <a16:creationId xmlns:a16="http://schemas.microsoft.com/office/drawing/2014/main" id="{764CFF12-1920-4A4F-B8DF-FD1BD4FE30C1}"/>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F2505B7-B9C3-4E20-A529-5FBB8D4DDCDD}"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DAD2B98-D4C9-4D0A-A425-B30CCFE9CDC9}"/>
              </a:ext>
            </a:extLst>
          </p:cNvPr>
          <p:cNvSpPr>
            <a:spLocks noChangeArrowheads="1"/>
          </p:cNvSpPr>
          <p:nvPr/>
        </p:nvSpPr>
        <p:spPr bwMode="auto">
          <a:xfrm>
            <a:off x="609600" y="1219200"/>
            <a:ext cx="7924800" cy="914400"/>
          </a:xfrm>
          <a:custGeom>
            <a:avLst/>
            <a:gdLst>
              <a:gd name="T0" fmla="*/ 0 w 1000"/>
              <a:gd name="T1" fmla="*/ 8361273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5" name="Line 8">
            <a:extLst>
              <a:ext uri="{FF2B5EF4-FFF2-40B4-BE49-F238E27FC236}">
                <a16:creationId xmlns:a16="http://schemas.microsoft.com/office/drawing/2014/main" id="{55A63591-9C9D-4700-96FA-75C4FCA1F57D}"/>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0178" name="Rectangle 2"/>
          <p:cNvSpPr>
            <a:spLocks noGrp="1" noChangeArrowheads="1"/>
          </p:cNvSpPr>
          <p:nvPr>
            <p:ph type="ctrTitle"/>
          </p:nvPr>
        </p:nvSpPr>
        <p:spPr>
          <a:xfrm>
            <a:off x="914400" y="1524000"/>
            <a:ext cx="7623175" cy="1752600"/>
          </a:xfrm>
        </p:spPr>
        <p:txBody>
          <a:bodyPr/>
          <a:lstStyle>
            <a:lvl1pPr>
              <a:defRPr sz="5000"/>
            </a:lvl1pPr>
          </a:lstStyle>
          <a:p>
            <a:pPr lvl="0"/>
            <a:r>
              <a:rPr lang="ru-RU" altLang="en-US" noProof="0"/>
              <a:t>Образец заголовка</a:t>
            </a:r>
          </a:p>
        </p:txBody>
      </p:sp>
      <p:sp>
        <p:nvSpPr>
          <p:cNvPr id="5017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ru-RU" altLang="en-US" noProof="0"/>
              <a:t>Образец подзаголовка</a:t>
            </a:r>
          </a:p>
        </p:txBody>
      </p:sp>
      <p:sp>
        <p:nvSpPr>
          <p:cNvPr id="6" name="Rectangle 4">
            <a:extLst>
              <a:ext uri="{FF2B5EF4-FFF2-40B4-BE49-F238E27FC236}">
                <a16:creationId xmlns:a16="http://schemas.microsoft.com/office/drawing/2014/main" id="{85999995-022A-4E28-86A8-1EDF0DE70243}"/>
              </a:ext>
            </a:extLst>
          </p:cNvPr>
          <p:cNvSpPr>
            <a:spLocks noGrp="1" noChangeArrowheads="1"/>
          </p:cNvSpPr>
          <p:nvPr>
            <p:ph type="dt" sz="half" idx="10"/>
          </p:nvPr>
        </p:nvSpPr>
        <p:spPr/>
        <p:txBody>
          <a:bodyPr/>
          <a:lstStyle>
            <a:lvl1pPr>
              <a:defRPr/>
            </a:lvl1pPr>
          </a:lstStyle>
          <a:p>
            <a:pPr>
              <a:defRPr/>
            </a:pPr>
            <a:endParaRPr lang="ru-RU" altLang="en-US"/>
          </a:p>
        </p:txBody>
      </p:sp>
      <p:sp>
        <p:nvSpPr>
          <p:cNvPr id="7" name="Rectangle 5">
            <a:extLst>
              <a:ext uri="{FF2B5EF4-FFF2-40B4-BE49-F238E27FC236}">
                <a16:creationId xmlns:a16="http://schemas.microsoft.com/office/drawing/2014/main" id="{5AB435FA-BE5B-40DD-87CE-ACAC65E56568}"/>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ru-RU" altLang="en-US"/>
          </a:p>
        </p:txBody>
      </p:sp>
      <p:sp>
        <p:nvSpPr>
          <p:cNvPr id="8" name="Rectangle 6">
            <a:extLst>
              <a:ext uri="{FF2B5EF4-FFF2-40B4-BE49-F238E27FC236}">
                <a16:creationId xmlns:a16="http://schemas.microsoft.com/office/drawing/2014/main" id="{F95A731F-2E45-430E-9B6F-60C4FAFAD1D8}"/>
              </a:ext>
            </a:extLst>
          </p:cNvPr>
          <p:cNvSpPr>
            <a:spLocks noGrp="1" noChangeArrowheads="1"/>
          </p:cNvSpPr>
          <p:nvPr>
            <p:ph type="sldNum" sz="quarter" idx="12"/>
          </p:nvPr>
        </p:nvSpPr>
        <p:spPr/>
        <p:txBody>
          <a:bodyPr/>
          <a:lstStyle>
            <a:lvl1pPr>
              <a:defRPr/>
            </a:lvl1pPr>
          </a:lstStyle>
          <a:p>
            <a:fld id="{DD93F584-7973-4907-8C47-411AD6C5125F}" type="slidenum">
              <a:rPr lang="ru-RU" altLang="en-US"/>
              <a:pPr/>
              <a:t>‹#›</a:t>
            </a:fld>
            <a:endParaRPr lang="ru-RU" altLang="en-US"/>
          </a:p>
        </p:txBody>
      </p:sp>
    </p:spTree>
    <p:extLst>
      <p:ext uri="{BB962C8B-B14F-4D97-AF65-F5344CB8AC3E}">
        <p14:creationId xmlns:p14="http://schemas.microsoft.com/office/powerpoint/2010/main" val="1866568671"/>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A769BC91-77A8-4CF4-93F3-C7F38E2C623F}"/>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5">
            <a:extLst>
              <a:ext uri="{FF2B5EF4-FFF2-40B4-BE49-F238E27FC236}">
                <a16:creationId xmlns:a16="http://schemas.microsoft.com/office/drawing/2014/main" id="{722E3AA8-42DF-4ED4-9528-EA5830391BD4}"/>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a:extLst>
              <a:ext uri="{FF2B5EF4-FFF2-40B4-BE49-F238E27FC236}">
                <a16:creationId xmlns:a16="http://schemas.microsoft.com/office/drawing/2014/main" id="{AAFD614D-06A0-4FE3-B6C5-C15C359B726C}"/>
              </a:ext>
            </a:extLst>
          </p:cNvPr>
          <p:cNvSpPr>
            <a:spLocks noGrp="1" noChangeArrowheads="1"/>
          </p:cNvSpPr>
          <p:nvPr>
            <p:ph type="sldNum" sz="quarter" idx="12"/>
          </p:nvPr>
        </p:nvSpPr>
        <p:spPr>
          <a:ln/>
        </p:spPr>
        <p:txBody>
          <a:bodyPr/>
          <a:lstStyle>
            <a:lvl1pPr>
              <a:defRPr/>
            </a:lvl1pPr>
          </a:lstStyle>
          <a:p>
            <a:fld id="{D22ACE02-4F7E-433E-9DC1-ABB86439CF2B}" type="slidenum">
              <a:rPr lang="ru-RU" altLang="en-US"/>
              <a:pPr/>
              <a:t>‹#›</a:t>
            </a:fld>
            <a:endParaRPr lang="ru-RU" altLang="en-US"/>
          </a:p>
        </p:txBody>
      </p:sp>
    </p:spTree>
    <p:extLst>
      <p:ext uri="{BB962C8B-B14F-4D97-AF65-F5344CB8AC3E}">
        <p14:creationId xmlns:p14="http://schemas.microsoft.com/office/powerpoint/2010/main" val="3358499892"/>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6800DAC5-7BDE-44FE-BD13-D4CA31EA74B0}"/>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5">
            <a:extLst>
              <a:ext uri="{FF2B5EF4-FFF2-40B4-BE49-F238E27FC236}">
                <a16:creationId xmlns:a16="http://schemas.microsoft.com/office/drawing/2014/main" id="{99558750-0D53-42E2-8D50-E03DF299D182}"/>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a:extLst>
              <a:ext uri="{FF2B5EF4-FFF2-40B4-BE49-F238E27FC236}">
                <a16:creationId xmlns:a16="http://schemas.microsoft.com/office/drawing/2014/main" id="{D3DDE5BB-9CD5-48DF-95D1-B7D46AB232FA}"/>
              </a:ext>
            </a:extLst>
          </p:cNvPr>
          <p:cNvSpPr>
            <a:spLocks noGrp="1" noChangeArrowheads="1"/>
          </p:cNvSpPr>
          <p:nvPr>
            <p:ph type="sldNum" sz="quarter" idx="12"/>
          </p:nvPr>
        </p:nvSpPr>
        <p:spPr>
          <a:ln/>
        </p:spPr>
        <p:txBody>
          <a:bodyPr/>
          <a:lstStyle>
            <a:lvl1pPr>
              <a:defRPr/>
            </a:lvl1pPr>
          </a:lstStyle>
          <a:p>
            <a:fld id="{1F87B58E-DE85-4038-80DF-75AE3EF307B3}" type="slidenum">
              <a:rPr lang="ru-RU" altLang="en-US"/>
              <a:pPr/>
              <a:t>‹#›</a:t>
            </a:fld>
            <a:endParaRPr lang="ru-RU" altLang="en-US"/>
          </a:p>
        </p:txBody>
      </p:sp>
    </p:spTree>
    <p:extLst>
      <p:ext uri="{BB962C8B-B14F-4D97-AF65-F5344CB8AC3E}">
        <p14:creationId xmlns:p14="http://schemas.microsoft.com/office/powerpoint/2010/main" val="131752088"/>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2B39B346-763A-45CC-A7F9-EEB096608065}"/>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5">
            <a:extLst>
              <a:ext uri="{FF2B5EF4-FFF2-40B4-BE49-F238E27FC236}">
                <a16:creationId xmlns:a16="http://schemas.microsoft.com/office/drawing/2014/main" id="{C5ED445B-A0CC-4570-86D6-1E08AC63C2AB}"/>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a:extLst>
              <a:ext uri="{FF2B5EF4-FFF2-40B4-BE49-F238E27FC236}">
                <a16:creationId xmlns:a16="http://schemas.microsoft.com/office/drawing/2014/main" id="{EB9956C1-8DE4-4673-B052-9EF8DF96149A}"/>
              </a:ext>
            </a:extLst>
          </p:cNvPr>
          <p:cNvSpPr>
            <a:spLocks noGrp="1" noChangeArrowheads="1"/>
          </p:cNvSpPr>
          <p:nvPr>
            <p:ph type="sldNum" sz="quarter" idx="12"/>
          </p:nvPr>
        </p:nvSpPr>
        <p:spPr>
          <a:ln/>
        </p:spPr>
        <p:txBody>
          <a:bodyPr/>
          <a:lstStyle>
            <a:lvl1pPr>
              <a:defRPr/>
            </a:lvl1pPr>
          </a:lstStyle>
          <a:p>
            <a:fld id="{85A10EEF-A433-4B20-B531-9AB11084DFAA}" type="slidenum">
              <a:rPr lang="ru-RU" altLang="en-US"/>
              <a:pPr/>
              <a:t>‹#›</a:t>
            </a:fld>
            <a:endParaRPr lang="ru-RU" altLang="en-US"/>
          </a:p>
        </p:txBody>
      </p:sp>
    </p:spTree>
    <p:extLst>
      <p:ext uri="{BB962C8B-B14F-4D97-AF65-F5344CB8AC3E}">
        <p14:creationId xmlns:p14="http://schemas.microsoft.com/office/powerpoint/2010/main" val="833845294"/>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a:extLst>
              <a:ext uri="{FF2B5EF4-FFF2-40B4-BE49-F238E27FC236}">
                <a16:creationId xmlns:a16="http://schemas.microsoft.com/office/drawing/2014/main" id="{27C0B2F7-1202-469E-BB7C-FDF27290B6AB}"/>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5">
            <a:extLst>
              <a:ext uri="{FF2B5EF4-FFF2-40B4-BE49-F238E27FC236}">
                <a16:creationId xmlns:a16="http://schemas.microsoft.com/office/drawing/2014/main" id="{E7225009-5835-41C8-9D18-130B26438205}"/>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a:extLst>
              <a:ext uri="{FF2B5EF4-FFF2-40B4-BE49-F238E27FC236}">
                <a16:creationId xmlns:a16="http://schemas.microsoft.com/office/drawing/2014/main" id="{F548027C-4359-4781-BA70-6C367946A4EE}"/>
              </a:ext>
            </a:extLst>
          </p:cNvPr>
          <p:cNvSpPr>
            <a:spLocks noGrp="1" noChangeArrowheads="1"/>
          </p:cNvSpPr>
          <p:nvPr>
            <p:ph type="sldNum" sz="quarter" idx="12"/>
          </p:nvPr>
        </p:nvSpPr>
        <p:spPr>
          <a:ln/>
        </p:spPr>
        <p:txBody>
          <a:bodyPr/>
          <a:lstStyle>
            <a:lvl1pPr>
              <a:defRPr/>
            </a:lvl1pPr>
          </a:lstStyle>
          <a:p>
            <a:fld id="{C6819351-D1C6-4B0D-9D6B-A03E90F06B93}" type="slidenum">
              <a:rPr lang="ru-RU" altLang="en-US"/>
              <a:pPr/>
              <a:t>‹#›</a:t>
            </a:fld>
            <a:endParaRPr lang="ru-RU" altLang="en-US"/>
          </a:p>
        </p:txBody>
      </p:sp>
    </p:spTree>
    <p:extLst>
      <p:ext uri="{BB962C8B-B14F-4D97-AF65-F5344CB8AC3E}">
        <p14:creationId xmlns:p14="http://schemas.microsoft.com/office/powerpoint/2010/main" val="2544221972"/>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a:extLst>
              <a:ext uri="{FF2B5EF4-FFF2-40B4-BE49-F238E27FC236}">
                <a16:creationId xmlns:a16="http://schemas.microsoft.com/office/drawing/2014/main" id="{0DDA3426-ACE9-4F9D-B11E-038125F61326}"/>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5">
            <a:extLst>
              <a:ext uri="{FF2B5EF4-FFF2-40B4-BE49-F238E27FC236}">
                <a16:creationId xmlns:a16="http://schemas.microsoft.com/office/drawing/2014/main" id="{F82691BF-6B13-4828-8B4F-766E78D91678}"/>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6">
            <a:extLst>
              <a:ext uri="{FF2B5EF4-FFF2-40B4-BE49-F238E27FC236}">
                <a16:creationId xmlns:a16="http://schemas.microsoft.com/office/drawing/2014/main" id="{B51AF18D-8A11-48D4-B0B7-7B5075F9DEEE}"/>
              </a:ext>
            </a:extLst>
          </p:cNvPr>
          <p:cNvSpPr>
            <a:spLocks noGrp="1" noChangeArrowheads="1"/>
          </p:cNvSpPr>
          <p:nvPr>
            <p:ph type="sldNum" sz="quarter" idx="12"/>
          </p:nvPr>
        </p:nvSpPr>
        <p:spPr>
          <a:ln/>
        </p:spPr>
        <p:txBody>
          <a:bodyPr/>
          <a:lstStyle>
            <a:lvl1pPr>
              <a:defRPr/>
            </a:lvl1pPr>
          </a:lstStyle>
          <a:p>
            <a:fld id="{777B57CA-5493-46F7-B9F5-B0C14E32F064}" type="slidenum">
              <a:rPr lang="ru-RU" altLang="en-US"/>
              <a:pPr/>
              <a:t>‹#›</a:t>
            </a:fld>
            <a:endParaRPr lang="ru-RU" altLang="en-US"/>
          </a:p>
        </p:txBody>
      </p:sp>
    </p:spTree>
    <p:extLst>
      <p:ext uri="{BB962C8B-B14F-4D97-AF65-F5344CB8AC3E}">
        <p14:creationId xmlns:p14="http://schemas.microsoft.com/office/powerpoint/2010/main" val="1608429309"/>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a:extLst>
              <a:ext uri="{FF2B5EF4-FFF2-40B4-BE49-F238E27FC236}">
                <a16:creationId xmlns:a16="http://schemas.microsoft.com/office/drawing/2014/main" id="{B2CA7D1F-A798-4051-B503-752055352D2C}"/>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8" name="Rectangle 5">
            <a:extLst>
              <a:ext uri="{FF2B5EF4-FFF2-40B4-BE49-F238E27FC236}">
                <a16:creationId xmlns:a16="http://schemas.microsoft.com/office/drawing/2014/main" id="{207C0898-D733-4B18-9FF8-BFAD30FE33A6}"/>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9" name="Rectangle 6">
            <a:extLst>
              <a:ext uri="{FF2B5EF4-FFF2-40B4-BE49-F238E27FC236}">
                <a16:creationId xmlns:a16="http://schemas.microsoft.com/office/drawing/2014/main" id="{8C34D705-AE19-462E-BA17-B69D4BD64CDE}"/>
              </a:ext>
            </a:extLst>
          </p:cNvPr>
          <p:cNvSpPr>
            <a:spLocks noGrp="1" noChangeArrowheads="1"/>
          </p:cNvSpPr>
          <p:nvPr>
            <p:ph type="sldNum" sz="quarter" idx="12"/>
          </p:nvPr>
        </p:nvSpPr>
        <p:spPr>
          <a:ln/>
        </p:spPr>
        <p:txBody>
          <a:bodyPr/>
          <a:lstStyle>
            <a:lvl1pPr>
              <a:defRPr/>
            </a:lvl1pPr>
          </a:lstStyle>
          <a:p>
            <a:fld id="{D1BC1A77-F9B5-4944-A53F-DC186704DF9A}" type="slidenum">
              <a:rPr lang="ru-RU" altLang="en-US"/>
              <a:pPr/>
              <a:t>‹#›</a:t>
            </a:fld>
            <a:endParaRPr lang="ru-RU" altLang="en-US"/>
          </a:p>
        </p:txBody>
      </p:sp>
    </p:spTree>
    <p:extLst>
      <p:ext uri="{BB962C8B-B14F-4D97-AF65-F5344CB8AC3E}">
        <p14:creationId xmlns:p14="http://schemas.microsoft.com/office/powerpoint/2010/main" val="2010910082"/>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a:extLst>
              <a:ext uri="{FF2B5EF4-FFF2-40B4-BE49-F238E27FC236}">
                <a16:creationId xmlns:a16="http://schemas.microsoft.com/office/drawing/2014/main" id="{36E5501F-37E1-4476-A346-21396CE200BB}"/>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4" name="Rectangle 5">
            <a:extLst>
              <a:ext uri="{FF2B5EF4-FFF2-40B4-BE49-F238E27FC236}">
                <a16:creationId xmlns:a16="http://schemas.microsoft.com/office/drawing/2014/main" id="{D24068E1-426C-4590-9EEF-9FFDB452CF60}"/>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5" name="Rectangle 6">
            <a:extLst>
              <a:ext uri="{FF2B5EF4-FFF2-40B4-BE49-F238E27FC236}">
                <a16:creationId xmlns:a16="http://schemas.microsoft.com/office/drawing/2014/main" id="{86E4C952-0CED-4FEE-B17E-008123982A97}"/>
              </a:ext>
            </a:extLst>
          </p:cNvPr>
          <p:cNvSpPr>
            <a:spLocks noGrp="1" noChangeArrowheads="1"/>
          </p:cNvSpPr>
          <p:nvPr>
            <p:ph type="sldNum" sz="quarter" idx="12"/>
          </p:nvPr>
        </p:nvSpPr>
        <p:spPr>
          <a:ln/>
        </p:spPr>
        <p:txBody>
          <a:bodyPr/>
          <a:lstStyle>
            <a:lvl1pPr>
              <a:defRPr/>
            </a:lvl1pPr>
          </a:lstStyle>
          <a:p>
            <a:fld id="{986201CB-4096-40C1-92CE-93041B7AF6E3}" type="slidenum">
              <a:rPr lang="ru-RU" altLang="en-US"/>
              <a:pPr/>
              <a:t>‹#›</a:t>
            </a:fld>
            <a:endParaRPr lang="ru-RU" altLang="en-US"/>
          </a:p>
        </p:txBody>
      </p:sp>
    </p:spTree>
    <p:extLst>
      <p:ext uri="{BB962C8B-B14F-4D97-AF65-F5344CB8AC3E}">
        <p14:creationId xmlns:p14="http://schemas.microsoft.com/office/powerpoint/2010/main" val="1086597295"/>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33DF8D2-7002-43BD-BA9F-421B7F027766}"/>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3" name="Rectangle 5">
            <a:extLst>
              <a:ext uri="{FF2B5EF4-FFF2-40B4-BE49-F238E27FC236}">
                <a16:creationId xmlns:a16="http://schemas.microsoft.com/office/drawing/2014/main" id="{A01E93AD-E155-456A-AA15-042CA010F9D4}"/>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4" name="Rectangle 6">
            <a:extLst>
              <a:ext uri="{FF2B5EF4-FFF2-40B4-BE49-F238E27FC236}">
                <a16:creationId xmlns:a16="http://schemas.microsoft.com/office/drawing/2014/main" id="{D9FFCC7A-44CE-4CD3-BB09-593EBFFCA02C}"/>
              </a:ext>
            </a:extLst>
          </p:cNvPr>
          <p:cNvSpPr>
            <a:spLocks noGrp="1" noChangeArrowheads="1"/>
          </p:cNvSpPr>
          <p:nvPr>
            <p:ph type="sldNum" sz="quarter" idx="12"/>
          </p:nvPr>
        </p:nvSpPr>
        <p:spPr>
          <a:ln/>
        </p:spPr>
        <p:txBody>
          <a:bodyPr/>
          <a:lstStyle>
            <a:lvl1pPr>
              <a:defRPr/>
            </a:lvl1pPr>
          </a:lstStyle>
          <a:p>
            <a:fld id="{14BB2B65-5B30-48B3-8911-6AEDBF36E7EF}" type="slidenum">
              <a:rPr lang="ru-RU" altLang="en-US"/>
              <a:pPr/>
              <a:t>‹#›</a:t>
            </a:fld>
            <a:endParaRPr lang="ru-RU" altLang="en-US"/>
          </a:p>
        </p:txBody>
      </p:sp>
    </p:spTree>
    <p:extLst>
      <p:ext uri="{BB962C8B-B14F-4D97-AF65-F5344CB8AC3E}">
        <p14:creationId xmlns:p14="http://schemas.microsoft.com/office/powerpoint/2010/main" val="4196993365"/>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3D5BC896-D230-40DF-8E38-07CAD36FAADA}"/>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5">
            <a:extLst>
              <a:ext uri="{FF2B5EF4-FFF2-40B4-BE49-F238E27FC236}">
                <a16:creationId xmlns:a16="http://schemas.microsoft.com/office/drawing/2014/main" id="{654F45F0-72FA-49ED-8163-82B907ED9391}"/>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6">
            <a:extLst>
              <a:ext uri="{FF2B5EF4-FFF2-40B4-BE49-F238E27FC236}">
                <a16:creationId xmlns:a16="http://schemas.microsoft.com/office/drawing/2014/main" id="{BEE229EB-A2E5-4DE9-A9FC-7BEF4CD4DD2C}"/>
              </a:ext>
            </a:extLst>
          </p:cNvPr>
          <p:cNvSpPr>
            <a:spLocks noGrp="1" noChangeArrowheads="1"/>
          </p:cNvSpPr>
          <p:nvPr>
            <p:ph type="sldNum" sz="quarter" idx="12"/>
          </p:nvPr>
        </p:nvSpPr>
        <p:spPr>
          <a:ln/>
        </p:spPr>
        <p:txBody>
          <a:bodyPr/>
          <a:lstStyle>
            <a:lvl1pPr>
              <a:defRPr/>
            </a:lvl1pPr>
          </a:lstStyle>
          <a:p>
            <a:fld id="{3DEDF8BB-5F6D-4E73-A43E-5799EDAB8DD7}" type="slidenum">
              <a:rPr lang="ru-RU" altLang="en-US"/>
              <a:pPr/>
              <a:t>‹#›</a:t>
            </a:fld>
            <a:endParaRPr lang="ru-RU" altLang="en-US"/>
          </a:p>
        </p:txBody>
      </p:sp>
    </p:spTree>
    <p:extLst>
      <p:ext uri="{BB962C8B-B14F-4D97-AF65-F5344CB8AC3E}">
        <p14:creationId xmlns:p14="http://schemas.microsoft.com/office/powerpoint/2010/main" val="2876208847"/>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587375A4-F1BA-4EE1-899C-85ABA0EED666}"/>
              </a:ext>
            </a:extLst>
          </p:cNvPr>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5">
            <a:extLst>
              <a:ext uri="{FF2B5EF4-FFF2-40B4-BE49-F238E27FC236}">
                <a16:creationId xmlns:a16="http://schemas.microsoft.com/office/drawing/2014/main" id="{12557A2C-4AD2-48DE-8117-A139717AB99A}"/>
              </a:ext>
            </a:extLst>
          </p:cNvPr>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6">
            <a:extLst>
              <a:ext uri="{FF2B5EF4-FFF2-40B4-BE49-F238E27FC236}">
                <a16:creationId xmlns:a16="http://schemas.microsoft.com/office/drawing/2014/main" id="{ACB39440-1DFA-4E1B-BD4B-E1B14D534CD8}"/>
              </a:ext>
            </a:extLst>
          </p:cNvPr>
          <p:cNvSpPr>
            <a:spLocks noGrp="1" noChangeArrowheads="1"/>
          </p:cNvSpPr>
          <p:nvPr>
            <p:ph type="sldNum" sz="quarter" idx="12"/>
          </p:nvPr>
        </p:nvSpPr>
        <p:spPr>
          <a:ln/>
        </p:spPr>
        <p:txBody>
          <a:bodyPr/>
          <a:lstStyle>
            <a:lvl1pPr>
              <a:defRPr/>
            </a:lvl1pPr>
          </a:lstStyle>
          <a:p>
            <a:fld id="{472BD552-73B3-4763-8FC0-16E4868EDAA0}" type="slidenum">
              <a:rPr lang="ru-RU" altLang="en-US"/>
              <a:pPr/>
              <a:t>‹#›</a:t>
            </a:fld>
            <a:endParaRPr lang="ru-RU" altLang="en-US"/>
          </a:p>
        </p:txBody>
      </p:sp>
    </p:spTree>
    <p:extLst>
      <p:ext uri="{BB962C8B-B14F-4D97-AF65-F5344CB8AC3E}">
        <p14:creationId xmlns:p14="http://schemas.microsoft.com/office/powerpoint/2010/main" val="3822890097"/>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DDE062C-5CBE-4179-B376-45BFE5657162}"/>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a:t>Образец заголовка</a:t>
            </a:r>
          </a:p>
        </p:txBody>
      </p:sp>
      <p:sp>
        <p:nvSpPr>
          <p:cNvPr id="1027" name="Rectangle 3">
            <a:extLst>
              <a:ext uri="{FF2B5EF4-FFF2-40B4-BE49-F238E27FC236}">
                <a16:creationId xmlns:a16="http://schemas.microsoft.com/office/drawing/2014/main" id="{9701D3B7-A4D4-48C9-9EFF-7C6B7462DBD3}"/>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a:t>Образец текста</a:t>
            </a:r>
          </a:p>
          <a:p>
            <a:pPr lvl="1"/>
            <a:r>
              <a:rPr lang="ru-RU" altLang="en-US"/>
              <a:t>Второй уровень</a:t>
            </a:r>
          </a:p>
          <a:p>
            <a:pPr lvl="2"/>
            <a:r>
              <a:rPr lang="ru-RU" altLang="en-US"/>
              <a:t>Третий уровень</a:t>
            </a:r>
          </a:p>
          <a:p>
            <a:pPr lvl="3"/>
            <a:r>
              <a:rPr lang="ru-RU" altLang="en-US"/>
              <a:t>Четвертый уровень</a:t>
            </a:r>
          </a:p>
          <a:p>
            <a:pPr lvl="4"/>
            <a:r>
              <a:rPr lang="ru-RU" altLang="en-US"/>
              <a:t>Пятый уровень</a:t>
            </a:r>
          </a:p>
        </p:txBody>
      </p:sp>
      <p:sp>
        <p:nvSpPr>
          <p:cNvPr id="49156" name="Rectangle 4">
            <a:extLst>
              <a:ext uri="{FF2B5EF4-FFF2-40B4-BE49-F238E27FC236}">
                <a16:creationId xmlns:a16="http://schemas.microsoft.com/office/drawing/2014/main" id="{1FA5CFED-A546-4E50-8ED7-64BF0BF49317}"/>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cs typeface="Arial" charset="0"/>
              </a:defRPr>
            </a:lvl1pPr>
          </a:lstStyle>
          <a:p>
            <a:pPr>
              <a:defRPr/>
            </a:pPr>
            <a:endParaRPr lang="ru-RU" altLang="en-US"/>
          </a:p>
        </p:txBody>
      </p:sp>
      <p:sp>
        <p:nvSpPr>
          <p:cNvPr id="49157" name="Rectangle 5">
            <a:extLst>
              <a:ext uri="{FF2B5EF4-FFF2-40B4-BE49-F238E27FC236}">
                <a16:creationId xmlns:a16="http://schemas.microsoft.com/office/drawing/2014/main" id="{0F8DC097-707A-4D17-911D-EDBCFAB1728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cs typeface="Arial" charset="0"/>
              </a:defRPr>
            </a:lvl1pPr>
          </a:lstStyle>
          <a:p>
            <a:pPr>
              <a:defRPr/>
            </a:pPr>
            <a:endParaRPr lang="ru-RU" altLang="en-US"/>
          </a:p>
        </p:txBody>
      </p:sp>
      <p:sp>
        <p:nvSpPr>
          <p:cNvPr id="49158" name="Rectangle 6">
            <a:extLst>
              <a:ext uri="{FF2B5EF4-FFF2-40B4-BE49-F238E27FC236}">
                <a16:creationId xmlns:a16="http://schemas.microsoft.com/office/drawing/2014/main" id="{B963F0E1-5C13-4C05-AE32-E6275175DD1C}"/>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F4BC1A39-523B-44F4-86FC-BE9D137BE16B}" type="slidenum">
              <a:rPr lang="ru-RU" altLang="en-US"/>
              <a:pPr/>
              <a:t>‹#›</a:t>
            </a:fld>
            <a:endParaRPr lang="ru-RU" altLang="en-US"/>
          </a:p>
        </p:txBody>
      </p:sp>
      <p:sp>
        <p:nvSpPr>
          <p:cNvPr id="1031" name="Freeform 7">
            <a:extLst>
              <a:ext uri="{FF2B5EF4-FFF2-40B4-BE49-F238E27FC236}">
                <a16:creationId xmlns:a16="http://schemas.microsoft.com/office/drawing/2014/main" id="{20A160EE-23BF-4EDA-A21C-E49D16DC8C4B}"/>
              </a:ext>
            </a:extLst>
          </p:cNvPr>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032" name="Line 8">
            <a:extLst>
              <a:ext uri="{FF2B5EF4-FFF2-40B4-BE49-F238E27FC236}">
                <a16:creationId xmlns:a16="http://schemas.microsoft.com/office/drawing/2014/main" id="{34E858C3-3056-4914-A0C6-7C90F8016604}"/>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 bg1="lt1" tx1="dk1" bg2="lt2" tx2="dk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spd="med">
    <p:fade thruBlk="1"/>
  </p:transition>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audio" Target="file:///C:\Documents%20and%20Settings\&#1059;&#1095;&#1080;&#1090;&#1077;&#1083;&#1100;\&#1056;&#1072;&#1073;&#1086;&#1095;&#1080;&#1081;%20&#1089;&#1090;&#1086;&#1083;\&#1059;&#1088;&#1086;&#1082;\&#1059;&#1088;&#1086;&#1082;_16\19-hedwig039s-theme%20(my-hit.ru).mp3" TargetMode="External"/><Relationship Id="rId5" Type="http://schemas.openxmlformats.org/officeDocument/2006/relationships/image" Target="../media/image6.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C:\Documents%20and%20Settings\TUNIKA\Desktop\&#1059;&#1088;&#1086;&#1082;\&#1059;&#1088;&#1086;&#1082;_16\01%20-%20Fireworks.mp3"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a16="http://schemas.microsoft.com/office/drawing/2014/main" id="{084EB740-64CC-47C0-80D8-35CA7791D186}"/>
              </a:ext>
            </a:extLst>
          </p:cNvPr>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2" name="TextBox 1">
            <a:extLst>
              <a:ext uri="{FF2B5EF4-FFF2-40B4-BE49-F238E27FC236}">
                <a16:creationId xmlns:a16="http://schemas.microsoft.com/office/drawing/2014/main" id="{9FF61F26-6979-4799-8840-23521EAA8B2B}"/>
              </a:ext>
            </a:extLst>
          </p:cNvPr>
          <p:cNvSpPr txBox="1"/>
          <p:nvPr/>
        </p:nvSpPr>
        <p:spPr>
          <a:xfrm>
            <a:off x="719138" y="990600"/>
            <a:ext cx="7740650" cy="522288"/>
          </a:xfrm>
          <a:prstGeom prst="rect">
            <a:avLst/>
          </a:prstGeom>
          <a:noFill/>
        </p:spPr>
        <p:txBody>
          <a:bodyPr>
            <a:spAutoFit/>
          </a:bodyPr>
          <a:lstStyle/>
          <a:p>
            <a:pPr>
              <a:defRPr/>
            </a:pPr>
            <a:r>
              <a:rPr lang="ru-RU" sz="2800" b="1" dirty="0">
                <a:solidFill>
                  <a:srgbClr val="FFC000"/>
                </a:solidFill>
                <a:effectLst>
                  <a:outerShdw blurRad="38100" dist="38100" dir="2700000" algn="tl">
                    <a:srgbClr val="000000">
                      <a:alpha val="43137"/>
                    </a:srgbClr>
                  </a:outerShdw>
                </a:effectLst>
                <a:latin typeface="Arial" charset="0"/>
                <a:cs typeface="Arial" charset="0"/>
              </a:rPr>
              <a:t>Объём прямоугольного параллелепипеда</a:t>
            </a: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a:extLst>
              <a:ext uri="{FF2B5EF4-FFF2-40B4-BE49-F238E27FC236}">
                <a16:creationId xmlns:a16="http://schemas.microsoft.com/office/drawing/2014/main" id="{FEE8D254-6708-4A8F-B381-ACF39059F901}"/>
              </a:ext>
            </a:extLst>
          </p:cNvPr>
          <p:cNvGrpSpPr>
            <a:grpSpLocks/>
          </p:cNvGrpSpPr>
          <p:nvPr/>
        </p:nvGrpSpPr>
        <p:grpSpPr bwMode="auto">
          <a:xfrm>
            <a:off x="0" y="0"/>
            <a:ext cx="9144000" cy="6858000"/>
            <a:chOff x="0" y="0"/>
            <a:chExt cx="5760" cy="4320"/>
          </a:xfrm>
        </p:grpSpPr>
        <p:pic>
          <p:nvPicPr>
            <p:cNvPr id="12369" name="Picture 3">
              <a:extLst>
                <a:ext uri="{FF2B5EF4-FFF2-40B4-BE49-F238E27FC236}">
                  <a16:creationId xmlns:a16="http://schemas.microsoft.com/office/drawing/2014/main" id="{31231A6F-3829-45DD-8FEE-465681329B96}"/>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576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70" name="Rectangle 4">
              <a:extLst>
                <a:ext uri="{FF2B5EF4-FFF2-40B4-BE49-F238E27FC236}">
                  <a16:creationId xmlns:a16="http://schemas.microsoft.com/office/drawing/2014/main" id="{3AD6A2F3-69CC-4C69-968C-CB57DF97727F}"/>
                </a:ext>
              </a:extLst>
            </p:cNvPr>
            <p:cNvSpPr>
              <a:spLocks noChangeArrowheads="1"/>
            </p:cNvSpPr>
            <p:nvPr/>
          </p:nvSpPr>
          <p:spPr bwMode="auto">
            <a:xfrm>
              <a:off x="612" y="550"/>
              <a:ext cx="4445" cy="322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grpSp>
        <p:nvGrpSpPr>
          <p:cNvPr id="62600" name="Group 136">
            <a:extLst>
              <a:ext uri="{FF2B5EF4-FFF2-40B4-BE49-F238E27FC236}">
                <a16:creationId xmlns:a16="http://schemas.microsoft.com/office/drawing/2014/main" id="{9967528F-FD97-41A3-8FA5-E1E5E525087E}"/>
              </a:ext>
            </a:extLst>
          </p:cNvPr>
          <p:cNvGrpSpPr>
            <a:grpSpLocks/>
          </p:cNvGrpSpPr>
          <p:nvPr/>
        </p:nvGrpSpPr>
        <p:grpSpPr bwMode="auto">
          <a:xfrm>
            <a:off x="3635375" y="1196975"/>
            <a:ext cx="4213225" cy="4213225"/>
            <a:chOff x="2290" y="1003"/>
            <a:chExt cx="2654" cy="2654"/>
          </a:xfrm>
        </p:grpSpPr>
        <p:sp>
          <p:nvSpPr>
            <p:cNvPr id="12312" name="AutoShape 78">
              <a:extLst>
                <a:ext uri="{FF2B5EF4-FFF2-40B4-BE49-F238E27FC236}">
                  <a16:creationId xmlns:a16="http://schemas.microsoft.com/office/drawing/2014/main" id="{ABC31E7D-CCED-4B5D-897D-B2C5B8296CDA}"/>
                </a:ext>
              </a:extLst>
            </p:cNvPr>
            <p:cNvSpPr>
              <a:spLocks noChangeArrowheads="1"/>
            </p:cNvSpPr>
            <p:nvPr/>
          </p:nvSpPr>
          <p:spPr bwMode="auto">
            <a:xfrm>
              <a:off x="2290" y="1003"/>
              <a:ext cx="2654" cy="2654"/>
            </a:xfrm>
            <a:prstGeom prst="cube">
              <a:avLst>
                <a:gd name="adj" fmla="val 25000"/>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2313" name="Line 80">
              <a:extLst>
                <a:ext uri="{FF2B5EF4-FFF2-40B4-BE49-F238E27FC236}">
                  <a16:creationId xmlns:a16="http://schemas.microsoft.com/office/drawing/2014/main" id="{BA329ECB-8C51-4541-A42E-6F4ED1702586}"/>
                </a:ext>
              </a:extLst>
            </p:cNvPr>
            <p:cNvSpPr>
              <a:spLocks noChangeShapeType="1"/>
            </p:cNvSpPr>
            <p:nvPr/>
          </p:nvSpPr>
          <p:spPr bwMode="auto">
            <a:xfrm>
              <a:off x="3288"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14" name="Line 81">
              <a:extLst>
                <a:ext uri="{FF2B5EF4-FFF2-40B4-BE49-F238E27FC236}">
                  <a16:creationId xmlns:a16="http://schemas.microsoft.com/office/drawing/2014/main" id="{283D0665-6E17-49A1-9138-87C5E6ECA433}"/>
                </a:ext>
              </a:extLst>
            </p:cNvPr>
            <p:cNvSpPr>
              <a:spLocks noChangeShapeType="1"/>
            </p:cNvSpPr>
            <p:nvPr/>
          </p:nvSpPr>
          <p:spPr bwMode="auto">
            <a:xfrm>
              <a:off x="2472"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15" name="Line 82">
              <a:extLst>
                <a:ext uri="{FF2B5EF4-FFF2-40B4-BE49-F238E27FC236}">
                  <a16:creationId xmlns:a16="http://schemas.microsoft.com/office/drawing/2014/main" id="{36A11D95-8DAC-4F14-8173-79982CC92D16}"/>
                </a:ext>
              </a:extLst>
            </p:cNvPr>
            <p:cNvSpPr>
              <a:spLocks noChangeShapeType="1"/>
            </p:cNvSpPr>
            <p:nvPr/>
          </p:nvSpPr>
          <p:spPr bwMode="auto">
            <a:xfrm>
              <a:off x="2676"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16" name="Line 83">
              <a:extLst>
                <a:ext uri="{FF2B5EF4-FFF2-40B4-BE49-F238E27FC236}">
                  <a16:creationId xmlns:a16="http://schemas.microsoft.com/office/drawing/2014/main" id="{BC6F7538-8DA6-4767-BDC9-84FCD5E4F6C8}"/>
                </a:ext>
              </a:extLst>
            </p:cNvPr>
            <p:cNvSpPr>
              <a:spLocks noChangeShapeType="1"/>
            </p:cNvSpPr>
            <p:nvPr/>
          </p:nvSpPr>
          <p:spPr bwMode="auto">
            <a:xfrm>
              <a:off x="2880"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17" name="Line 84">
              <a:extLst>
                <a:ext uri="{FF2B5EF4-FFF2-40B4-BE49-F238E27FC236}">
                  <a16:creationId xmlns:a16="http://schemas.microsoft.com/office/drawing/2014/main" id="{921DF370-1FBB-444D-97EA-BF457AA1ECD8}"/>
                </a:ext>
              </a:extLst>
            </p:cNvPr>
            <p:cNvSpPr>
              <a:spLocks noChangeShapeType="1"/>
            </p:cNvSpPr>
            <p:nvPr/>
          </p:nvSpPr>
          <p:spPr bwMode="auto">
            <a:xfrm>
              <a:off x="3084"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18" name="Line 85">
              <a:extLst>
                <a:ext uri="{FF2B5EF4-FFF2-40B4-BE49-F238E27FC236}">
                  <a16:creationId xmlns:a16="http://schemas.microsoft.com/office/drawing/2014/main" id="{2A0C40A7-73CC-42C9-9FDD-AB158F023F75}"/>
                </a:ext>
              </a:extLst>
            </p:cNvPr>
            <p:cNvSpPr>
              <a:spLocks noChangeShapeType="1"/>
            </p:cNvSpPr>
            <p:nvPr/>
          </p:nvSpPr>
          <p:spPr bwMode="auto">
            <a:xfrm>
              <a:off x="3470"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19" name="Line 86">
              <a:extLst>
                <a:ext uri="{FF2B5EF4-FFF2-40B4-BE49-F238E27FC236}">
                  <a16:creationId xmlns:a16="http://schemas.microsoft.com/office/drawing/2014/main" id="{428F4C29-B78A-4E3F-A430-E5657B095A2D}"/>
                </a:ext>
              </a:extLst>
            </p:cNvPr>
            <p:cNvSpPr>
              <a:spLocks noChangeShapeType="1"/>
            </p:cNvSpPr>
            <p:nvPr/>
          </p:nvSpPr>
          <p:spPr bwMode="auto">
            <a:xfrm>
              <a:off x="3674"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20" name="Line 87">
              <a:extLst>
                <a:ext uri="{FF2B5EF4-FFF2-40B4-BE49-F238E27FC236}">
                  <a16:creationId xmlns:a16="http://schemas.microsoft.com/office/drawing/2014/main" id="{ABC12BD4-617C-4579-AAAA-6EC50770D0DF}"/>
                </a:ext>
              </a:extLst>
            </p:cNvPr>
            <p:cNvSpPr>
              <a:spLocks noChangeShapeType="1"/>
            </p:cNvSpPr>
            <p:nvPr/>
          </p:nvSpPr>
          <p:spPr bwMode="auto">
            <a:xfrm>
              <a:off x="3878"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21" name="Line 88">
              <a:extLst>
                <a:ext uri="{FF2B5EF4-FFF2-40B4-BE49-F238E27FC236}">
                  <a16:creationId xmlns:a16="http://schemas.microsoft.com/office/drawing/2014/main" id="{F4D3513D-10C7-4624-B5F2-E08FC7BB9740}"/>
                </a:ext>
              </a:extLst>
            </p:cNvPr>
            <p:cNvSpPr>
              <a:spLocks noChangeShapeType="1"/>
            </p:cNvSpPr>
            <p:nvPr/>
          </p:nvSpPr>
          <p:spPr bwMode="auto">
            <a:xfrm>
              <a:off x="4082"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nvGrpSpPr>
            <p:cNvPr id="12322" name="Group 93">
              <a:extLst>
                <a:ext uri="{FF2B5EF4-FFF2-40B4-BE49-F238E27FC236}">
                  <a16:creationId xmlns:a16="http://schemas.microsoft.com/office/drawing/2014/main" id="{7135125D-EE83-4133-A8E7-750515E0B863}"/>
                </a:ext>
              </a:extLst>
            </p:cNvPr>
            <p:cNvGrpSpPr>
              <a:grpSpLocks/>
            </p:cNvGrpSpPr>
            <p:nvPr/>
          </p:nvGrpSpPr>
          <p:grpSpPr bwMode="auto">
            <a:xfrm rot="-5400000">
              <a:off x="2993" y="2160"/>
              <a:ext cx="589" cy="1996"/>
              <a:chOff x="1134" y="1684"/>
              <a:chExt cx="612" cy="1973"/>
            </a:xfrm>
          </p:grpSpPr>
          <p:sp>
            <p:nvSpPr>
              <p:cNvPr id="12365" name="Line 89">
                <a:extLst>
                  <a:ext uri="{FF2B5EF4-FFF2-40B4-BE49-F238E27FC236}">
                    <a16:creationId xmlns:a16="http://schemas.microsoft.com/office/drawing/2014/main" id="{215AF6DA-1FEE-4855-9AAC-81C72B3BA584}"/>
                  </a:ext>
                </a:extLst>
              </p:cNvPr>
              <p:cNvSpPr>
                <a:spLocks noChangeShapeType="1"/>
              </p:cNvSpPr>
              <p:nvPr/>
            </p:nvSpPr>
            <p:spPr bwMode="auto">
              <a:xfrm>
                <a:off x="1134"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66" name="Line 90">
                <a:extLst>
                  <a:ext uri="{FF2B5EF4-FFF2-40B4-BE49-F238E27FC236}">
                    <a16:creationId xmlns:a16="http://schemas.microsoft.com/office/drawing/2014/main" id="{66F665A5-B260-4F80-A12C-A0DC787F1A09}"/>
                  </a:ext>
                </a:extLst>
              </p:cNvPr>
              <p:cNvSpPr>
                <a:spLocks noChangeShapeType="1"/>
              </p:cNvSpPr>
              <p:nvPr/>
            </p:nvSpPr>
            <p:spPr bwMode="auto">
              <a:xfrm>
                <a:off x="1338"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67" name="Line 91">
                <a:extLst>
                  <a:ext uri="{FF2B5EF4-FFF2-40B4-BE49-F238E27FC236}">
                    <a16:creationId xmlns:a16="http://schemas.microsoft.com/office/drawing/2014/main" id="{F6A441B3-95E0-4910-9DE0-825504C91B41}"/>
                  </a:ext>
                </a:extLst>
              </p:cNvPr>
              <p:cNvSpPr>
                <a:spLocks noChangeShapeType="1"/>
              </p:cNvSpPr>
              <p:nvPr/>
            </p:nvSpPr>
            <p:spPr bwMode="auto">
              <a:xfrm>
                <a:off x="1542"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68" name="Line 92">
                <a:extLst>
                  <a:ext uri="{FF2B5EF4-FFF2-40B4-BE49-F238E27FC236}">
                    <a16:creationId xmlns:a16="http://schemas.microsoft.com/office/drawing/2014/main" id="{0F85373E-8ACA-4EE2-ABE4-62317EFBA686}"/>
                  </a:ext>
                </a:extLst>
              </p:cNvPr>
              <p:cNvSpPr>
                <a:spLocks noChangeShapeType="1"/>
              </p:cNvSpPr>
              <p:nvPr/>
            </p:nvSpPr>
            <p:spPr bwMode="auto">
              <a:xfrm>
                <a:off x="1746"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2323" name="Group 94">
              <a:extLst>
                <a:ext uri="{FF2B5EF4-FFF2-40B4-BE49-F238E27FC236}">
                  <a16:creationId xmlns:a16="http://schemas.microsoft.com/office/drawing/2014/main" id="{3440E417-BE0B-4653-9792-8F0A31CD5DB7}"/>
                </a:ext>
              </a:extLst>
            </p:cNvPr>
            <p:cNvGrpSpPr>
              <a:grpSpLocks/>
            </p:cNvGrpSpPr>
            <p:nvPr/>
          </p:nvGrpSpPr>
          <p:grpSpPr bwMode="auto">
            <a:xfrm rot="-5400000">
              <a:off x="2982" y="1151"/>
              <a:ext cx="612" cy="1996"/>
              <a:chOff x="1134" y="1684"/>
              <a:chExt cx="612" cy="1973"/>
            </a:xfrm>
          </p:grpSpPr>
          <p:sp>
            <p:nvSpPr>
              <p:cNvPr id="12361" name="Line 95">
                <a:extLst>
                  <a:ext uri="{FF2B5EF4-FFF2-40B4-BE49-F238E27FC236}">
                    <a16:creationId xmlns:a16="http://schemas.microsoft.com/office/drawing/2014/main" id="{CC9A746F-9E83-46E6-BBDB-B9CCA8F997B6}"/>
                  </a:ext>
                </a:extLst>
              </p:cNvPr>
              <p:cNvSpPr>
                <a:spLocks noChangeShapeType="1"/>
              </p:cNvSpPr>
              <p:nvPr/>
            </p:nvSpPr>
            <p:spPr bwMode="auto">
              <a:xfrm>
                <a:off x="1134"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62" name="Line 96">
                <a:extLst>
                  <a:ext uri="{FF2B5EF4-FFF2-40B4-BE49-F238E27FC236}">
                    <a16:creationId xmlns:a16="http://schemas.microsoft.com/office/drawing/2014/main" id="{EE2E85E4-7D17-47AE-BD76-7B1F0B933587}"/>
                  </a:ext>
                </a:extLst>
              </p:cNvPr>
              <p:cNvSpPr>
                <a:spLocks noChangeShapeType="1"/>
              </p:cNvSpPr>
              <p:nvPr/>
            </p:nvSpPr>
            <p:spPr bwMode="auto">
              <a:xfrm>
                <a:off x="1338"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63" name="Line 97">
                <a:extLst>
                  <a:ext uri="{FF2B5EF4-FFF2-40B4-BE49-F238E27FC236}">
                    <a16:creationId xmlns:a16="http://schemas.microsoft.com/office/drawing/2014/main" id="{AFA874D3-BBAE-4D4A-9866-103C4A3ABD28}"/>
                  </a:ext>
                </a:extLst>
              </p:cNvPr>
              <p:cNvSpPr>
                <a:spLocks noChangeShapeType="1"/>
              </p:cNvSpPr>
              <p:nvPr/>
            </p:nvSpPr>
            <p:spPr bwMode="auto">
              <a:xfrm>
                <a:off x="1542"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64" name="Line 98">
                <a:extLst>
                  <a:ext uri="{FF2B5EF4-FFF2-40B4-BE49-F238E27FC236}">
                    <a16:creationId xmlns:a16="http://schemas.microsoft.com/office/drawing/2014/main" id="{C5E6C35C-2616-47B2-BA1B-400F3E12DB3F}"/>
                  </a:ext>
                </a:extLst>
              </p:cNvPr>
              <p:cNvSpPr>
                <a:spLocks noChangeShapeType="1"/>
              </p:cNvSpPr>
              <p:nvPr/>
            </p:nvSpPr>
            <p:spPr bwMode="auto">
              <a:xfrm>
                <a:off x="1746" y="1684"/>
                <a:ext cx="0" cy="1973"/>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12324" name="Line 99">
              <a:extLst>
                <a:ext uri="{FF2B5EF4-FFF2-40B4-BE49-F238E27FC236}">
                  <a16:creationId xmlns:a16="http://schemas.microsoft.com/office/drawing/2014/main" id="{AE9ADE8E-4A16-49FE-A93E-EE1610081145}"/>
                </a:ext>
              </a:extLst>
            </p:cNvPr>
            <p:cNvSpPr>
              <a:spLocks noChangeShapeType="1"/>
            </p:cNvSpPr>
            <p:nvPr/>
          </p:nvSpPr>
          <p:spPr bwMode="auto">
            <a:xfrm rot="-5400000">
              <a:off x="3288" y="1661"/>
              <a:ext cx="0" cy="199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25" name="Line 100">
              <a:extLst>
                <a:ext uri="{FF2B5EF4-FFF2-40B4-BE49-F238E27FC236}">
                  <a16:creationId xmlns:a16="http://schemas.microsoft.com/office/drawing/2014/main" id="{36B52CE0-6874-481C-B094-71A3D854200E}"/>
                </a:ext>
              </a:extLst>
            </p:cNvPr>
            <p:cNvSpPr>
              <a:spLocks noChangeShapeType="1"/>
            </p:cNvSpPr>
            <p:nvPr/>
          </p:nvSpPr>
          <p:spPr bwMode="auto">
            <a:xfrm flipH="1">
              <a:off x="4286" y="2001"/>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26" name="Line 101">
              <a:extLst>
                <a:ext uri="{FF2B5EF4-FFF2-40B4-BE49-F238E27FC236}">
                  <a16:creationId xmlns:a16="http://schemas.microsoft.com/office/drawing/2014/main" id="{BD29EF26-00EB-45D7-824F-44BBA7768206}"/>
                </a:ext>
              </a:extLst>
            </p:cNvPr>
            <p:cNvSpPr>
              <a:spLocks noChangeShapeType="1"/>
            </p:cNvSpPr>
            <p:nvPr/>
          </p:nvSpPr>
          <p:spPr bwMode="auto">
            <a:xfrm flipH="1">
              <a:off x="4286" y="1797"/>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27" name="Line 102">
              <a:extLst>
                <a:ext uri="{FF2B5EF4-FFF2-40B4-BE49-F238E27FC236}">
                  <a16:creationId xmlns:a16="http://schemas.microsoft.com/office/drawing/2014/main" id="{74282A5F-A346-4370-91E2-4E0B1ECE536F}"/>
                </a:ext>
              </a:extLst>
            </p:cNvPr>
            <p:cNvSpPr>
              <a:spLocks noChangeShapeType="1"/>
            </p:cNvSpPr>
            <p:nvPr/>
          </p:nvSpPr>
          <p:spPr bwMode="auto">
            <a:xfrm flipH="1">
              <a:off x="4286" y="1593"/>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28" name="Line 103">
              <a:extLst>
                <a:ext uri="{FF2B5EF4-FFF2-40B4-BE49-F238E27FC236}">
                  <a16:creationId xmlns:a16="http://schemas.microsoft.com/office/drawing/2014/main" id="{30BA682D-C390-441D-BEAF-FD2FAE1D1FDA}"/>
                </a:ext>
              </a:extLst>
            </p:cNvPr>
            <p:cNvSpPr>
              <a:spLocks noChangeShapeType="1"/>
            </p:cNvSpPr>
            <p:nvPr/>
          </p:nvSpPr>
          <p:spPr bwMode="auto">
            <a:xfrm flipH="1">
              <a:off x="4286" y="1389"/>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29" name="Line 104">
              <a:extLst>
                <a:ext uri="{FF2B5EF4-FFF2-40B4-BE49-F238E27FC236}">
                  <a16:creationId xmlns:a16="http://schemas.microsoft.com/office/drawing/2014/main" id="{0F9A2946-DDEE-467C-A001-2DD00BEE81FB}"/>
                </a:ext>
              </a:extLst>
            </p:cNvPr>
            <p:cNvSpPr>
              <a:spLocks noChangeShapeType="1"/>
            </p:cNvSpPr>
            <p:nvPr/>
          </p:nvSpPr>
          <p:spPr bwMode="auto">
            <a:xfrm flipH="1">
              <a:off x="4286" y="1185"/>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0" name="Line 105">
              <a:extLst>
                <a:ext uri="{FF2B5EF4-FFF2-40B4-BE49-F238E27FC236}">
                  <a16:creationId xmlns:a16="http://schemas.microsoft.com/office/drawing/2014/main" id="{6CD1CD82-4ED2-44AC-95D0-AB4088314F39}"/>
                </a:ext>
              </a:extLst>
            </p:cNvPr>
            <p:cNvSpPr>
              <a:spLocks noChangeShapeType="1"/>
            </p:cNvSpPr>
            <p:nvPr/>
          </p:nvSpPr>
          <p:spPr bwMode="auto">
            <a:xfrm flipH="1">
              <a:off x="4286" y="2795"/>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1" name="Line 106">
              <a:extLst>
                <a:ext uri="{FF2B5EF4-FFF2-40B4-BE49-F238E27FC236}">
                  <a16:creationId xmlns:a16="http://schemas.microsoft.com/office/drawing/2014/main" id="{00BB9043-F2E7-4CF4-ABD3-9FBED4870370}"/>
                </a:ext>
              </a:extLst>
            </p:cNvPr>
            <p:cNvSpPr>
              <a:spLocks noChangeShapeType="1"/>
            </p:cNvSpPr>
            <p:nvPr/>
          </p:nvSpPr>
          <p:spPr bwMode="auto">
            <a:xfrm flipH="1">
              <a:off x="4286" y="2591"/>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2" name="Line 107">
              <a:extLst>
                <a:ext uri="{FF2B5EF4-FFF2-40B4-BE49-F238E27FC236}">
                  <a16:creationId xmlns:a16="http://schemas.microsoft.com/office/drawing/2014/main" id="{1035649C-A849-4B88-BFDD-CF75E8E5E08A}"/>
                </a:ext>
              </a:extLst>
            </p:cNvPr>
            <p:cNvSpPr>
              <a:spLocks noChangeShapeType="1"/>
            </p:cNvSpPr>
            <p:nvPr/>
          </p:nvSpPr>
          <p:spPr bwMode="auto">
            <a:xfrm flipH="1">
              <a:off x="4286" y="2409"/>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3" name="Line 108">
              <a:extLst>
                <a:ext uri="{FF2B5EF4-FFF2-40B4-BE49-F238E27FC236}">
                  <a16:creationId xmlns:a16="http://schemas.microsoft.com/office/drawing/2014/main" id="{ECF20674-75EE-45D0-844A-AE3FC8F87D10}"/>
                </a:ext>
              </a:extLst>
            </p:cNvPr>
            <p:cNvSpPr>
              <a:spLocks noChangeShapeType="1"/>
            </p:cNvSpPr>
            <p:nvPr/>
          </p:nvSpPr>
          <p:spPr bwMode="auto">
            <a:xfrm flipH="1">
              <a:off x="4286" y="2205"/>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4" name="Line 109">
              <a:extLst>
                <a:ext uri="{FF2B5EF4-FFF2-40B4-BE49-F238E27FC236}">
                  <a16:creationId xmlns:a16="http://schemas.microsoft.com/office/drawing/2014/main" id="{859B56CD-EB88-417F-B453-66A30E580F62}"/>
                </a:ext>
              </a:extLst>
            </p:cNvPr>
            <p:cNvSpPr>
              <a:spLocks noChangeShapeType="1"/>
            </p:cNvSpPr>
            <p:nvPr/>
          </p:nvSpPr>
          <p:spPr bwMode="auto">
            <a:xfrm flipH="1">
              <a:off x="2472" y="1003"/>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5" name="Line 110">
              <a:extLst>
                <a:ext uri="{FF2B5EF4-FFF2-40B4-BE49-F238E27FC236}">
                  <a16:creationId xmlns:a16="http://schemas.microsoft.com/office/drawing/2014/main" id="{C8276F88-2EA8-4751-BC36-987579B858E6}"/>
                </a:ext>
              </a:extLst>
            </p:cNvPr>
            <p:cNvSpPr>
              <a:spLocks noChangeShapeType="1"/>
            </p:cNvSpPr>
            <p:nvPr/>
          </p:nvSpPr>
          <p:spPr bwMode="auto">
            <a:xfrm flipH="1">
              <a:off x="2676" y="1003"/>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6" name="Line 111">
              <a:extLst>
                <a:ext uri="{FF2B5EF4-FFF2-40B4-BE49-F238E27FC236}">
                  <a16:creationId xmlns:a16="http://schemas.microsoft.com/office/drawing/2014/main" id="{A6C38B54-D087-4FAF-872E-50C32FCB9FB0}"/>
                </a:ext>
              </a:extLst>
            </p:cNvPr>
            <p:cNvSpPr>
              <a:spLocks noChangeShapeType="1"/>
            </p:cNvSpPr>
            <p:nvPr/>
          </p:nvSpPr>
          <p:spPr bwMode="auto">
            <a:xfrm flipH="1">
              <a:off x="2880" y="1003"/>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7" name="Line 112">
              <a:extLst>
                <a:ext uri="{FF2B5EF4-FFF2-40B4-BE49-F238E27FC236}">
                  <a16:creationId xmlns:a16="http://schemas.microsoft.com/office/drawing/2014/main" id="{38D8C129-23C7-4645-BE26-5F9611C88EE7}"/>
                </a:ext>
              </a:extLst>
            </p:cNvPr>
            <p:cNvSpPr>
              <a:spLocks noChangeShapeType="1"/>
            </p:cNvSpPr>
            <p:nvPr/>
          </p:nvSpPr>
          <p:spPr bwMode="auto">
            <a:xfrm flipH="1">
              <a:off x="3084" y="1003"/>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8" name="Line 113">
              <a:extLst>
                <a:ext uri="{FF2B5EF4-FFF2-40B4-BE49-F238E27FC236}">
                  <a16:creationId xmlns:a16="http://schemas.microsoft.com/office/drawing/2014/main" id="{8B918E73-2EA9-4B14-8036-F717AF4E00BB}"/>
                </a:ext>
              </a:extLst>
            </p:cNvPr>
            <p:cNvSpPr>
              <a:spLocks noChangeShapeType="1"/>
            </p:cNvSpPr>
            <p:nvPr/>
          </p:nvSpPr>
          <p:spPr bwMode="auto">
            <a:xfrm flipH="1">
              <a:off x="3288" y="1003"/>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39" name="Line 114">
              <a:extLst>
                <a:ext uri="{FF2B5EF4-FFF2-40B4-BE49-F238E27FC236}">
                  <a16:creationId xmlns:a16="http://schemas.microsoft.com/office/drawing/2014/main" id="{27F7CE6F-E0CB-45B6-935D-C2817999B7B1}"/>
                </a:ext>
              </a:extLst>
            </p:cNvPr>
            <p:cNvSpPr>
              <a:spLocks noChangeShapeType="1"/>
            </p:cNvSpPr>
            <p:nvPr/>
          </p:nvSpPr>
          <p:spPr bwMode="auto">
            <a:xfrm flipH="1">
              <a:off x="3470" y="1003"/>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40" name="Line 115">
              <a:extLst>
                <a:ext uri="{FF2B5EF4-FFF2-40B4-BE49-F238E27FC236}">
                  <a16:creationId xmlns:a16="http://schemas.microsoft.com/office/drawing/2014/main" id="{47139AA2-FE7B-40C6-BF9F-48EE4A26F83A}"/>
                </a:ext>
              </a:extLst>
            </p:cNvPr>
            <p:cNvSpPr>
              <a:spLocks noChangeShapeType="1"/>
            </p:cNvSpPr>
            <p:nvPr/>
          </p:nvSpPr>
          <p:spPr bwMode="auto">
            <a:xfrm flipH="1">
              <a:off x="3674" y="1003"/>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41" name="Line 116">
              <a:extLst>
                <a:ext uri="{FF2B5EF4-FFF2-40B4-BE49-F238E27FC236}">
                  <a16:creationId xmlns:a16="http://schemas.microsoft.com/office/drawing/2014/main" id="{542B6BB4-1D91-4200-B095-E33FD0FF3785}"/>
                </a:ext>
              </a:extLst>
            </p:cNvPr>
            <p:cNvSpPr>
              <a:spLocks noChangeShapeType="1"/>
            </p:cNvSpPr>
            <p:nvPr/>
          </p:nvSpPr>
          <p:spPr bwMode="auto">
            <a:xfrm flipH="1">
              <a:off x="3878" y="1003"/>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42" name="Line 117">
              <a:extLst>
                <a:ext uri="{FF2B5EF4-FFF2-40B4-BE49-F238E27FC236}">
                  <a16:creationId xmlns:a16="http://schemas.microsoft.com/office/drawing/2014/main" id="{B1F1FEB5-F7C1-4324-B80E-2CB28F0EECB3}"/>
                </a:ext>
              </a:extLst>
            </p:cNvPr>
            <p:cNvSpPr>
              <a:spLocks noChangeShapeType="1"/>
            </p:cNvSpPr>
            <p:nvPr/>
          </p:nvSpPr>
          <p:spPr bwMode="auto">
            <a:xfrm flipH="1">
              <a:off x="4082" y="1003"/>
              <a:ext cx="658" cy="65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43" name="Line 118">
              <a:extLst>
                <a:ext uri="{FF2B5EF4-FFF2-40B4-BE49-F238E27FC236}">
                  <a16:creationId xmlns:a16="http://schemas.microsoft.com/office/drawing/2014/main" id="{6A249E2C-5FA0-4FE8-A044-930683E67493}"/>
                </a:ext>
              </a:extLst>
            </p:cNvPr>
            <p:cNvSpPr>
              <a:spLocks noChangeShapeType="1"/>
            </p:cNvSpPr>
            <p:nvPr/>
          </p:nvSpPr>
          <p:spPr bwMode="auto">
            <a:xfrm>
              <a:off x="2631" y="1321"/>
              <a:ext cx="199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44" name="Line 119">
              <a:extLst>
                <a:ext uri="{FF2B5EF4-FFF2-40B4-BE49-F238E27FC236}">
                  <a16:creationId xmlns:a16="http://schemas.microsoft.com/office/drawing/2014/main" id="{5211D227-4B23-4F71-B7B6-98DC28EB7136}"/>
                </a:ext>
              </a:extLst>
            </p:cNvPr>
            <p:cNvSpPr>
              <a:spLocks noChangeShapeType="1"/>
            </p:cNvSpPr>
            <p:nvPr/>
          </p:nvSpPr>
          <p:spPr bwMode="auto">
            <a:xfrm>
              <a:off x="2562" y="1389"/>
              <a:ext cx="199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45" name="Line 120">
              <a:extLst>
                <a:ext uri="{FF2B5EF4-FFF2-40B4-BE49-F238E27FC236}">
                  <a16:creationId xmlns:a16="http://schemas.microsoft.com/office/drawing/2014/main" id="{A91D2CCD-0911-4821-89EC-3B35073C7866}"/>
                </a:ext>
              </a:extLst>
            </p:cNvPr>
            <p:cNvSpPr>
              <a:spLocks noChangeShapeType="1"/>
            </p:cNvSpPr>
            <p:nvPr/>
          </p:nvSpPr>
          <p:spPr bwMode="auto">
            <a:xfrm>
              <a:off x="2494" y="1457"/>
              <a:ext cx="199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46" name="Line 121">
              <a:extLst>
                <a:ext uri="{FF2B5EF4-FFF2-40B4-BE49-F238E27FC236}">
                  <a16:creationId xmlns:a16="http://schemas.microsoft.com/office/drawing/2014/main" id="{1A1CE113-CA2B-4A9B-AB82-D4F2BA93B688}"/>
                </a:ext>
              </a:extLst>
            </p:cNvPr>
            <p:cNvSpPr>
              <a:spLocks noChangeShapeType="1"/>
            </p:cNvSpPr>
            <p:nvPr/>
          </p:nvSpPr>
          <p:spPr bwMode="auto">
            <a:xfrm>
              <a:off x="2426" y="1525"/>
              <a:ext cx="199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47" name="Line 122">
              <a:extLst>
                <a:ext uri="{FF2B5EF4-FFF2-40B4-BE49-F238E27FC236}">
                  <a16:creationId xmlns:a16="http://schemas.microsoft.com/office/drawing/2014/main" id="{4464281E-4EF8-4CB8-8E5C-3BF2E065D9BD}"/>
                </a:ext>
              </a:extLst>
            </p:cNvPr>
            <p:cNvSpPr>
              <a:spLocks noChangeShapeType="1"/>
            </p:cNvSpPr>
            <p:nvPr/>
          </p:nvSpPr>
          <p:spPr bwMode="auto">
            <a:xfrm>
              <a:off x="2358" y="1593"/>
              <a:ext cx="199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48" name="Line 123">
              <a:extLst>
                <a:ext uri="{FF2B5EF4-FFF2-40B4-BE49-F238E27FC236}">
                  <a16:creationId xmlns:a16="http://schemas.microsoft.com/office/drawing/2014/main" id="{95A44523-1275-4123-99E4-580DF99D74D3}"/>
                </a:ext>
              </a:extLst>
            </p:cNvPr>
            <p:cNvSpPr>
              <a:spLocks noChangeShapeType="1"/>
            </p:cNvSpPr>
            <p:nvPr/>
          </p:nvSpPr>
          <p:spPr bwMode="auto">
            <a:xfrm>
              <a:off x="2903" y="1049"/>
              <a:ext cx="199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49" name="Line 124">
              <a:extLst>
                <a:ext uri="{FF2B5EF4-FFF2-40B4-BE49-F238E27FC236}">
                  <a16:creationId xmlns:a16="http://schemas.microsoft.com/office/drawing/2014/main" id="{32AD8195-4F9D-4F07-9C40-CD30153590B2}"/>
                </a:ext>
              </a:extLst>
            </p:cNvPr>
            <p:cNvSpPr>
              <a:spLocks noChangeShapeType="1"/>
            </p:cNvSpPr>
            <p:nvPr/>
          </p:nvSpPr>
          <p:spPr bwMode="auto">
            <a:xfrm>
              <a:off x="2835" y="1117"/>
              <a:ext cx="199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50" name="Line 125">
              <a:extLst>
                <a:ext uri="{FF2B5EF4-FFF2-40B4-BE49-F238E27FC236}">
                  <a16:creationId xmlns:a16="http://schemas.microsoft.com/office/drawing/2014/main" id="{889B6D88-B04B-43FB-8F90-C4028A5C9CB8}"/>
                </a:ext>
              </a:extLst>
            </p:cNvPr>
            <p:cNvSpPr>
              <a:spLocks noChangeShapeType="1"/>
            </p:cNvSpPr>
            <p:nvPr/>
          </p:nvSpPr>
          <p:spPr bwMode="auto">
            <a:xfrm>
              <a:off x="2767" y="1185"/>
              <a:ext cx="199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51" name="Line 126">
              <a:extLst>
                <a:ext uri="{FF2B5EF4-FFF2-40B4-BE49-F238E27FC236}">
                  <a16:creationId xmlns:a16="http://schemas.microsoft.com/office/drawing/2014/main" id="{01E467B1-8713-4244-BBD0-D6FBCC6EF798}"/>
                </a:ext>
              </a:extLst>
            </p:cNvPr>
            <p:cNvSpPr>
              <a:spLocks noChangeShapeType="1"/>
            </p:cNvSpPr>
            <p:nvPr/>
          </p:nvSpPr>
          <p:spPr bwMode="auto">
            <a:xfrm>
              <a:off x="2699" y="1253"/>
              <a:ext cx="199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52" name="Line 127">
              <a:extLst>
                <a:ext uri="{FF2B5EF4-FFF2-40B4-BE49-F238E27FC236}">
                  <a16:creationId xmlns:a16="http://schemas.microsoft.com/office/drawing/2014/main" id="{B9E57976-CFBA-49B6-9D92-6033770FBF08}"/>
                </a:ext>
              </a:extLst>
            </p:cNvPr>
            <p:cNvSpPr>
              <a:spLocks noChangeShapeType="1"/>
            </p:cNvSpPr>
            <p:nvPr/>
          </p:nvSpPr>
          <p:spPr bwMode="auto">
            <a:xfrm>
              <a:off x="4558" y="1389"/>
              <a:ext cx="0" cy="199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53" name="Line 128">
              <a:extLst>
                <a:ext uri="{FF2B5EF4-FFF2-40B4-BE49-F238E27FC236}">
                  <a16:creationId xmlns:a16="http://schemas.microsoft.com/office/drawing/2014/main" id="{C70B558B-AB63-4CC4-B180-B5A97414DA36}"/>
                </a:ext>
              </a:extLst>
            </p:cNvPr>
            <p:cNvSpPr>
              <a:spLocks noChangeShapeType="1"/>
            </p:cNvSpPr>
            <p:nvPr/>
          </p:nvSpPr>
          <p:spPr bwMode="auto">
            <a:xfrm>
              <a:off x="4490" y="1457"/>
              <a:ext cx="0" cy="199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54" name="Line 129">
              <a:extLst>
                <a:ext uri="{FF2B5EF4-FFF2-40B4-BE49-F238E27FC236}">
                  <a16:creationId xmlns:a16="http://schemas.microsoft.com/office/drawing/2014/main" id="{5816BA2E-DD82-46A2-BBFC-4182C61A78B6}"/>
                </a:ext>
              </a:extLst>
            </p:cNvPr>
            <p:cNvSpPr>
              <a:spLocks noChangeShapeType="1"/>
            </p:cNvSpPr>
            <p:nvPr/>
          </p:nvSpPr>
          <p:spPr bwMode="auto">
            <a:xfrm>
              <a:off x="4422" y="1525"/>
              <a:ext cx="0" cy="199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55" name="Line 130">
              <a:extLst>
                <a:ext uri="{FF2B5EF4-FFF2-40B4-BE49-F238E27FC236}">
                  <a16:creationId xmlns:a16="http://schemas.microsoft.com/office/drawing/2014/main" id="{28AD4406-C0C2-48C1-89C1-6ECC60EBF05F}"/>
                </a:ext>
              </a:extLst>
            </p:cNvPr>
            <p:cNvSpPr>
              <a:spLocks noChangeShapeType="1"/>
            </p:cNvSpPr>
            <p:nvPr/>
          </p:nvSpPr>
          <p:spPr bwMode="auto">
            <a:xfrm>
              <a:off x="4354" y="1593"/>
              <a:ext cx="0" cy="199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56" name="Line 131">
              <a:extLst>
                <a:ext uri="{FF2B5EF4-FFF2-40B4-BE49-F238E27FC236}">
                  <a16:creationId xmlns:a16="http://schemas.microsoft.com/office/drawing/2014/main" id="{D25B764B-6FB4-46E1-84F1-9D20E0CD64C5}"/>
                </a:ext>
              </a:extLst>
            </p:cNvPr>
            <p:cNvSpPr>
              <a:spLocks noChangeShapeType="1"/>
            </p:cNvSpPr>
            <p:nvPr/>
          </p:nvSpPr>
          <p:spPr bwMode="auto">
            <a:xfrm>
              <a:off x="4830" y="1117"/>
              <a:ext cx="0" cy="199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57" name="Line 132">
              <a:extLst>
                <a:ext uri="{FF2B5EF4-FFF2-40B4-BE49-F238E27FC236}">
                  <a16:creationId xmlns:a16="http://schemas.microsoft.com/office/drawing/2014/main" id="{EE9FACC7-1EAB-4378-B1A6-92D8F0B63C94}"/>
                </a:ext>
              </a:extLst>
            </p:cNvPr>
            <p:cNvSpPr>
              <a:spLocks noChangeShapeType="1"/>
            </p:cNvSpPr>
            <p:nvPr/>
          </p:nvSpPr>
          <p:spPr bwMode="auto">
            <a:xfrm>
              <a:off x="4762" y="1185"/>
              <a:ext cx="0" cy="199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58" name="Line 133">
              <a:extLst>
                <a:ext uri="{FF2B5EF4-FFF2-40B4-BE49-F238E27FC236}">
                  <a16:creationId xmlns:a16="http://schemas.microsoft.com/office/drawing/2014/main" id="{9B2D9CF7-B5F1-49B0-9312-C4BE79877DC3}"/>
                </a:ext>
              </a:extLst>
            </p:cNvPr>
            <p:cNvSpPr>
              <a:spLocks noChangeShapeType="1"/>
            </p:cNvSpPr>
            <p:nvPr/>
          </p:nvSpPr>
          <p:spPr bwMode="auto">
            <a:xfrm>
              <a:off x="4694" y="1253"/>
              <a:ext cx="0" cy="199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59" name="Line 134">
              <a:extLst>
                <a:ext uri="{FF2B5EF4-FFF2-40B4-BE49-F238E27FC236}">
                  <a16:creationId xmlns:a16="http://schemas.microsoft.com/office/drawing/2014/main" id="{B291784A-7F7A-47A3-A6CF-318D88947754}"/>
                </a:ext>
              </a:extLst>
            </p:cNvPr>
            <p:cNvSpPr>
              <a:spLocks noChangeShapeType="1"/>
            </p:cNvSpPr>
            <p:nvPr/>
          </p:nvSpPr>
          <p:spPr bwMode="auto">
            <a:xfrm>
              <a:off x="4626" y="1321"/>
              <a:ext cx="0" cy="199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2360" name="Line 135">
              <a:extLst>
                <a:ext uri="{FF2B5EF4-FFF2-40B4-BE49-F238E27FC236}">
                  <a16:creationId xmlns:a16="http://schemas.microsoft.com/office/drawing/2014/main" id="{3A72EBE3-07FE-4BA1-BA00-30BD217B68FA}"/>
                </a:ext>
              </a:extLst>
            </p:cNvPr>
            <p:cNvSpPr>
              <a:spLocks noChangeShapeType="1"/>
            </p:cNvSpPr>
            <p:nvPr/>
          </p:nvSpPr>
          <p:spPr bwMode="auto">
            <a:xfrm>
              <a:off x="4898" y="1049"/>
              <a:ext cx="0" cy="199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2607" name="Group 143">
            <a:extLst>
              <a:ext uri="{FF2B5EF4-FFF2-40B4-BE49-F238E27FC236}">
                <a16:creationId xmlns:a16="http://schemas.microsoft.com/office/drawing/2014/main" id="{34BC65CA-8BB8-406C-86B5-65F057F64690}"/>
              </a:ext>
            </a:extLst>
          </p:cNvPr>
          <p:cNvGrpSpPr>
            <a:grpSpLocks/>
          </p:cNvGrpSpPr>
          <p:nvPr/>
        </p:nvGrpSpPr>
        <p:grpSpPr bwMode="auto">
          <a:xfrm>
            <a:off x="3635375" y="5402263"/>
            <a:ext cx="3168650" cy="366712"/>
            <a:chOff x="2154" y="3403"/>
            <a:chExt cx="1996" cy="231"/>
          </a:xfrm>
        </p:grpSpPr>
        <p:sp>
          <p:nvSpPr>
            <p:cNvPr id="12310" name="Line 137">
              <a:extLst>
                <a:ext uri="{FF2B5EF4-FFF2-40B4-BE49-F238E27FC236}">
                  <a16:creationId xmlns:a16="http://schemas.microsoft.com/office/drawing/2014/main" id="{1634FD2B-0B64-4139-B3AA-C80F02BDBE0F}"/>
                </a:ext>
              </a:extLst>
            </p:cNvPr>
            <p:cNvSpPr>
              <a:spLocks noChangeShapeType="1"/>
            </p:cNvSpPr>
            <p:nvPr/>
          </p:nvSpPr>
          <p:spPr bwMode="auto">
            <a:xfrm>
              <a:off x="2154" y="3407"/>
              <a:ext cx="1996"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2604" name="Text Box 140">
              <a:extLst>
                <a:ext uri="{FF2B5EF4-FFF2-40B4-BE49-F238E27FC236}">
                  <a16:creationId xmlns:a16="http://schemas.microsoft.com/office/drawing/2014/main" id="{697398D0-7A32-407E-B5E3-AFCD73C6EB3C}"/>
                </a:ext>
              </a:extLst>
            </p:cNvPr>
            <p:cNvSpPr txBox="1">
              <a:spLocks noChangeArrowheads="1"/>
            </p:cNvSpPr>
            <p:nvPr/>
          </p:nvSpPr>
          <p:spPr bwMode="auto">
            <a:xfrm>
              <a:off x="2903" y="3403"/>
              <a:ext cx="5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CC0000"/>
                  </a:solidFill>
                  <a:effectLst>
                    <a:outerShdw blurRad="38100" dist="38100" dir="2700000" algn="tl">
                      <a:srgbClr val="C0C0C0"/>
                    </a:outerShdw>
                  </a:effectLst>
                  <a:latin typeface="Arial" charset="0"/>
                  <a:cs typeface="Arial" charset="0"/>
                </a:rPr>
                <a:t>10см</a:t>
              </a:r>
            </a:p>
          </p:txBody>
        </p:sp>
      </p:grpSp>
      <p:grpSp>
        <p:nvGrpSpPr>
          <p:cNvPr id="62609" name="Group 145">
            <a:extLst>
              <a:ext uri="{FF2B5EF4-FFF2-40B4-BE49-F238E27FC236}">
                <a16:creationId xmlns:a16="http://schemas.microsoft.com/office/drawing/2014/main" id="{FBF515CF-A154-4EC8-A0F1-1DA4DF25FF0F}"/>
              </a:ext>
            </a:extLst>
          </p:cNvPr>
          <p:cNvGrpSpPr>
            <a:grpSpLocks/>
          </p:cNvGrpSpPr>
          <p:nvPr/>
        </p:nvGrpSpPr>
        <p:grpSpPr bwMode="auto">
          <a:xfrm>
            <a:off x="6804025" y="4365625"/>
            <a:ext cx="1368425" cy="1044575"/>
            <a:chOff x="4150" y="2750"/>
            <a:chExt cx="862" cy="658"/>
          </a:xfrm>
        </p:grpSpPr>
        <p:sp>
          <p:nvSpPr>
            <p:cNvPr id="12308" name="Line 139">
              <a:extLst>
                <a:ext uri="{FF2B5EF4-FFF2-40B4-BE49-F238E27FC236}">
                  <a16:creationId xmlns:a16="http://schemas.microsoft.com/office/drawing/2014/main" id="{C5EA733C-2AC6-410F-B891-00B0C339EB4C}"/>
                </a:ext>
              </a:extLst>
            </p:cNvPr>
            <p:cNvSpPr>
              <a:spLocks noChangeShapeType="1"/>
            </p:cNvSpPr>
            <p:nvPr/>
          </p:nvSpPr>
          <p:spPr bwMode="auto">
            <a:xfrm flipH="1">
              <a:off x="4150" y="2750"/>
              <a:ext cx="658" cy="658"/>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2605" name="Text Box 141">
              <a:extLst>
                <a:ext uri="{FF2B5EF4-FFF2-40B4-BE49-F238E27FC236}">
                  <a16:creationId xmlns:a16="http://schemas.microsoft.com/office/drawing/2014/main" id="{B6BA9A00-31D8-4F9B-8DF8-53180385CEAB}"/>
                </a:ext>
              </a:extLst>
            </p:cNvPr>
            <p:cNvSpPr txBox="1">
              <a:spLocks noChangeArrowheads="1"/>
            </p:cNvSpPr>
            <p:nvPr/>
          </p:nvSpPr>
          <p:spPr bwMode="auto">
            <a:xfrm>
              <a:off x="4445" y="3022"/>
              <a:ext cx="5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CC0000"/>
                  </a:solidFill>
                  <a:effectLst>
                    <a:outerShdw blurRad="38100" dist="38100" dir="2700000" algn="tl">
                      <a:srgbClr val="C0C0C0"/>
                    </a:outerShdw>
                  </a:effectLst>
                  <a:latin typeface="Arial" charset="0"/>
                  <a:cs typeface="Arial" charset="0"/>
                </a:rPr>
                <a:t>10см</a:t>
              </a:r>
            </a:p>
          </p:txBody>
        </p:sp>
      </p:grpSp>
      <p:grpSp>
        <p:nvGrpSpPr>
          <p:cNvPr id="62608" name="Group 144">
            <a:extLst>
              <a:ext uri="{FF2B5EF4-FFF2-40B4-BE49-F238E27FC236}">
                <a16:creationId xmlns:a16="http://schemas.microsoft.com/office/drawing/2014/main" id="{D443B9A2-0FEF-4B38-9932-4489987C5EFB}"/>
              </a:ext>
            </a:extLst>
          </p:cNvPr>
          <p:cNvGrpSpPr>
            <a:grpSpLocks/>
          </p:cNvGrpSpPr>
          <p:nvPr/>
        </p:nvGrpSpPr>
        <p:grpSpPr bwMode="auto">
          <a:xfrm>
            <a:off x="6083300" y="2241550"/>
            <a:ext cx="900113" cy="3168650"/>
            <a:chOff x="3696" y="1412"/>
            <a:chExt cx="567" cy="1996"/>
          </a:xfrm>
        </p:grpSpPr>
        <p:sp>
          <p:nvSpPr>
            <p:cNvPr id="12306" name="Line 138">
              <a:extLst>
                <a:ext uri="{FF2B5EF4-FFF2-40B4-BE49-F238E27FC236}">
                  <a16:creationId xmlns:a16="http://schemas.microsoft.com/office/drawing/2014/main" id="{8ACEED85-A3A4-4BCA-A98F-DAFEEB3E6CAE}"/>
                </a:ext>
              </a:extLst>
            </p:cNvPr>
            <p:cNvSpPr>
              <a:spLocks noChangeShapeType="1"/>
            </p:cNvSpPr>
            <p:nvPr/>
          </p:nvSpPr>
          <p:spPr bwMode="auto">
            <a:xfrm>
              <a:off x="4150" y="1412"/>
              <a:ext cx="0" cy="1996"/>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2606" name="Text Box 142">
              <a:extLst>
                <a:ext uri="{FF2B5EF4-FFF2-40B4-BE49-F238E27FC236}">
                  <a16:creationId xmlns:a16="http://schemas.microsoft.com/office/drawing/2014/main" id="{CC3DB87E-30D3-4910-9424-768F6E34F30A}"/>
                </a:ext>
              </a:extLst>
            </p:cNvPr>
            <p:cNvSpPr txBox="1">
              <a:spLocks noChangeArrowheads="1"/>
            </p:cNvSpPr>
            <p:nvPr/>
          </p:nvSpPr>
          <p:spPr bwMode="auto">
            <a:xfrm>
              <a:off x="3696" y="2205"/>
              <a:ext cx="5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CC0000"/>
                  </a:solidFill>
                  <a:effectLst>
                    <a:outerShdw blurRad="38100" dist="38100" dir="2700000" algn="tl">
                      <a:srgbClr val="C0C0C0"/>
                    </a:outerShdw>
                  </a:effectLst>
                  <a:latin typeface="Arial" charset="0"/>
                  <a:cs typeface="Arial" charset="0"/>
                </a:rPr>
                <a:t>10 см</a:t>
              </a:r>
            </a:p>
          </p:txBody>
        </p:sp>
      </p:grpSp>
      <p:sp>
        <p:nvSpPr>
          <p:cNvPr id="62610" name="Text Box 146">
            <a:extLst>
              <a:ext uri="{FF2B5EF4-FFF2-40B4-BE49-F238E27FC236}">
                <a16:creationId xmlns:a16="http://schemas.microsoft.com/office/drawing/2014/main" id="{FA4D95C7-04DE-4EC2-95C7-842794F48582}"/>
              </a:ext>
            </a:extLst>
          </p:cNvPr>
          <p:cNvSpPr txBox="1">
            <a:spLocks noChangeArrowheads="1"/>
          </p:cNvSpPr>
          <p:nvPr/>
        </p:nvSpPr>
        <p:spPr bwMode="auto">
          <a:xfrm>
            <a:off x="2916238" y="1160463"/>
            <a:ext cx="1620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400" b="1">
                <a:solidFill>
                  <a:srgbClr val="0000FF"/>
                </a:solidFill>
                <a:effectLst>
                  <a:outerShdw blurRad="38100" dist="38100" dir="2700000" algn="tl">
                    <a:srgbClr val="C0C0C0"/>
                  </a:outerShdw>
                </a:effectLst>
                <a:latin typeface="Arial" charset="0"/>
                <a:cs typeface="Arial" charset="0"/>
              </a:rPr>
              <a:t>1000 см</a:t>
            </a:r>
            <a:r>
              <a:rPr lang="ru-RU" sz="2400" b="1" baseline="30000">
                <a:solidFill>
                  <a:srgbClr val="0000FF"/>
                </a:solidFill>
                <a:effectLst>
                  <a:outerShdw blurRad="38100" dist="38100" dir="2700000" algn="tl">
                    <a:srgbClr val="C0C0C0"/>
                  </a:outerShdw>
                </a:effectLst>
                <a:latin typeface="Arial" charset="0"/>
                <a:cs typeface="Arial" charset="0"/>
              </a:rPr>
              <a:t>3</a:t>
            </a:r>
          </a:p>
        </p:txBody>
      </p:sp>
      <p:sp>
        <p:nvSpPr>
          <p:cNvPr id="62611" name="Text Box 147">
            <a:extLst>
              <a:ext uri="{FF2B5EF4-FFF2-40B4-BE49-F238E27FC236}">
                <a16:creationId xmlns:a16="http://schemas.microsoft.com/office/drawing/2014/main" id="{8753CDF9-AA84-4A1D-91FC-A5C0892B8CBE}"/>
              </a:ext>
            </a:extLst>
          </p:cNvPr>
          <p:cNvSpPr txBox="1">
            <a:spLocks noChangeArrowheads="1"/>
          </p:cNvSpPr>
          <p:nvPr/>
        </p:nvSpPr>
        <p:spPr bwMode="auto">
          <a:xfrm>
            <a:off x="1008063" y="1160463"/>
            <a:ext cx="2195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400" b="1">
                <a:solidFill>
                  <a:srgbClr val="CC0000"/>
                </a:solidFill>
                <a:effectLst>
                  <a:outerShdw blurRad="38100" dist="38100" dir="2700000" algn="tl">
                    <a:srgbClr val="C0C0C0"/>
                  </a:outerShdw>
                </a:effectLst>
                <a:latin typeface="Arial" charset="0"/>
                <a:cs typeface="Arial" charset="0"/>
              </a:rPr>
              <a:t>10 •</a:t>
            </a:r>
            <a:r>
              <a:rPr lang="ru-RU" sz="2400">
                <a:solidFill>
                  <a:srgbClr val="CC0000"/>
                </a:solidFill>
                <a:latin typeface="Arial" charset="0"/>
                <a:cs typeface="Arial" charset="0"/>
              </a:rPr>
              <a:t> </a:t>
            </a:r>
            <a:r>
              <a:rPr lang="ru-RU" sz="2400" b="1">
                <a:solidFill>
                  <a:srgbClr val="CC0000"/>
                </a:solidFill>
                <a:effectLst>
                  <a:outerShdw blurRad="38100" dist="38100" dir="2700000" algn="tl">
                    <a:srgbClr val="C0C0C0"/>
                  </a:outerShdw>
                </a:effectLst>
                <a:latin typeface="Arial" charset="0"/>
                <a:cs typeface="Arial" charset="0"/>
              </a:rPr>
              <a:t>10 •</a:t>
            </a:r>
            <a:r>
              <a:rPr lang="ru-RU" sz="2400">
                <a:solidFill>
                  <a:srgbClr val="CC0000"/>
                </a:solidFill>
                <a:latin typeface="Arial" charset="0"/>
                <a:cs typeface="Arial" charset="0"/>
              </a:rPr>
              <a:t> </a:t>
            </a:r>
            <a:r>
              <a:rPr lang="ru-RU" sz="2400" b="1">
                <a:solidFill>
                  <a:srgbClr val="CC0000"/>
                </a:solidFill>
                <a:effectLst>
                  <a:outerShdw blurRad="38100" dist="38100" dir="2700000" algn="tl">
                    <a:srgbClr val="C0C0C0"/>
                  </a:outerShdw>
                </a:effectLst>
                <a:latin typeface="Arial" charset="0"/>
                <a:cs typeface="Arial" charset="0"/>
              </a:rPr>
              <a:t>10 =</a:t>
            </a:r>
          </a:p>
        </p:txBody>
      </p:sp>
      <p:sp>
        <p:nvSpPr>
          <p:cNvPr id="62612" name="Text Box 148">
            <a:extLst>
              <a:ext uri="{FF2B5EF4-FFF2-40B4-BE49-F238E27FC236}">
                <a16:creationId xmlns:a16="http://schemas.microsoft.com/office/drawing/2014/main" id="{6DF919AA-0DEA-471F-988F-5E5969A42A48}"/>
              </a:ext>
            </a:extLst>
          </p:cNvPr>
          <p:cNvSpPr txBox="1">
            <a:spLocks noChangeArrowheads="1"/>
          </p:cNvSpPr>
          <p:nvPr/>
        </p:nvSpPr>
        <p:spPr bwMode="auto">
          <a:xfrm>
            <a:off x="4895850" y="5483225"/>
            <a:ext cx="612775" cy="466725"/>
          </a:xfrm>
          <a:prstGeom prst="rect">
            <a:avLst/>
          </a:prstGeom>
          <a:solidFill>
            <a:schemeClr val="bg1"/>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400" b="1">
                <a:solidFill>
                  <a:srgbClr val="CC0000"/>
                </a:solidFill>
                <a:effectLst>
                  <a:outerShdw blurRad="38100" dist="38100" dir="2700000" algn="tl">
                    <a:srgbClr val="C0C0C0"/>
                  </a:outerShdw>
                </a:effectLst>
                <a:latin typeface="Arial" charset="0"/>
                <a:cs typeface="Arial" charset="0"/>
              </a:rPr>
              <a:t>a</a:t>
            </a:r>
            <a:endParaRPr lang="ru-RU" sz="2400" b="1">
              <a:solidFill>
                <a:srgbClr val="CC0000"/>
              </a:solidFill>
              <a:effectLst>
                <a:outerShdw blurRad="38100" dist="38100" dir="2700000" algn="tl">
                  <a:srgbClr val="C0C0C0"/>
                </a:outerShdw>
              </a:effectLst>
              <a:latin typeface="Arial" charset="0"/>
              <a:cs typeface="Arial" charset="0"/>
            </a:endParaRPr>
          </a:p>
        </p:txBody>
      </p:sp>
      <p:sp>
        <p:nvSpPr>
          <p:cNvPr id="62613" name="Text Box 149">
            <a:extLst>
              <a:ext uri="{FF2B5EF4-FFF2-40B4-BE49-F238E27FC236}">
                <a16:creationId xmlns:a16="http://schemas.microsoft.com/office/drawing/2014/main" id="{7BCBA047-82C6-4DDE-8867-A3407E48DDBD}"/>
              </a:ext>
            </a:extLst>
          </p:cNvPr>
          <p:cNvSpPr txBox="1">
            <a:spLocks noChangeArrowheads="1"/>
          </p:cNvSpPr>
          <p:nvPr/>
        </p:nvSpPr>
        <p:spPr bwMode="auto">
          <a:xfrm>
            <a:off x="7343775" y="4760913"/>
            <a:ext cx="612775" cy="466725"/>
          </a:xfrm>
          <a:prstGeom prst="rect">
            <a:avLst/>
          </a:prstGeom>
          <a:solidFill>
            <a:schemeClr val="bg1"/>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400" b="1">
                <a:solidFill>
                  <a:srgbClr val="CC0000"/>
                </a:solidFill>
                <a:effectLst>
                  <a:outerShdw blurRad="38100" dist="38100" dir="2700000" algn="tl">
                    <a:srgbClr val="C0C0C0"/>
                  </a:outerShdw>
                </a:effectLst>
                <a:latin typeface="Arial" charset="0"/>
                <a:cs typeface="Arial" charset="0"/>
              </a:rPr>
              <a:t>a</a:t>
            </a:r>
            <a:endParaRPr lang="ru-RU" sz="2400" b="1">
              <a:solidFill>
                <a:srgbClr val="CC0000"/>
              </a:solidFill>
              <a:effectLst>
                <a:outerShdw blurRad="38100" dist="38100" dir="2700000" algn="tl">
                  <a:srgbClr val="C0C0C0"/>
                </a:outerShdw>
              </a:effectLst>
              <a:latin typeface="Arial" charset="0"/>
              <a:cs typeface="Arial" charset="0"/>
            </a:endParaRPr>
          </a:p>
        </p:txBody>
      </p:sp>
      <p:sp>
        <p:nvSpPr>
          <p:cNvPr id="62614" name="Text Box 150">
            <a:extLst>
              <a:ext uri="{FF2B5EF4-FFF2-40B4-BE49-F238E27FC236}">
                <a16:creationId xmlns:a16="http://schemas.microsoft.com/office/drawing/2014/main" id="{C404BC0E-803C-4D98-8AD4-48B72CBE8E91}"/>
              </a:ext>
            </a:extLst>
          </p:cNvPr>
          <p:cNvSpPr txBox="1">
            <a:spLocks noChangeArrowheads="1"/>
          </p:cNvSpPr>
          <p:nvPr/>
        </p:nvSpPr>
        <p:spPr bwMode="auto">
          <a:xfrm>
            <a:off x="6154738" y="3467100"/>
            <a:ext cx="612775" cy="466725"/>
          </a:xfrm>
          <a:prstGeom prst="rect">
            <a:avLst/>
          </a:prstGeom>
          <a:solidFill>
            <a:schemeClr val="bg1"/>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400" b="1">
                <a:solidFill>
                  <a:srgbClr val="CC0000"/>
                </a:solidFill>
                <a:effectLst>
                  <a:outerShdw blurRad="38100" dist="38100" dir="2700000" algn="tl">
                    <a:srgbClr val="C0C0C0"/>
                  </a:outerShdw>
                </a:effectLst>
                <a:latin typeface="Arial" charset="0"/>
                <a:cs typeface="Arial" charset="0"/>
              </a:rPr>
              <a:t>a</a:t>
            </a:r>
            <a:endParaRPr lang="ru-RU" sz="2400" b="1">
              <a:solidFill>
                <a:srgbClr val="CC0000"/>
              </a:solidFill>
              <a:effectLst>
                <a:outerShdw blurRad="38100" dist="38100" dir="2700000" algn="tl">
                  <a:srgbClr val="C0C0C0"/>
                </a:outerShdw>
              </a:effectLst>
              <a:latin typeface="Arial" charset="0"/>
              <a:cs typeface="Arial" charset="0"/>
            </a:endParaRPr>
          </a:p>
        </p:txBody>
      </p:sp>
      <p:sp>
        <p:nvSpPr>
          <p:cNvPr id="62615" name="Text Box 151">
            <a:extLst>
              <a:ext uri="{FF2B5EF4-FFF2-40B4-BE49-F238E27FC236}">
                <a16:creationId xmlns:a16="http://schemas.microsoft.com/office/drawing/2014/main" id="{AEBD1978-AD71-47AE-BC6A-9F47CDB26091}"/>
              </a:ext>
            </a:extLst>
          </p:cNvPr>
          <p:cNvSpPr txBox="1">
            <a:spLocks noChangeArrowheads="1"/>
          </p:cNvSpPr>
          <p:nvPr/>
        </p:nvSpPr>
        <p:spPr bwMode="auto">
          <a:xfrm>
            <a:off x="1295400" y="2981325"/>
            <a:ext cx="2016125" cy="2103438"/>
          </a:xfrm>
          <a:prstGeom prst="rect">
            <a:avLst/>
          </a:prstGeom>
          <a:solidFill>
            <a:schemeClr val="bg1"/>
          </a:solidFill>
          <a:ln w="2857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4000" b="1">
                <a:solidFill>
                  <a:srgbClr val="CC0000"/>
                </a:solidFill>
                <a:effectLst>
                  <a:outerShdw blurRad="38100" dist="38100" dir="2700000" algn="tl">
                    <a:srgbClr val="C0C0C0"/>
                  </a:outerShdw>
                </a:effectLst>
                <a:latin typeface="Arial" charset="0"/>
                <a:cs typeface="Arial" charset="0"/>
              </a:rPr>
              <a:t>V</a:t>
            </a:r>
            <a:r>
              <a:rPr lang="ru-RU" sz="4000" b="1" baseline="-25000">
                <a:solidFill>
                  <a:srgbClr val="CC0000"/>
                </a:solidFill>
                <a:effectLst>
                  <a:outerShdw blurRad="38100" dist="38100" dir="2700000" algn="tl">
                    <a:srgbClr val="C0C0C0"/>
                  </a:outerShdw>
                </a:effectLst>
                <a:latin typeface="Arial" charset="0"/>
                <a:cs typeface="Arial" charset="0"/>
              </a:rPr>
              <a:t>к</a:t>
            </a:r>
            <a:r>
              <a:rPr lang="ru-RU" sz="2800" b="1">
                <a:solidFill>
                  <a:srgbClr val="CC0000"/>
                </a:solidFill>
                <a:effectLst>
                  <a:outerShdw blurRad="38100" dist="38100" dir="2700000" algn="tl">
                    <a:srgbClr val="C0C0C0"/>
                  </a:outerShdw>
                </a:effectLst>
                <a:latin typeface="Arial" charset="0"/>
                <a:cs typeface="Arial" charset="0"/>
              </a:rPr>
              <a:t> </a:t>
            </a:r>
            <a:r>
              <a:rPr lang="en-US" sz="2800" b="1">
                <a:solidFill>
                  <a:srgbClr val="CC0000"/>
                </a:solidFill>
                <a:effectLst>
                  <a:outerShdw blurRad="38100" dist="38100" dir="2700000" algn="tl">
                    <a:srgbClr val="C0C0C0"/>
                  </a:outerShdw>
                </a:effectLst>
                <a:latin typeface="Arial" charset="0"/>
                <a:cs typeface="Arial" charset="0"/>
              </a:rPr>
              <a:t>=</a:t>
            </a:r>
            <a:r>
              <a:rPr lang="ru-RU" sz="2800" b="1">
                <a:solidFill>
                  <a:srgbClr val="CC0000"/>
                </a:solidFill>
                <a:effectLst>
                  <a:outerShdw blurRad="38100" dist="38100" dir="2700000" algn="tl">
                    <a:srgbClr val="C0C0C0"/>
                  </a:outerShdw>
                </a:effectLst>
                <a:latin typeface="Arial" charset="0"/>
                <a:cs typeface="Arial" charset="0"/>
              </a:rPr>
              <a:t> </a:t>
            </a:r>
            <a:r>
              <a:rPr lang="en-US" sz="3600" b="1">
                <a:solidFill>
                  <a:srgbClr val="CC0000"/>
                </a:solidFill>
                <a:effectLst>
                  <a:outerShdw blurRad="38100" dist="38100" dir="2700000" algn="tl">
                    <a:srgbClr val="C0C0C0"/>
                  </a:outerShdw>
                </a:effectLst>
                <a:latin typeface="Arial" charset="0"/>
                <a:cs typeface="Arial" charset="0"/>
              </a:rPr>
              <a:t>aaa </a:t>
            </a:r>
            <a:r>
              <a:rPr lang="ru-RU" sz="2400" b="1" i="1">
                <a:solidFill>
                  <a:srgbClr val="CC0000"/>
                </a:solidFill>
                <a:effectLst>
                  <a:outerShdw blurRad="38100" dist="38100" dir="2700000" algn="tl">
                    <a:srgbClr val="C0C0C0"/>
                  </a:outerShdw>
                </a:effectLst>
                <a:latin typeface="Arial" charset="0"/>
                <a:cs typeface="Arial" charset="0"/>
              </a:rPr>
              <a:t>или</a:t>
            </a:r>
            <a:r>
              <a:rPr lang="ru-RU" sz="3600" b="1">
                <a:solidFill>
                  <a:srgbClr val="CC0000"/>
                </a:solidFill>
                <a:effectLst>
                  <a:outerShdw blurRad="38100" dist="38100" dir="2700000" algn="tl">
                    <a:srgbClr val="C0C0C0"/>
                  </a:outerShdw>
                </a:effectLst>
                <a:latin typeface="Arial" charset="0"/>
                <a:cs typeface="Arial" charset="0"/>
              </a:rPr>
              <a:t> </a:t>
            </a:r>
          </a:p>
          <a:p>
            <a:pPr algn="ctr">
              <a:spcBef>
                <a:spcPct val="50000"/>
              </a:spcBef>
              <a:defRPr/>
            </a:pPr>
            <a:r>
              <a:rPr lang="en-US" sz="3600" b="1">
                <a:solidFill>
                  <a:srgbClr val="CC0000"/>
                </a:solidFill>
                <a:effectLst>
                  <a:outerShdw blurRad="38100" dist="38100" dir="2700000" algn="tl">
                    <a:srgbClr val="C0C0C0"/>
                  </a:outerShdw>
                </a:effectLst>
                <a:latin typeface="Arial" charset="0"/>
                <a:cs typeface="Arial" charset="0"/>
              </a:rPr>
              <a:t>V</a:t>
            </a:r>
            <a:r>
              <a:rPr lang="ru-RU" sz="3600" b="1" baseline="-25000">
                <a:solidFill>
                  <a:srgbClr val="CC0000"/>
                </a:solidFill>
                <a:effectLst>
                  <a:outerShdw blurRad="38100" dist="38100" dir="2700000" algn="tl">
                    <a:srgbClr val="C0C0C0"/>
                  </a:outerShdw>
                </a:effectLst>
                <a:latin typeface="Arial" charset="0"/>
                <a:cs typeface="Arial" charset="0"/>
              </a:rPr>
              <a:t>к</a:t>
            </a:r>
            <a:r>
              <a:rPr lang="en-US" sz="3600" b="1">
                <a:solidFill>
                  <a:srgbClr val="CC0000"/>
                </a:solidFill>
                <a:effectLst>
                  <a:outerShdw blurRad="38100" dist="38100" dir="2700000" algn="tl">
                    <a:srgbClr val="C0C0C0"/>
                  </a:outerShdw>
                </a:effectLst>
                <a:latin typeface="Arial" charset="0"/>
                <a:cs typeface="Arial" charset="0"/>
              </a:rPr>
              <a:t>=a</a:t>
            </a:r>
            <a:r>
              <a:rPr lang="en-US" sz="3600" b="1" baseline="30000">
                <a:solidFill>
                  <a:srgbClr val="CC0000"/>
                </a:solidFill>
                <a:effectLst>
                  <a:outerShdw blurRad="38100" dist="38100" dir="2700000" algn="tl">
                    <a:srgbClr val="C0C0C0"/>
                  </a:outerShdw>
                </a:effectLst>
                <a:latin typeface="Arial" charset="0"/>
                <a:cs typeface="Arial" charset="0"/>
              </a:rPr>
              <a:t>3</a:t>
            </a:r>
            <a:endParaRPr lang="ru-RU" sz="3600" b="1" baseline="30000">
              <a:solidFill>
                <a:srgbClr val="CC0000"/>
              </a:solidFill>
              <a:effectLst>
                <a:outerShdw blurRad="38100" dist="38100" dir="2700000" algn="tl">
                  <a:srgbClr val="C0C0C0"/>
                </a:outerShdw>
              </a:effectLst>
              <a:latin typeface="Arial" charset="0"/>
              <a:cs typeface="Arial" charset="0"/>
            </a:endParaRPr>
          </a:p>
        </p:txBody>
      </p:sp>
      <p:sp>
        <p:nvSpPr>
          <p:cNvPr id="62616" name="Text Box 152">
            <a:extLst>
              <a:ext uri="{FF2B5EF4-FFF2-40B4-BE49-F238E27FC236}">
                <a16:creationId xmlns:a16="http://schemas.microsoft.com/office/drawing/2014/main" id="{CC077288-37E6-4993-836F-FB5E2286C384}"/>
              </a:ext>
            </a:extLst>
          </p:cNvPr>
          <p:cNvSpPr txBox="1">
            <a:spLocks noChangeArrowheads="1"/>
          </p:cNvSpPr>
          <p:nvPr/>
        </p:nvSpPr>
        <p:spPr bwMode="auto">
          <a:xfrm>
            <a:off x="5472113" y="5408613"/>
            <a:ext cx="9001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CC0000"/>
                </a:solidFill>
                <a:effectLst>
                  <a:outerShdw blurRad="38100" dist="38100" dir="2700000" algn="tl">
                    <a:srgbClr val="C0C0C0"/>
                  </a:outerShdw>
                </a:effectLst>
                <a:latin typeface="Arial" charset="0"/>
                <a:cs typeface="Arial" charset="0"/>
              </a:rPr>
              <a:t>=1дм</a:t>
            </a:r>
          </a:p>
        </p:txBody>
      </p:sp>
      <p:sp>
        <p:nvSpPr>
          <p:cNvPr id="62617" name="Text Box 153">
            <a:extLst>
              <a:ext uri="{FF2B5EF4-FFF2-40B4-BE49-F238E27FC236}">
                <a16:creationId xmlns:a16="http://schemas.microsoft.com/office/drawing/2014/main" id="{92EE89BE-4B36-49A2-8C2A-1540D230C3DB}"/>
              </a:ext>
            </a:extLst>
          </p:cNvPr>
          <p:cNvSpPr txBox="1">
            <a:spLocks noChangeArrowheads="1"/>
          </p:cNvSpPr>
          <p:nvPr/>
        </p:nvSpPr>
        <p:spPr bwMode="auto">
          <a:xfrm>
            <a:off x="7343775" y="5013325"/>
            <a:ext cx="9001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CC0000"/>
                </a:solidFill>
                <a:effectLst>
                  <a:outerShdw blurRad="38100" dist="38100" dir="2700000" algn="tl">
                    <a:srgbClr val="C0C0C0"/>
                  </a:outerShdw>
                </a:effectLst>
                <a:latin typeface="Arial" charset="0"/>
                <a:cs typeface="Arial" charset="0"/>
              </a:rPr>
              <a:t>=1дм</a:t>
            </a:r>
          </a:p>
        </p:txBody>
      </p:sp>
      <p:sp>
        <p:nvSpPr>
          <p:cNvPr id="62618" name="Text Box 154">
            <a:extLst>
              <a:ext uri="{FF2B5EF4-FFF2-40B4-BE49-F238E27FC236}">
                <a16:creationId xmlns:a16="http://schemas.microsoft.com/office/drawing/2014/main" id="{9ABED232-884C-4B04-ADF5-55DEB05FA735}"/>
              </a:ext>
            </a:extLst>
          </p:cNvPr>
          <p:cNvSpPr txBox="1">
            <a:spLocks noChangeArrowheads="1"/>
          </p:cNvSpPr>
          <p:nvPr/>
        </p:nvSpPr>
        <p:spPr bwMode="auto">
          <a:xfrm>
            <a:off x="6767513" y="3500438"/>
            <a:ext cx="9001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CC0000"/>
                </a:solidFill>
                <a:effectLst>
                  <a:outerShdw blurRad="38100" dist="38100" dir="2700000" algn="tl">
                    <a:srgbClr val="C0C0C0"/>
                  </a:outerShdw>
                </a:effectLst>
                <a:latin typeface="Arial" charset="0"/>
                <a:cs typeface="Arial" charset="0"/>
              </a:rPr>
              <a:t>=1 дм</a:t>
            </a:r>
          </a:p>
        </p:txBody>
      </p:sp>
      <p:sp>
        <p:nvSpPr>
          <p:cNvPr id="62619" name="Text Box 155">
            <a:extLst>
              <a:ext uri="{FF2B5EF4-FFF2-40B4-BE49-F238E27FC236}">
                <a16:creationId xmlns:a16="http://schemas.microsoft.com/office/drawing/2014/main" id="{D16E7CA5-2DAF-4CDE-9DD9-57A651CCBB1D}"/>
              </a:ext>
            </a:extLst>
          </p:cNvPr>
          <p:cNvSpPr txBox="1">
            <a:spLocks noChangeArrowheads="1"/>
          </p:cNvSpPr>
          <p:nvPr/>
        </p:nvSpPr>
        <p:spPr bwMode="auto">
          <a:xfrm>
            <a:off x="1150938" y="1639888"/>
            <a:ext cx="2519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400" b="1">
                <a:solidFill>
                  <a:srgbClr val="CC0000"/>
                </a:solidFill>
                <a:effectLst>
                  <a:outerShdw blurRad="38100" dist="38100" dir="2700000" algn="tl">
                    <a:srgbClr val="C0C0C0"/>
                  </a:outerShdw>
                </a:effectLst>
                <a:latin typeface="Arial" charset="0"/>
                <a:cs typeface="Arial" charset="0"/>
              </a:rPr>
              <a:t>1 • 1 • 1 =</a:t>
            </a:r>
            <a:r>
              <a:rPr lang="ru-RU" sz="2400" b="1">
                <a:solidFill>
                  <a:srgbClr val="0000FF"/>
                </a:solidFill>
                <a:effectLst>
                  <a:outerShdw blurRad="38100" dist="38100" dir="2700000" algn="tl">
                    <a:srgbClr val="C0C0C0"/>
                  </a:outerShdw>
                </a:effectLst>
                <a:latin typeface="Arial" charset="0"/>
                <a:cs typeface="Arial" charset="0"/>
              </a:rPr>
              <a:t> 1 дм</a:t>
            </a:r>
            <a:r>
              <a:rPr lang="ru-RU" sz="2400" b="1" baseline="30000">
                <a:solidFill>
                  <a:srgbClr val="0000FF"/>
                </a:solidFill>
                <a:effectLst>
                  <a:outerShdw blurRad="38100" dist="38100" dir="2700000" algn="tl">
                    <a:srgbClr val="C0C0C0"/>
                  </a:outerShdw>
                </a:effectLst>
                <a:latin typeface="Arial" charset="0"/>
                <a:cs typeface="Arial" charset="0"/>
              </a:rPr>
              <a:t>3</a:t>
            </a:r>
          </a:p>
        </p:txBody>
      </p:sp>
      <p:sp>
        <p:nvSpPr>
          <p:cNvPr id="62620" name="Text Box 156">
            <a:extLst>
              <a:ext uri="{FF2B5EF4-FFF2-40B4-BE49-F238E27FC236}">
                <a16:creationId xmlns:a16="http://schemas.microsoft.com/office/drawing/2014/main" id="{4C511D92-2511-41B1-8430-0BF1A0B95D62}"/>
              </a:ext>
            </a:extLst>
          </p:cNvPr>
          <p:cNvSpPr txBox="1">
            <a:spLocks noChangeArrowheads="1"/>
          </p:cNvSpPr>
          <p:nvPr/>
        </p:nvSpPr>
        <p:spPr bwMode="auto">
          <a:xfrm>
            <a:off x="1008063" y="2241550"/>
            <a:ext cx="2555875" cy="466725"/>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400" b="1">
                <a:solidFill>
                  <a:srgbClr val="0000FF"/>
                </a:solidFill>
                <a:effectLst>
                  <a:outerShdw blurRad="38100" dist="38100" dir="2700000" algn="tl">
                    <a:srgbClr val="C0C0C0"/>
                  </a:outerShdw>
                </a:effectLst>
                <a:latin typeface="Arial" charset="0"/>
                <a:cs typeface="Arial" charset="0"/>
              </a:rPr>
              <a:t>1 дм</a:t>
            </a:r>
            <a:r>
              <a:rPr lang="ru-RU" sz="2400" b="1" baseline="30000">
                <a:solidFill>
                  <a:srgbClr val="0000FF"/>
                </a:solidFill>
                <a:effectLst>
                  <a:outerShdw blurRad="38100" dist="38100" dir="2700000" algn="tl">
                    <a:srgbClr val="C0C0C0"/>
                  </a:outerShdw>
                </a:effectLst>
                <a:latin typeface="Arial" charset="0"/>
                <a:cs typeface="Arial" charset="0"/>
              </a:rPr>
              <a:t>3 </a:t>
            </a:r>
            <a:r>
              <a:rPr lang="ru-RU" sz="2400" b="1">
                <a:solidFill>
                  <a:srgbClr val="0000FF"/>
                </a:solidFill>
                <a:effectLst>
                  <a:outerShdw blurRad="38100" dist="38100" dir="2700000" algn="tl">
                    <a:srgbClr val="C0C0C0"/>
                  </a:outerShdw>
                </a:effectLst>
                <a:latin typeface="Arial" charset="0"/>
                <a:cs typeface="Arial" charset="0"/>
              </a:rPr>
              <a:t>=</a:t>
            </a:r>
            <a:r>
              <a:rPr lang="ru-RU" sz="2400" b="1" baseline="30000">
                <a:solidFill>
                  <a:srgbClr val="0000FF"/>
                </a:solidFill>
                <a:effectLst>
                  <a:outerShdw blurRad="38100" dist="38100" dir="2700000" algn="tl">
                    <a:srgbClr val="C0C0C0"/>
                  </a:outerShdw>
                </a:effectLst>
                <a:latin typeface="Arial" charset="0"/>
                <a:cs typeface="Arial" charset="0"/>
              </a:rPr>
              <a:t> </a:t>
            </a:r>
            <a:r>
              <a:rPr lang="ru-RU" sz="2400" b="1">
                <a:solidFill>
                  <a:srgbClr val="0000FF"/>
                </a:solidFill>
                <a:effectLst>
                  <a:outerShdw blurRad="38100" dist="38100" dir="2700000" algn="tl">
                    <a:srgbClr val="C0C0C0"/>
                  </a:outerShdw>
                </a:effectLst>
                <a:latin typeface="Arial" charset="0"/>
                <a:cs typeface="Arial" charset="0"/>
              </a:rPr>
              <a:t>1000 см</a:t>
            </a:r>
            <a:r>
              <a:rPr lang="ru-RU" sz="2400" b="1" baseline="30000">
                <a:solidFill>
                  <a:srgbClr val="0000FF"/>
                </a:solidFill>
                <a:effectLst>
                  <a:outerShdw blurRad="38100" dist="38100" dir="2700000" algn="tl">
                    <a:srgbClr val="C0C0C0"/>
                  </a:outerShdw>
                </a:effectLst>
                <a:latin typeface="Arial" charset="0"/>
                <a:cs typeface="Arial" charset="0"/>
              </a:rPr>
              <a:t>3</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2600"/>
                                        </p:tgtEl>
                                        <p:attrNameLst>
                                          <p:attrName>style.visibility</p:attrName>
                                        </p:attrNameLst>
                                      </p:cBhvr>
                                      <p:to>
                                        <p:strVal val="visible"/>
                                      </p:to>
                                    </p:set>
                                    <p:animEffect transition="in" filter="fade">
                                      <p:cBhvr>
                                        <p:cTn id="7" dur="2000"/>
                                        <p:tgtEl>
                                          <p:spTgt spid="62600"/>
                                        </p:tgtEl>
                                      </p:cBhvr>
                                    </p:animEffect>
                                  </p:childTnLst>
                                </p:cTn>
                              </p:par>
                            </p:childTnLst>
                          </p:cTn>
                        </p:par>
                        <p:par>
                          <p:cTn id="8" fill="hold" nodeType="afterGroup">
                            <p:stCondLst>
                              <p:cond delay="2000"/>
                            </p:stCondLst>
                            <p:childTnLst>
                              <p:par>
                                <p:cTn id="9" presetID="2" presetClass="entr" presetSubtype="4" fill="hold" nodeType="afterEffect">
                                  <p:stCondLst>
                                    <p:cond delay="0"/>
                                  </p:stCondLst>
                                  <p:childTnLst>
                                    <p:set>
                                      <p:cBhvr>
                                        <p:cTn id="10" dur="1" fill="hold">
                                          <p:stCondLst>
                                            <p:cond delay="0"/>
                                          </p:stCondLst>
                                        </p:cTn>
                                        <p:tgtEl>
                                          <p:spTgt spid="62607"/>
                                        </p:tgtEl>
                                        <p:attrNameLst>
                                          <p:attrName>style.visibility</p:attrName>
                                        </p:attrNameLst>
                                      </p:cBhvr>
                                      <p:to>
                                        <p:strVal val="visible"/>
                                      </p:to>
                                    </p:set>
                                    <p:anim calcmode="lin" valueType="num">
                                      <p:cBhvr additive="base">
                                        <p:cTn id="11" dur="500" fill="hold"/>
                                        <p:tgtEl>
                                          <p:spTgt spid="62607"/>
                                        </p:tgtEl>
                                        <p:attrNameLst>
                                          <p:attrName>ppt_x</p:attrName>
                                        </p:attrNameLst>
                                      </p:cBhvr>
                                      <p:tavLst>
                                        <p:tav tm="0">
                                          <p:val>
                                            <p:strVal val="#ppt_x"/>
                                          </p:val>
                                        </p:tav>
                                        <p:tav tm="100000">
                                          <p:val>
                                            <p:strVal val="#ppt_x"/>
                                          </p:val>
                                        </p:tav>
                                      </p:tavLst>
                                    </p:anim>
                                    <p:anim calcmode="lin" valueType="num">
                                      <p:cBhvr additive="base">
                                        <p:cTn id="12" dur="500" fill="hold"/>
                                        <p:tgtEl>
                                          <p:spTgt spid="62607"/>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2500"/>
                            </p:stCondLst>
                            <p:childTnLst>
                              <p:par>
                                <p:cTn id="14" presetID="2" presetClass="entr" presetSubtype="4" fill="hold" nodeType="afterEffect">
                                  <p:stCondLst>
                                    <p:cond delay="0"/>
                                  </p:stCondLst>
                                  <p:childTnLst>
                                    <p:set>
                                      <p:cBhvr>
                                        <p:cTn id="15" dur="1" fill="hold">
                                          <p:stCondLst>
                                            <p:cond delay="0"/>
                                          </p:stCondLst>
                                        </p:cTn>
                                        <p:tgtEl>
                                          <p:spTgt spid="62609"/>
                                        </p:tgtEl>
                                        <p:attrNameLst>
                                          <p:attrName>style.visibility</p:attrName>
                                        </p:attrNameLst>
                                      </p:cBhvr>
                                      <p:to>
                                        <p:strVal val="visible"/>
                                      </p:to>
                                    </p:set>
                                    <p:anim calcmode="lin" valueType="num">
                                      <p:cBhvr additive="base">
                                        <p:cTn id="16" dur="500" fill="hold"/>
                                        <p:tgtEl>
                                          <p:spTgt spid="62609"/>
                                        </p:tgtEl>
                                        <p:attrNameLst>
                                          <p:attrName>ppt_x</p:attrName>
                                        </p:attrNameLst>
                                      </p:cBhvr>
                                      <p:tavLst>
                                        <p:tav tm="0">
                                          <p:val>
                                            <p:strVal val="#ppt_x"/>
                                          </p:val>
                                        </p:tav>
                                        <p:tav tm="100000">
                                          <p:val>
                                            <p:strVal val="#ppt_x"/>
                                          </p:val>
                                        </p:tav>
                                      </p:tavLst>
                                    </p:anim>
                                    <p:anim calcmode="lin" valueType="num">
                                      <p:cBhvr additive="base">
                                        <p:cTn id="17" dur="500" fill="hold"/>
                                        <p:tgtEl>
                                          <p:spTgt spid="62609"/>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3000"/>
                            </p:stCondLst>
                            <p:childTnLst>
                              <p:par>
                                <p:cTn id="19" presetID="15" presetClass="entr" presetSubtype="0" fill="hold" nodeType="afterEffect">
                                  <p:stCondLst>
                                    <p:cond delay="0"/>
                                  </p:stCondLst>
                                  <p:childTnLst>
                                    <p:set>
                                      <p:cBhvr>
                                        <p:cTn id="20" dur="1" fill="hold">
                                          <p:stCondLst>
                                            <p:cond delay="0"/>
                                          </p:stCondLst>
                                        </p:cTn>
                                        <p:tgtEl>
                                          <p:spTgt spid="62608"/>
                                        </p:tgtEl>
                                        <p:attrNameLst>
                                          <p:attrName>style.visibility</p:attrName>
                                        </p:attrNameLst>
                                      </p:cBhvr>
                                      <p:to>
                                        <p:strVal val="visible"/>
                                      </p:to>
                                    </p:set>
                                    <p:anim calcmode="lin" valueType="num">
                                      <p:cBhvr>
                                        <p:cTn id="21" dur="1000" fill="hold"/>
                                        <p:tgtEl>
                                          <p:spTgt spid="62608"/>
                                        </p:tgtEl>
                                        <p:attrNameLst>
                                          <p:attrName>ppt_w</p:attrName>
                                        </p:attrNameLst>
                                      </p:cBhvr>
                                      <p:tavLst>
                                        <p:tav tm="0">
                                          <p:val>
                                            <p:fltVal val="0"/>
                                          </p:val>
                                        </p:tav>
                                        <p:tav tm="100000">
                                          <p:val>
                                            <p:strVal val="#ppt_w"/>
                                          </p:val>
                                        </p:tav>
                                      </p:tavLst>
                                    </p:anim>
                                    <p:anim calcmode="lin" valueType="num">
                                      <p:cBhvr>
                                        <p:cTn id="22" dur="1000" fill="hold"/>
                                        <p:tgtEl>
                                          <p:spTgt spid="62608"/>
                                        </p:tgtEl>
                                        <p:attrNameLst>
                                          <p:attrName>ppt_h</p:attrName>
                                        </p:attrNameLst>
                                      </p:cBhvr>
                                      <p:tavLst>
                                        <p:tav tm="0">
                                          <p:val>
                                            <p:fltVal val="0"/>
                                          </p:val>
                                        </p:tav>
                                        <p:tav tm="100000">
                                          <p:val>
                                            <p:strVal val="#ppt_h"/>
                                          </p:val>
                                        </p:tav>
                                      </p:tavLst>
                                    </p:anim>
                                    <p:anim calcmode="lin" valueType="num">
                                      <p:cBhvr>
                                        <p:cTn id="23" dur="1000" fill="hold"/>
                                        <p:tgtEl>
                                          <p:spTgt spid="62608"/>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260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62610"/>
                                        </p:tgtEl>
                                        <p:attrNameLst>
                                          <p:attrName>style.visibility</p:attrName>
                                        </p:attrNameLst>
                                      </p:cBhvr>
                                      <p:to>
                                        <p:strVal val="visible"/>
                                      </p:to>
                                    </p:set>
                                    <p:anim calcmode="lin" valueType="num">
                                      <p:cBhvr>
                                        <p:cTn id="29" dur="1000" fill="hold"/>
                                        <p:tgtEl>
                                          <p:spTgt spid="62610"/>
                                        </p:tgtEl>
                                        <p:attrNameLst>
                                          <p:attrName>ppt_w</p:attrName>
                                        </p:attrNameLst>
                                      </p:cBhvr>
                                      <p:tavLst>
                                        <p:tav tm="0">
                                          <p:val>
                                            <p:fltVal val="0"/>
                                          </p:val>
                                        </p:tav>
                                        <p:tav tm="100000">
                                          <p:val>
                                            <p:strVal val="#ppt_w"/>
                                          </p:val>
                                        </p:tav>
                                      </p:tavLst>
                                    </p:anim>
                                    <p:anim calcmode="lin" valueType="num">
                                      <p:cBhvr>
                                        <p:cTn id="30" dur="1000" fill="hold"/>
                                        <p:tgtEl>
                                          <p:spTgt spid="62610"/>
                                        </p:tgtEl>
                                        <p:attrNameLst>
                                          <p:attrName>ppt_h</p:attrName>
                                        </p:attrNameLst>
                                      </p:cBhvr>
                                      <p:tavLst>
                                        <p:tav tm="0">
                                          <p:val>
                                            <p:fltVal val="0"/>
                                          </p:val>
                                        </p:tav>
                                        <p:tav tm="100000">
                                          <p:val>
                                            <p:strVal val="#ppt_h"/>
                                          </p:val>
                                        </p:tav>
                                      </p:tavLst>
                                    </p:anim>
                                    <p:anim calcmode="lin" valueType="num">
                                      <p:cBhvr>
                                        <p:cTn id="31" dur="1000" fill="hold"/>
                                        <p:tgtEl>
                                          <p:spTgt spid="62610"/>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626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62611"/>
                                        </p:tgtEl>
                                        <p:attrNameLst>
                                          <p:attrName>style.visibility</p:attrName>
                                        </p:attrNameLst>
                                      </p:cBhvr>
                                      <p:to>
                                        <p:strVal val="visible"/>
                                      </p:to>
                                    </p:set>
                                    <p:anim calcmode="lin" valueType="num">
                                      <p:cBhvr>
                                        <p:cTn id="37" dur="1000" fill="hold"/>
                                        <p:tgtEl>
                                          <p:spTgt spid="62611"/>
                                        </p:tgtEl>
                                        <p:attrNameLst>
                                          <p:attrName>ppt_w</p:attrName>
                                        </p:attrNameLst>
                                      </p:cBhvr>
                                      <p:tavLst>
                                        <p:tav tm="0">
                                          <p:val>
                                            <p:fltVal val="0"/>
                                          </p:val>
                                        </p:tav>
                                        <p:tav tm="100000">
                                          <p:val>
                                            <p:strVal val="#ppt_w"/>
                                          </p:val>
                                        </p:tav>
                                      </p:tavLst>
                                    </p:anim>
                                    <p:anim calcmode="lin" valueType="num">
                                      <p:cBhvr>
                                        <p:cTn id="38" dur="1000" fill="hold"/>
                                        <p:tgtEl>
                                          <p:spTgt spid="62611"/>
                                        </p:tgtEl>
                                        <p:attrNameLst>
                                          <p:attrName>ppt_h</p:attrName>
                                        </p:attrNameLst>
                                      </p:cBhvr>
                                      <p:tavLst>
                                        <p:tav tm="0">
                                          <p:val>
                                            <p:fltVal val="0"/>
                                          </p:val>
                                        </p:tav>
                                        <p:tav tm="100000">
                                          <p:val>
                                            <p:strVal val="#ppt_h"/>
                                          </p:val>
                                        </p:tav>
                                      </p:tavLst>
                                    </p:anim>
                                    <p:anim calcmode="lin" valueType="num">
                                      <p:cBhvr>
                                        <p:cTn id="39" dur="1000" fill="hold"/>
                                        <p:tgtEl>
                                          <p:spTgt spid="62611"/>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626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62612"/>
                                        </p:tgtEl>
                                        <p:attrNameLst>
                                          <p:attrName>style.visibility</p:attrName>
                                        </p:attrNameLst>
                                      </p:cBhvr>
                                      <p:to>
                                        <p:strVal val="visible"/>
                                      </p:to>
                                    </p:set>
                                    <p:anim calcmode="lin" valueType="num">
                                      <p:cBhvr>
                                        <p:cTn id="45" dur="1000" fill="hold"/>
                                        <p:tgtEl>
                                          <p:spTgt spid="62612"/>
                                        </p:tgtEl>
                                        <p:attrNameLst>
                                          <p:attrName>ppt_w</p:attrName>
                                        </p:attrNameLst>
                                      </p:cBhvr>
                                      <p:tavLst>
                                        <p:tav tm="0">
                                          <p:val>
                                            <p:fltVal val="0"/>
                                          </p:val>
                                        </p:tav>
                                        <p:tav tm="100000">
                                          <p:val>
                                            <p:strVal val="#ppt_w"/>
                                          </p:val>
                                        </p:tav>
                                      </p:tavLst>
                                    </p:anim>
                                    <p:anim calcmode="lin" valueType="num">
                                      <p:cBhvr>
                                        <p:cTn id="46" dur="1000" fill="hold"/>
                                        <p:tgtEl>
                                          <p:spTgt spid="62612"/>
                                        </p:tgtEl>
                                        <p:attrNameLst>
                                          <p:attrName>ppt_h</p:attrName>
                                        </p:attrNameLst>
                                      </p:cBhvr>
                                      <p:tavLst>
                                        <p:tav tm="0">
                                          <p:val>
                                            <p:fltVal val="0"/>
                                          </p:val>
                                        </p:tav>
                                        <p:tav tm="100000">
                                          <p:val>
                                            <p:strVal val="#ppt_h"/>
                                          </p:val>
                                        </p:tav>
                                      </p:tavLst>
                                    </p:anim>
                                    <p:anim calcmode="lin" valueType="num">
                                      <p:cBhvr>
                                        <p:cTn id="47" dur="1000" fill="hold"/>
                                        <p:tgtEl>
                                          <p:spTgt spid="62612"/>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62612"/>
                                        </p:tgtEl>
                                        <p:attrNameLst>
                                          <p:attrName>ppt_y</p:attrName>
                                        </p:attrNameLst>
                                      </p:cBhvr>
                                      <p:tavLst>
                                        <p:tav tm="0" fmla="#ppt_y+(sin(-2*pi*(1-$))*-#ppt_x+cos(-2*pi*(1-$))*(1-#ppt_y))*(1-$)">
                                          <p:val>
                                            <p:fltVal val="0"/>
                                          </p:val>
                                        </p:tav>
                                        <p:tav tm="100000">
                                          <p:val>
                                            <p:fltVal val="1"/>
                                          </p:val>
                                        </p:tav>
                                      </p:tavLst>
                                    </p:anim>
                                  </p:childTnLst>
                                </p:cTn>
                              </p:par>
                            </p:childTnLst>
                          </p:cTn>
                        </p:par>
                        <p:par>
                          <p:cTn id="49" fill="hold" nodeType="afterGroup">
                            <p:stCondLst>
                              <p:cond delay="1000"/>
                            </p:stCondLst>
                            <p:childTnLst>
                              <p:par>
                                <p:cTn id="50" presetID="15" presetClass="entr" presetSubtype="0" fill="hold" grpId="0" nodeType="afterEffect">
                                  <p:stCondLst>
                                    <p:cond delay="0"/>
                                  </p:stCondLst>
                                  <p:childTnLst>
                                    <p:set>
                                      <p:cBhvr>
                                        <p:cTn id="51" dur="1" fill="hold">
                                          <p:stCondLst>
                                            <p:cond delay="0"/>
                                          </p:stCondLst>
                                        </p:cTn>
                                        <p:tgtEl>
                                          <p:spTgt spid="62613"/>
                                        </p:tgtEl>
                                        <p:attrNameLst>
                                          <p:attrName>style.visibility</p:attrName>
                                        </p:attrNameLst>
                                      </p:cBhvr>
                                      <p:to>
                                        <p:strVal val="visible"/>
                                      </p:to>
                                    </p:set>
                                    <p:anim calcmode="lin" valueType="num">
                                      <p:cBhvr>
                                        <p:cTn id="52" dur="1000" fill="hold"/>
                                        <p:tgtEl>
                                          <p:spTgt spid="62613"/>
                                        </p:tgtEl>
                                        <p:attrNameLst>
                                          <p:attrName>ppt_w</p:attrName>
                                        </p:attrNameLst>
                                      </p:cBhvr>
                                      <p:tavLst>
                                        <p:tav tm="0">
                                          <p:val>
                                            <p:fltVal val="0"/>
                                          </p:val>
                                        </p:tav>
                                        <p:tav tm="100000">
                                          <p:val>
                                            <p:strVal val="#ppt_w"/>
                                          </p:val>
                                        </p:tav>
                                      </p:tavLst>
                                    </p:anim>
                                    <p:anim calcmode="lin" valueType="num">
                                      <p:cBhvr>
                                        <p:cTn id="53" dur="1000" fill="hold"/>
                                        <p:tgtEl>
                                          <p:spTgt spid="62613"/>
                                        </p:tgtEl>
                                        <p:attrNameLst>
                                          <p:attrName>ppt_h</p:attrName>
                                        </p:attrNameLst>
                                      </p:cBhvr>
                                      <p:tavLst>
                                        <p:tav tm="0">
                                          <p:val>
                                            <p:fltVal val="0"/>
                                          </p:val>
                                        </p:tav>
                                        <p:tav tm="100000">
                                          <p:val>
                                            <p:strVal val="#ppt_h"/>
                                          </p:val>
                                        </p:tav>
                                      </p:tavLst>
                                    </p:anim>
                                    <p:anim calcmode="lin" valueType="num">
                                      <p:cBhvr>
                                        <p:cTn id="54" dur="1000" fill="hold"/>
                                        <p:tgtEl>
                                          <p:spTgt spid="62613"/>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62613"/>
                                        </p:tgtEl>
                                        <p:attrNameLst>
                                          <p:attrName>ppt_y</p:attrName>
                                        </p:attrNameLst>
                                      </p:cBhvr>
                                      <p:tavLst>
                                        <p:tav tm="0" fmla="#ppt_y+(sin(-2*pi*(1-$))*-#ppt_x+cos(-2*pi*(1-$))*(1-#ppt_y))*(1-$)">
                                          <p:val>
                                            <p:fltVal val="0"/>
                                          </p:val>
                                        </p:tav>
                                        <p:tav tm="100000">
                                          <p:val>
                                            <p:fltVal val="1"/>
                                          </p:val>
                                        </p:tav>
                                      </p:tavLst>
                                    </p:anim>
                                  </p:childTnLst>
                                </p:cTn>
                              </p:par>
                            </p:childTnLst>
                          </p:cTn>
                        </p:par>
                        <p:par>
                          <p:cTn id="56" fill="hold" nodeType="afterGroup">
                            <p:stCondLst>
                              <p:cond delay="2000"/>
                            </p:stCondLst>
                            <p:childTnLst>
                              <p:par>
                                <p:cTn id="57" presetID="15" presetClass="entr" presetSubtype="0" fill="hold" grpId="0" nodeType="afterEffect">
                                  <p:stCondLst>
                                    <p:cond delay="0"/>
                                  </p:stCondLst>
                                  <p:childTnLst>
                                    <p:set>
                                      <p:cBhvr>
                                        <p:cTn id="58" dur="1" fill="hold">
                                          <p:stCondLst>
                                            <p:cond delay="0"/>
                                          </p:stCondLst>
                                        </p:cTn>
                                        <p:tgtEl>
                                          <p:spTgt spid="62614"/>
                                        </p:tgtEl>
                                        <p:attrNameLst>
                                          <p:attrName>style.visibility</p:attrName>
                                        </p:attrNameLst>
                                      </p:cBhvr>
                                      <p:to>
                                        <p:strVal val="visible"/>
                                      </p:to>
                                    </p:set>
                                    <p:anim calcmode="lin" valueType="num">
                                      <p:cBhvr>
                                        <p:cTn id="59" dur="1000" fill="hold"/>
                                        <p:tgtEl>
                                          <p:spTgt spid="62614"/>
                                        </p:tgtEl>
                                        <p:attrNameLst>
                                          <p:attrName>ppt_w</p:attrName>
                                        </p:attrNameLst>
                                      </p:cBhvr>
                                      <p:tavLst>
                                        <p:tav tm="0">
                                          <p:val>
                                            <p:fltVal val="0"/>
                                          </p:val>
                                        </p:tav>
                                        <p:tav tm="100000">
                                          <p:val>
                                            <p:strVal val="#ppt_w"/>
                                          </p:val>
                                        </p:tav>
                                      </p:tavLst>
                                    </p:anim>
                                    <p:anim calcmode="lin" valueType="num">
                                      <p:cBhvr>
                                        <p:cTn id="60" dur="1000" fill="hold"/>
                                        <p:tgtEl>
                                          <p:spTgt spid="62614"/>
                                        </p:tgtEl>
                                        <p:attrNameLst>
                                          <p:attrName>ppt_h</p:attrName>
                                        </p:attrNameLst>
                                      </p:cBhvr>
                                      <p:tavLst>
                                        <p:tav tm="0">
                                          <p:val>
                                            <p:fltVal val="0"/>
                                          </p:val>
                                        </p:tav>
                                        <p:tav tm="100000">
                                          <p:val>
                                            <p:strVal val="#ppt_h"/>
                                          </p:val>
                                        </p:tav>
                                      </p:tavLst>
                                    </p:anim>
                                    <p:anim calcmode="lin" valueType="num">
                                      <p:cBhvr>
                                        <p:cTn id="61" dur="1000" fill="hold"/>
                                        <p:tgtEl>
                                          <p:spTgt spid="62614"/>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626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2615"/>
                                        </p:tgtEl>
                                        <p:attrNameLst>
                                          <p:attrName>style.visibility</p:attrName>
                                        </p:attrNameLst>
                                      </p:cBhvr>
                                      <p:to>
                                        <p:strVal val="visible"/>
                                      </p:to>
                                    </p:set>
                                    <p:animEffect transition="in" filter="fade">
                                      <p:cBhvr>
                                        <p:cTn id="67" dur="1000"/>
                                        <p:tgtEl>
                                          <p:spTgt spid="6261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xit" presetSubtype="0" fill="hold" grpId="1" nodeType="clickEffect">
                                  <p:stCondLst>
                                    <p:cond delay="0"/>
                                  </p:stCondLst>
                                  <p:childTnLst>
                                    <p:animEffect transition="out" filter="fade">
                                      <p:cBhvr>
                                        <p:cTn id="71" dur="500"/>
                                        <p:tgtEl>
                                          <p:spTgt spid="62612"/>
                                        </p:tgtEl>
                                      </p:cBhvr>
                                    </p:animEffect>
                                    <p:set>
                                      <p:cBhvr>
                                        <p:cTn id="72" dur="1" fill="hold">
                                          <p:stCondLst>
                                            <p:cond delay="499"/>
                                          </p:stCondLst>
                                        </p:cTn>
                                        <p:tgtEl>
                                          <p:spTgt spid="62612"/>
                                        </p:tgtEl>
                                        <p:attrNameLst>
                                          <p:attrName>style.visibility</p:attrName>
                                        </p:attrNameLst>
                                      </p:cBhvr>
                                      <p:to>
                                        <p:strVal val="hidden"/>
                                      </p:to>
                                    </p:set>
                                  </p:childTnLst>
                                </p:cTn>
                              </p:par>
                            </p:childTnLst>
                          </p:cTn>
                        </p:par>
                        <p:par>
                          <p:cTn id="73" fill="hold" nodeType="afterGroup">
                            <p:stCondLst>
                              <p:cond delay="500"/>
                            </p:stCondLst>
                            <p:childTnLst>
                              <p:par>
                                <p:cTn id="74" presetID="10" presetClass="exit" presetSubtype="0" fill="hold" grpId="1" nodeType="afterEffect">
                                  <p:stCondLst>
                                    <p:cond delay="0"/>
                                  </p:stCondLst>
                                  <p:childTnLst>
                                    <p:animEffect transition="out" filter="fade">
                                      <p:cBhvr>
                                        <p:cTn id="75" dur="500"/>
                                        <p:tgtEl>
                                          <p:spTgt spid="62614"/>
                                        </p:tgtEl>
                                      </p:cBhvr>
                                    </p:animEffect>
                                    <p:set>
                                      <p:cBhvr>
                                        <p:cTn id="76" dur="1" fill="hold">
                                          <p:stCondLst>
                                            <p:cond delay="499"/>
                                          </p:stCondLst>
                                        </p:cTn>
                                        <p:tgtEl>
                                          <p:spTgt spid="62614"/>
                                        </p:tgtEl>
                                        <p:attrNameLst>
                                          <p:attrName>style.visibility</p:attrName>
                                        </p:attrNameLst>
                                      </p:cBhvr>
                                      <p:to>
                                        <p:strVal val="hidden"/>
                                      </p:to>
                                    </p:set>
                                  </p:childTnLst>
                                </p:cTn>
                              </p:par>
                            </p:childTnLst>
                          </p:cTn>
                        </p:par>
                        <p:par>
                          <p:cTn id="77" fill="hold" nodeType="afterGroup">
                            <p:stCondLst>
                              <p:cond delay="1000"/>
                            </p:stCondLst>
                            <p:childTnLst>
                              <p:par>
                                <p:cTn id="78" presetID="10" presetClass="exit" presetSubtype="0" fill="hold" grpId="1" nodeType="afterEffect">
                                  <p:stCondLst>
                                    <p:cond delay="0"/>
                                  </p:stCondLst>
                                  <p:childTnLst>
                                    <p:animEffect transition="out" filter="fade">
                                      <p:cBhvr>
                                        <p:cTn id="79" dur="500"/>
                                        <p:tgtEl>
                                          <p:spTgt spid="62613"/>
                                        </p:tgtEl>
                                      </p:cBhvr>
                                    </p:animEffect>
                                    <p:set>
                                      <p:cBhvr>
                                        <p:cTn id="80" dur="1" fill="hold">
                                          <p:stCondLst>
                                            <p:cond delay="499"/>
                                          </p:stCondLst>
                                        </p:cTn>
                                        <p:tgtEl>
                                          <p:spTgt spid="62613"/>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9" presetClass="entr" presetSubtype="0" fill="hold" grpId="0" nodeType="clickEffect">
                                  <p:stCondLst>
                                    <p:cond delay="0"/>
                                  </p:stCondLst>
                                  <p:childTnLst>
                                    <p:set>
                                      <p:cBhvr>
                                        <p:cTn id="84" dur="1" fill="hold">
                                          <p:stCondLst>
                                            <p:cond delay="0"/>
                                          </p:stCondLst>
                                        </p:cTn>
                                        <p:tgtEl>
                                          <p:spTgt spid="62616"/>
                                        </p:tgtEl>
                                        <p:attrNameLst>
                                          <p:attrName>style.visibility</p:attrName>
                                        </p:attrNameLst>
                                      </p:cBhvr>
                                      <p:to>
                                        <p:strVal val="visible"/>
                                      </p:to>
                                    </p:set>
                                    <p:anim calcmode="lin" valueType="num">
                                      <p:cBhvr>
                                        <p:cTn id="85" dur="1000" fill="hold"/>
                                        <p:tgtEl>
                                          <p:spTgt spid="62616"/>
                                        </p:tgtEl>
                                        <p:attrNameLst>
                                          <p:attrName>ppt_x</p:attrName>
                                        </p:attrNameLst>
                                      </p:cBhvr>
                                      <p:tavLst>
                                        <p:tav tm="0">
                                          <p:val>
                                            <p:strVal val="#ppt_x-.2"/>
                                          </p:val>
                                        </p:tav>
                                        <p:tav tm="100000">
                                          <p:val>
                                            <p:strVal val="#ppt_x"/>
                                          </p:val>
                                        </p:tav>
                                      </p:tavLst>
                                    </p:anim>
                                    <p:anim calcmode="lin" valueType="num">
                                      <p:cBhvr>
                                        <p:cTn id="86" dur="1000" fill="hold"/>
                                        <p:tgtEl>
                                          <p:spTgt spid="62616"/>
                                        </p:tgtEl>
                                        <p:attrNameLst>
                                          <p:attrName>ppt_y</p:attrName>
                                        </p:attrNameLst>
                                      </p:cBhvr>
                                      <p:tavLst>
                                        <p:tav tm="0">
                                          <p:val>
                                            <p:strVal val="#ppt_y"/>
                                          </p:val>
                                        </p:tav>
                                        <p:tav tm="100000">
                                          <p:val>
                                            <p:strVal val="#ppt_y"/>
                                          </p:val>
                                        </p:tav>
                                      </p:tavLst>
                                    </p:anim>
                                    <p:animEffect transition="in" filter="wipe(right)" prLst="gradientSize: 0.1">
                                      <p:cBhvr>
                                        <p:cTn id="87" dur="1000"/>
                                        <p:tgtEl>
                                          <p:spTgt spid="62616"/>
                                        </p:tgtEl>
                                      </p:cBhvr>
                                    </p:animEffect>
                                  </p:childTnLst>
                                </p:cTn>
                              </p:par>
                            </p:childTnLst>
                          </p:cTn>
                        </p:par>
                        <p:par>
                          <p:cTn id="88" fill="hold" nodeType="afterGroup">
                            <p:stCondLst>
                              <p:cond delay="1000"/>
                            </p:stCondLst>
                            <p:childTnLst>
                              <p:par>
                                <p:cTn id="89" presetID="29" presetClass="entr" presetSubtype="0" fill="hold" grpId="0" nodeType="afterEffect">
                                  <p:stCondLst>
                                    <p:cond delay="0"/>
                                  </p:stCondLst>
                                  <p:childTnLst>
                                    <p:set>
                                      <p:cBhvr>
                                        <p:cTn id="90" dur="1" fill="hold">
                                          <p:stCondLst>
                                            <p:cond delay="0"/>
                                          </p:stCondLst>
                                        </p:cTn>
                                        <p:tgtEl>
                                          <p:spTgt spid="62617"/>
                                        </p:tgtEl>
                                        <p:attrNameLst>
                                          <p:attrName>style.visibility</p:attrName>
                                        </p:attrNameLst>
                                      </p:cBhvr>
                                      <p:to>
                                        <p:strVal val="visible"/>
                                      </p:to>
                                    </p:set>
                                    <p:anim calcmode="lin" valueType="num">
                                      <p:cBhvr>
                                        <p:cTn id="91" dur="1000" fill="hold"/>
                                        <p:tgtEl>
                                          <p:spTgt spid="62617"/>
                                        </p:tgtEl>
                                        <p:attrNameLst>
                                          <p:attrName>ppt_x</p:attrName>
                                        </p:attrNameLst>
                                      </p:cBhvr>
                                      <p:tavLst>
                                        <p:tav tm="0">
                                          <p:val>
                                            <p:strVal val="#ppt_x-.2"/>
                                          </p:val>
                                        </p:tav>
                                        <p:tav tm="100000">
                                          <p:val>
                                            <p:strVal val="#ppt_x"/>
                                          </p:val>
                                        </p:tav>
                                      </p:tavLst>
                                    </p:anim>
                                    <p:anim calcmode="lin" valueType="num">
                                      <p:cBhvr>
                                        <p:cTn id="92" dur="1000" fill="hold"/>
                                        <p:tgtEl>
                                          <p:spTgt spid="62617"/>
                                        </p:tgtEl>
                                        <p:attrNameLst>
                                          <p:attrName>ppt_y</p:attrName>
                                        </p:attrNameLst>
                                      </p:cBhvr>
                                      <p:tavLst>
                                        <p:tav tm="0">
                                          <p:val>
                                            <p:strVal val="#ppt_y"/>
                                          </p:val>
                                        </p:tav>
                                        <p:tav tm="100000">
                                          <p:val>
                                            <p:strVal val="#ppt_y"/>
                                          </p:val>
                                        </p:tav>
                                      </p:tavLst>
                                    </p:anim>
                                    <p:animEffect transition="in" filter="wipe(right)" prLst="gradientSize: 0.1">
                                      <p:cBhvr>
                                        <p:cTn id="93" dur="1000"/>
                                        <p:tgtEl>
                                          <p:spTgt spid="62617"/>
                                        </p:tgtEl>
                                      </p:cBhvr>
                                    </p:animEffect>
                                  </p:childTnLst>
                                </p:cTn>
                              </p:par>
                            </p:childTnLst>
                          </p:cTn>
                        </p:par>
                        <p:par>
                          <p:cTn id="94" fill="hold" nodeType="afterGroup">
                            <p:stCondLst>
                              <p:cond delay="2000"/>
                            </p:stCondLst>
                            <p:childTnLst>
                              <p:par>
                                <p:cTn id="95" presetID="29" presetClass="entr" presetSubtype="0" fill="hold" grpId="0" nodeType="afterEffect">
                                  <p:stCondLst>
                                    <p:cond delay="0"/>
                                  </p:stCondLst>
                                  <p:childTnLst>
                                    <p:set>
                                      <p:cBhvr>
                                        <p:cTn id="96" dur="1" fill="hold">
                                          <p:stCondLst>
                                            <p:cond delay="0"/>
                                          </p:stCondLst>
                                        </p:cTn>
                                        <p:tgtEl>
                                          <p:spTgt spid="62618"/>
                                        </p:tgtEl>
                                        <p:attrNameLst>
                                          <p:attrName>style.visibility</p:attrName>
                                        </p:attrNameLst>
                                      </p:cBhvr>
                                      <p:to>
                                        <p:strVal val="visible"/>
                                      </p:to>
                                    </p:set>
                                    <p:anim calcmode="lin" valueType="num">
                                      <p:cBhvr>
                                        <p:cTn id="97" dur="1000" fill="hold"/>
                                        <p:tgtEl>
                                          <p:spTgt spid="62618"/>
                                        </p:tgtEl>
                                        <p:attrNameLst>
                                          <p:attrName>ppt_x</p:attrName>
                                        </p:attrNameLst>
                                      </p:cBhvr>
                                      <p:tavLst>
                                        <p:tav tm="0">
                                          <p:val>
                                            <p:strVal val="#ppt_x-.2"/>
                                          </p:val>
                                        </p:tav>
                                        <p:tav tm="100000">
                                          <p:val>
                                            <p:strVal val="#ppt_x"/>
                                          </p:val>
                                        </p:tav>
                                      </p:tavLst>
                                    </p:anim>
                                    <p:anim calcmode="lin" valueType="num">
                                      <p:cBhvr>
                                        <p:cTn id="98" dur="1000" fill="hold"/>
                                        <p:tgtEl>
                                          <p:spTgt spid="62618"/>
                                        </p:tgtEl>
                                        <p:attrNameLst>
                                          <p:attrName>ppt_y</p:attrName>
                                        </p:attrNameLst>
                                      </p:cBhvr>
                                      <p:tavLst>
                                        <p:tav tm="0">
                                          <p:val>
                                            <p:strVal val="#ppt_y"/>
                                          </p:val>
                                        </p:tav>
                                        <p:tav tm="100000">
                                          <p:val>
                                            <p:strVal val="#ppt_y"/>
                                          </p:val>
                                        </p:tav>
                                      </p:tavLst>
                                    </p:anim>
                                    <p:animEffect transition="in" filter="wipe(right)" prLst="gradientSize: 0.1">
                                      <p:cBhvr>
                                        <p:cTn id="99" dur="1000"/>
                                        <p:tgtEl>
                                          <p:spTgt spid="62618"/>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62619"/>
                                        </p:tgtEl>
                                        <p:attrNameLst>
                                          <p:attrName>style.visibility</p:attrName>
                                        </p:attrNameLst>
                                      </p:cBhvr>
                                      <p:to>
                                        <p:strVal val="visible"/>
                                      </p:to>
                                    </p:set>
                                    <p:animEffect transition="in" filter="fade">
                                      <p:cBhvr>
                                        <p:cTn id="104" dur="1000"/>
                                        <p:tgtEl>
                                          <p:spTgt spid="62619"/>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62620"/>
                                        </p:tgtEl>
                                        <p:attrNameLst>
                                          <p:attrName>style.visibility</p:attrName>
                                        </p:attrNameLst>
                                      </p:cBhvr>
                                      <p:to>
                                        <p:strVal val="visible"/>
                                      </p:to>
                                    </p:set>
                                    <p:animEffect transition="in" filter="fade">
                                      <p:cBhvr>
                                        <p:cTn id="109" dur="1000"/>
                                        <p:tgtEl>
                                          <p:spTgt spid="62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10" grpId="0"/>
      <p:bldP spid="62611" grpId="0"/>
      <p:bldP spid="62612" grpId="0" animBg="1"/>
      <p:bldP spid="62612" grpId="1" animBg="1"/>
      <p:bldP spid="62613" grpId="0" animBg="1"/>
      <p:bldP spid="62613" grpId="1" animBg="1"/>
      <p:bldP spid="62614" grpId="0" animBg="1"/>
      <p:bldP spid="62614" grpId="1" animBg="1"/>
      <p:bldP spid="62615" grpId="0" animBg="1"/>
      <p:bldP spid="62616" grpId="0"/>
      <p:bldP spid="62617" grpId="0"/>
      <p:bldP spid="62618" grpId="0"/>
      <p:bldP spid="62619" grpId="0"/>
      <p:bldP spid="626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a:extLst>
              <a:ext uri="{FF2B5EF4-FFF2-40B4-BE49-F238E27FC236}">
                <a16:creationId xmlns:a16="http://schemas.microsoft.com/office/drawing/2014/main" id="{DCAB0763-17F3-49BB-B13D-5503A84C8020}"/>
              </a:ext>
            </a:extLst>
          </p:cNvPr>
          <p:cNvGrpSpPr>
            <a:grpSpLocks/>
          </p:cNvGrpSpPr>
          <p:nvPr/>
        </p:nvGrpSpPr>
        <p:grpSpPr bwMode="auto">
          <a:xfrm>
            <a:off x="0" y="0"/>
            <a:ext cx="9144000" cy="6858000"/>
            <a:chOff x="0" y="0"/>
            <a:chExt cx="5760" cy="4320"/>
          </a:xfrm>
        </p:grpSpPr>
        <p:pic>
          <p:nvPicPr>
            <p:cNvPr id="13325" name="Picture 3">
              <a:extLst>
                <a:ext uri="{FF2B5EF4-FFF2-40B4-BE49-F238E27FC236}">
                  <a16:creationId xmlns:a16="http://schemas.microsoft.com/office/drawing/2014/main" id="{0F020098-E3F8-48D4-B653-1575815F1898}"/>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576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26" name="Rectangle 4">
              <a:extLst>
                <a:ext uri="{FF2B5EF4-FFF2-40B4-BE49-F238E27FC236}">
                  <a16:creationId xmlns:a16="http://schemas.microsoft.com/office/drawing/2014/main" id="{01912E8E-F71D-46D9-89B4-856BBDD9C8FA}"/>
                </a:ext>
              </a:extLst>
            </p:cNvPr>
            <p:cNvSpPr>
              <a:spLocks noChangeArrowheads="1"/>
            </p:cNvSpPr>
            <p:nvPr/>
          </p:nvSpPr>
          <p:spPr bwMode="auto">
            <a:xfrm>
              <a:off x="612" y="550"/>
              <a:ext cx="4445" cy="32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grpSp>
        <p:nvGrpSpPr>
          <p:cNvPr id="68621" name="Group 13">
            <a:extLst>
              <a:ext uri="{FF2B5EF4-FFF2-40B4-BE49-F238E27FC236}">
                <a16:creationId xmlns:a16="http://schemas.microsoft.com/office/drawing/2014/main" id="{A52B6FEC-A0F2-4FBE-AEA6-0F3F6FE47324}"/>
              </a:ext>
            </a:extLst>
          </p:cNvPr>
          <p:cNvGrpSpPr>
            <a:grpSpLocks/>
          </p:cNvGrpSpPr>
          <p:nvPr/>
        </p:nvGrpSpPr>
        <p:grpSpPr bwMode="auto">
          <a:xfrm>
            <a:off x="1116013" y="1016000"/>
            <a:ext cx="6804025" cy="4897438"/>
            <a:chOff x="703" y="640"/>
            <a:chExt cx="4286" cy="3085"/>
          </a:xfrm>
        </p:grpSpPr>
        <p:sp>
          <p:nvSpPr>
            <p:cNvPr id="13318" name="Line 9">
              <a:extLst>
                <a:ext uri="{FF2B5EF4-FFF2-40B4-BE49-F238E27FC236}">
                  <a16:creationId xmlns:a16="http://schemas.microsoft.com/office/drawing/2014/main" id="{4C86ED11-30F1-4A81-AEB1-E32F68DAE288}"/>
                </a:ext>
              </a:extLst>
            </p:cNvPr>
            <p:cNvSpPr>
              <a:spLocks noChangeShapeType="1"/>
            </p:cNvSpPr>
            <p:nvPr/>
          </p:nvSpPr>
          <p:spPr bwMode="auto">
            <a:xfrm>
              <a:off x="703" y="640"/>
              <a:ext cx="4264" cy="3040"/>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nvGrpSpPr>
            <p:cNvPr id="13319" name="Group 12">
              <a:extLst>
                <a:ext uri="{FF2B5EF4-FFF2-40B4-BE49-F238E27FC236}">
                  <a16:creationId xmlns:a16="http://schemas.microsoft.com/office/drawing/2014/main" id="{9FB7360A-F6F2-4FC7-832A-9BBAFB25577E}"/>
                </a:ext>
              </a:extLst>
            </p:cNvPr>
            <p:cNvGrpSpPr>
              <a:grpSpLocks/>
            </p:cNvGrpSpPr>
            <p:nvPr/>
          </p:nvGrpSpPr>
          <p:grpSpPr bwMode="auto">
            <a:xfrm>
              <a:off x="725" y="685"/>
              <a:ext cx="4264" cy="3040"/>
              <a:chOff x="725" y="685"/>
              <a:chExt cx="4264" cy="3040"/>
            </a:xfrm>
          </p:grpSpPr>
          <p:sp>
            <p:nvSpPr>
              <p:cNvPr id="13320" name="AutoShape 5">
                <a:extLst>
                  <a:ext uri="{FF2B5EF4-FFF2-40B4-BE49-F238E27FC236}">
                    <a16:creationId xmlns:a16="http://schemas.microsoft.com/office/drawing/2014/main" id="{550C896C-CE57-4261-842D-917D3D835F29}"/>
                  </a:ext>
                </a:extLst>
              </p:cNvPr>
              <p:cNvSpPr>
                <a:spLocks noChangeArrowheads="1"/>
              </p:cNvSpPr>
              <p:nvPr/>
            </p:nvSpPr>
            <p:spPr bwMode="auto">
              <a:xfrm>
                <a:off x="998" y="1093"/>
                <a:ext cx="3742" cy="2110"/>
              </a:xfrm>
              <a:prstGeom prst="roundRect">
                <a:avLst>
                  <a:gd name="adj" fmla="val 50000"/>
                </a:avLst>
              </a:prstGeom>
              <a:noFill/>
              <a:ln w="381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nvGrpSpPr>
              <p:cNvPr id="13321" name="Group 6">
                <a:extLst>
                  <a:ext uri="{FF2B5EF4-FFF2-40B4-BE49-F238E27FC236}">
                    <a16:creationId xmlns:a16="http://schemas.microsoft.com/office/drawing/2014/main" id="{D6F4A5C9-AA9B-489F-A1A5-E537914E0BB9}"/>
                  </a:ext>
                </a:extLst>
              </p:cNvPr>
              <p:cNvGrpSpPr>
                <a:grpSpLocks/>
              </p:cNvGrpSpPr>
              <p:nvPr/>
            </p:nvGrpSpPr>
            <p:grpSpPr bwMode="auto">
              <a:xfrm>
                <a:off x="793" y="777"/>
                <a:ext cx="4151" cy="2766"/>
                <a:chOff x="793" y="777"/>
                <a:chExt cx="4151" cy="2766"/>
              </a:xfrm>
            </p:grpSpPr>
            <p:sp>
              <p:nvSpPr>
                <p:cNvPr id="13323" name="Line 7">
                  <a:extLst>
                    <a:ext uri="{FF2B5EF4-FFF2-40B4-BE49-F238E27FC236}">
                      <a16:creationId xmlns:a16="http://schemas.microsoft.com/office/drawing/2014/main" id="{83C4ABE6-1F9E-4750-8B63-D0CF154615FA}"/>
                    </a:ext>
                  </a:extLst>
                </p:cNvPr>
                <p:cNvSpPr>
                  <a:spLocks noChangeShapeType="1"/>
                </p:cNvSpPr>
                <p:nvPr/>
              </p:nvSpPr>
              <p:spPr bwMode="auto">
                <a:xfrm>
                  <a:off x="2880" y="777"/>
                  <a:ext cx="0" cy="2766"/>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3324" name="Line 8">
                  <a:extLst>
                    <a:ext uri="{FF2B5EF4-FFF2-40B4-BE49-F238E27FC236}">
                      <a16:creationId xmlns:a16="http://schemas.microsoft.com/office/drawing/2014/main" id="{01128DCA-4AB4-45D4-A0D4-DEC69F000837}"/>
                    </a:ext>
                  </a:extLst>
                </p:cNvPr>
                <p:cNvSpPr>
                  <a:spLocks noChangeShapeType="1"/>
                </p:cNvSpPr>
                <p:nvPr/>
              </p:nvSpPr>
              <p:spPr bwMode="auto">
                <a:xfrm>
                  <a:off x="793" y="2183"/>
                  <a:ext cx="415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13322" name="Line 10">
                <a:extLst>
                  <a:ext uri="{FF2B5EF4-FFF2-40B4-BE49-F238E27FC236}">
                    <a16:creationId xmlns:a16="http://schemas.microsoft.com/office/drawing/2014/main" id="{4E8CA375-AB12-4DE4-BA1F-74FBD6E7C34F}"/>
                  </a:ext>
                </a:extLst>
              </p:cNvPr>
              <p:cNvSpPr>
                <a:spLocks noChangeShapeType="1"/>
              </p:cNvSpPr>
              <p:nvPr/>
            </p:nvSpPr>
            <p:spPr bwMode="auto">
              <a:xfrm flipH="1">
                <a:off x="725" y="685"/>
                <a:ext cx="4264" cy="3040"/>
              </a:xfrm>
              <a:prstGeom prst="line">
                <a:avLst/>
              </a:prstGeom>
              <a:noFill/>
              <a:ln w="381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pic>
        <p:nvPicPr>
          <p:cNvPr id="68623" name="19-hedwig039s-theme (my-hit.ru).mp3">
            <a:hlinkClick r:id="" action="ppaction://media"/>
            <a:extLst>
              <a:ext uri="{FF2B5EF4-FFF2-40B4-BE49-F238E27FC236}">
                <a16:creationId xmlns:a16="http://schemas.microsoft.com/office/drawing/2014/main" id="{0128038F-C638-4F3E-BDEE-4B64D1CA84F9}"/>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2016125" y="11604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24" name="Picture 16" descr="N0CB2942FFD71">
            <a:extLst>
              <a:ext uri="{FF2B5EF4-FFF2-40B4-BE49-F238E27FC236}">
                <a16:creationId xmlns:a16="http://schemas.microsoft.com/office/drawing/2014/main" id="{341894C1-9607-4C0F-B028-BA8574896DA5}"/>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008063" y="3024188"/>
            <a:ext cx="674687"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68623"/>
                                        </p:tgtEl>
                                      </p:cBhvr>
                                    </p:cmd>
                                  </p:childTnLst>
                                </p:cTn>
                              </p:par>
                            </p:childTnLst>
                          </p:cTn>
                        </p:par>
                        <p:par>
                          <p:cTn id="7" fill="hold" nodeType="afterGroup">
                            <p:stCondLst>
                              <p:cond delay="0"/>
                            </p:stCondLst>
                            <p:childTnLst>
                              <p:par>
                                <p:cTn id="8" presetID="10" presetClass="entr" presetSubtype="0" fill="hold" nodeType="afterEffect">
                                  <p:stCondLst>
                                    <p:cond delay="0"/>
                                  </p:stCondLst>
                                  <p:childTnLst>
                                    <p:set>
                                      <p:cBhvr>
                                        <p:cTn id="9" dur="1" fill="hold">
                                          <p:stCondLst>
                                            <p:cond delay="0"/>
                                          </p:stCondLst>
                                        </p:cTn>
                                        <p:tgtEl>
                                          <p:spTgt spid="68621"/>
                                        </p:tgtEl>
                                        <p:attrNameLst>
                                          <p:attrName>style.visibility</p:attrName>
                                        </p:attrNameLst>
                                      </p:cBhvr>
                                      <p:to>
                                        <p:strVal val="visible"/>
                                      </p:to>
                                    </p:set>
                                    <p:animEffect transition="in" filter="fade">
                                      <p:cBhvr>
                                        <p:cTn id="10" dur="1000"/>
                                        <p:tgtEl>
                                          <p:spTgt spid="68621"/>
                                        </p:tgtEl>
                                      </p:cBhvr>
                                    </p:animEffect>
                                  </p:childTnLst>
                                </p:cTn>
                              </p:par>
                            </p:childTnLst>
                          </p:cTn>
                        </p:par>
                        <p:par>
                          <p:cTn id="11" fill="hold" nodeType="afterGroup">
                            <p:stCondLst>
                              <p:cond delay="1000"/>
                            </p:stCondLst>
                            <p:childTnLst>
                              <p:par>
                                <p:cTn id="12" presetID="10" presetClass="entr" presetSubtype="0" fill="hold" nodeType="afterEffect">
                                  <p:stCondLst>
                                    <p:cond delay="0"/>
                                  </p:stCondLst>
                                  <p:childTnLst>
                                    <p:set>
                                      <p:cBhvr>
                                        <p:cTn id="13" dur="1" fill="hold">
                                          <p:stCondLst>
                                            <p:cond delay="0"/>
                                          </p:stCondLst>
                                        </p:cTn>
                                        <p:tgtEl>
                                          <p:spTgt spid="68624"/>
                                        </p:tgtEl>
                                        <p:attrNameLst>
                                          <p:attrName>style.visibility</p:attrName>
                                        </p:attrNameLst>
                                      </p:cBhvr>
                                      <p:to>
                                        <p:strVal val="visible"/>
                                      </p:to>
                                    </p:set>
                                    <p:animEffect transition="in" filter="fade">
                                      <p:cBhvr>
                                        <p:cTn id="14" dur="1000"/>
                                        <p:tgtEl>
                                          <p:spTgt spid="6862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0" presetClass="path" presetSubtype="0" accel="50000" decel="50000" fill="hold" nodeType="clickEffect">
                                  <p:stCondLst>
                                    <p:cond delay="0"/>
                                  </p:stCondLst>
                                  <p:childTnLst>
                                    <p:animMotion origin="layout" path="M -5.83333E-6 2.59259E-6 C 0.31354 0.00255 0.30677 0.00347 0.69722 0.00185 C 0.70052 -0.01134 0.02083 -0.0037 0.00138 -0.0037 C -0.00244 0.01157 -0.00174 0.00278 0.02361 0.0037 C 0.06111 0.00532 0.09861 0.00625 0.13611 0.00741 C 0.20677 0.01736 0.29583 0.0081 0.35833 0.00741 C 0.35885 0.00555 0.35972 0.0037 0.35972 0.00185 C 0.35972 0.00116 0.36597 -0.30255 0.35833 -0.33333 C 0.28506 -0.31713 0.35711 -0.14931 0.34583 -0.05926 C 0.34635 -0.04329 0.34687 -0.02708 0.34722 -0.01111 C 0.34895 0.06921 0.33993 0.30486 0.35416 0.31111 C 0.3677 0.28403 0.35781 0.30602 0.35833 0.22778 C 0.35902 0.11736 0.35885 0.00671 0.35972 -0.1037 C 0.35989 -0.11736 0.36076 -0.13357 0.36388 -0.1463 C 0.36336 -0.20671 0.36562 -0.26736 0.36232 -0.32778 C 0.36215 -0.33218 0.35416 -0.33519 0.35416 -0.33519 C 0.27239 -0.29884 0.41371 -0.05347 0.33888 0.01296 C 0.33489 0.02106 0.33298 0.01921 0.32638 0.02222 C 0.32204 0.03102 0.31874 0.03171 0.31111 0.03518 C 0.30833 0.03634 0.30277 0.03889 0.30277 0.03889 C 0.29999 0.04977 0.30347 0.03981 0.29722 0.04815 C 0.296 0.04977 0.29565 0.05231 0.29444 0.0537 C 0.28715 0.06227 0.27847 0.06829 0.26944 0.07222 C 0.25416 0.07893 0.27725 0.06829 0.26111 0.07778 C 0.2585 0.0794 0.25277 0.08148 0.25277 0.08148 C 0.25034 0.09097 0.24461 0.0912 0.23888 0.0963 C 0.23298 0.1081 0.23993 0.09491 0.23055 0.10926 C 0.22795 0.11319 0.22673 0.11898 0.22361 0.12222 C 0.22239 0.12338 0.22065 0.12315 0.21944 0.12407 C 0.21371 0.12824 0.20815 0.13403 0.20277 0.13889 C 0.20086 0.14051 0.18368 0.1493 0.18194 0.15 C 0.17274 0.15417 0.16579 0.16643 0.15694 0.17037 C 0.15433 0.17546 0.15433 0.17708 0.14999 0.17963 C 0.14739 0.18125 0.14166 0.18333 0.14166 0.18333 C 0.13541 0.19167 0.13541 0.19792 0.12777 0.20555 C 0.12725 0.20741 0.12743 0.20972 0.12638 0.21111 C 0.12534 0.2125 0.12361 0.21204 0.12222 0.21296 C 0.11614 0.2169 0.11076 0.22014 0.10416 0.22222 C 0.10104 0.22755 0.10034 0.23055 0.09583 0.23333 C 0.09322 0.23495 0.09027 0.23588 0.08749 0.23704 C 0.08611 0.23773 0.08333 0.23889 0.08333 0.23889 C 0.08003 0.24329 0.07621 0.24676 0.07361 0.25185 C 0.07274 0.2537 0.07222 0.25625 0.07083 0.25741 C 0.0684 0.25949 0.06249 0.26111 0.06249 0.26111 C 0.05433 0.27199 0.05503 0.2743 0.04305 0.27963 C 0.04027 0.28079 0.03472 0.28333 0.03472 0.28333 C 0.03194 0.29444 0.02673 0.30463 0.01944 0.31111 C 0.01996 0.31412 0.01874 0.31898 0.02083 0.32037 C 0.02586 0.32384 0.03107 0.31805 0.03472 0.31481 C 0.03558 0.31111 0.03472 0.30486 0.03749 0.3037 C 0.04027 0.30255 0.04583 0.3 0.04583 0.3 C 0.0493 0.29305 0.0526 0.29143 0.05833 0.28889 C 0.0618 0.28194 0.0677 0.27847 0.07361 0.27593 C 0.08055 0.26204 0.07118 0.27801 0.08194 0.26852 C 0.08975 0.26157 0.08055 0.26481 0.08611 0.25741 C 0.08854 0.25417 0.09166 0.25255 0.09444 0.25 C 0.09583 0.24884 0.09861 0.2463 0.09861 0.2463 C 0.10086 0.23727 0.10659 0.23773 0.11249 0.23333 C 0.11545 0.23125 0.12083 0.22593 0.12083 0.22593 C 0.12291 0.21736 0.12499 0.21968 0.13055 0.21481 C 0.13576 0.2044 0.14392 0.1993 0.15277 0.1963 C 0.15902 0.1838 0.15173 0.19606 0.15972 0.18889 C 0.16631 0.1831 0.16128 0.18356 0.16805 0.17963 C 0.17065 0.17801 0.17638 0.17593 0.17638 0.17593 C 0.18263 0.16343 0.17534 0.17569 0.18315 0.16852 C 0.19374 0.15926 0.18211 0.1669 0.19027 0.15741 C 0.1927 0.1544 0.196 0.15278 0.19861 0.15 C 0.20052 0.14815 0.20208 0.14583 0.20416 0.14444 C 0.20677 0.14259 0.21249 0.14074 0.21249 0.14074 C 0.21388 0.13889 0.21493 0.13634 0.21666 0.13518 C 0.22013 0.1331 0.22777 0.13148 0.22777 0.13148 C 0.22864 0.12963 0.22916 0.12708 0.23055 0.12593 C 0.23298 0.12384 0.23888 0.12222 0.23888 0.12222 C 0.24531 0.10926 0.24166 0.11366 0.24861 0.10741 C 0.24947 0.1037 0.25052 0.1 0.25138 0.0963 C 0.25277 0.09051 0.26249 0.08518 0.26249 0.08518 C 0.26302 0.08333 0.26284 0.08102 0.26388 0.07963 C 0.26493 0.07824 0.26666 0.07847 0.26805 0.07778 C 0.2743 0.0743 0.27812 0.06898 0.28472 0.06667 C 0.2927 0.05949 0.29895 0.05324 0.30833 0.05 C 0.30972 0.04722 0.31753 0.03819 0.31944 0.03704 C 0.32326 0.03472 0.32795 0.03518 0.33194 0.03333 C 0.3342 0.0243 0.33715 0.02755 0.34305 0.02222 C 0.34479 0.01875 0.34548 0.01458 0.34722 0.01111 C 0.35295 -0.00046 0.36215 -0.00949 0.37222 -0.01296 C 0.3769 -0.01713 0.38055 -0.01852 0.38611 -0.02037 C 0.3927 -0.02616 0.40034 -0.0294 0.40694 -0.03519 C 0.41041 -0.04213 0.41197 -0.04954 0.41388 -0.05741 C 0.41527 -0.06389 0.43142 -0.06875 0.43611 -0.07037 C 0.43749 -0.07153 0.43906 -0.07269 0.44027 -0.07407 C 0.44166 -0.0757 0.44288 -0.07801 0.44444 -0.07963 C 0.44739 -0.08241 0.45104 -0.08426 0.45416 -0.08704 C 0.45937 -0.09745 0.46631 -0.09792 0.47499 -0.10185 C 0.47656 -0.10255 0.4776 -0.10463 0.47916 -0.10556 C 0.48177 -0.10718 0.48732 -0.10926 0.48732 -0.10926 C 0.48836 -0.11111 0.48888 -0.11366 0.49027 -0.11482 C 0.49183 -0.1162 0.49444 -0.11482 0.49583 -0.11667 C 0.49774 -0.11968 0.49652 -0.125 0.49861 -0.12778 C 0.49999 -0.12963 0.50138 -0.13148 0.50277 -0.13333 C 0.50624 -0.14722 0.50104 -0.13056 0.50833 -0.14259 C 0.5092 -0.14421 0.5085 -0.14699 0.50972 -0.14815 C 0.51215 -0.15046 0.51805 -0.15185 0.51805 -0.15185 C 0.5217 -0.16667 0.51614 -0.14931 0.52361 -0.15926 C 0.52534 -0.16157 0.53003 -0.17963 0.53055 -0.18148 C 0.53107 -0.18333 0.53315 -0.18287 0.53472 -0.18333 C 0.54114 -0.18565 0.54808 -0.18727 0.55416 -0.19074 C 0.56649 -0.19792 0.55104 -0.19167 0.57083 -0.19815 C 0.57361 -0.19907 0.57916 -0.20185 0.57916 -0.20185 C 0.58437 -0.21204 0.57899 -0.20394 0.58611 -0.20926 C 0.58906 -0.21134 0.59444 -0.21667 0.59444 -0.21667 C 0.59774 -0.22986 0.60243 -0.2294 0.61111 -0.23704 C 0.61249 -0.2382 0.61388 -0.23958 0.61527 -0.24074 C 0.61666 -0.2419 0.61944 -0.24445 0.61944 -0.24445 C 0.62204 -0.25509 0.62326 -0.25532 0.63194 -0.25926 C 0.63472 -0.26042 0.64027 -0.26296 0.64027 -0.26296 C 0.64479 -0.27199 0.64079 -0.26597 0.64861 -0.27222 C 0.65138 -0.27454 0.65694 -0.27963 0.65694 -0.27963 C 0.66024 -0.28611 0.66249 -0.2882 0.66805 -0.29074 C 0.66909 -0.29514 0.67135 -0.30116 0.66805 -0.30556 C 0.66701 -0.30695 0.66527 -0.3044 0.66388 -0.3037 C 0.66302 -0.30185 0.66232 -0.29977 0.66111 -0.29815 C 0.65989 -0.29653 0.65798 -0.2963 0.65694 -0.29445 C 0.65433 -0.29028 0.65711 -0.28657 0.65277 -0.28333 C 0.64913 -0.28056 0.64444 -0.28102 0.64027 -0.27963 C 0.63558 -0.27546 0.63437 -0.27083 0.62916 -0.26852 C 0.62829 -0.26667 0.62777 -0.26412 0.62638 -0.26296 C 0.62395 -0.26088 0.62083 -0.26042 0.61805 -0.25926 C 0.61354 -0.25718 0.61006 -0.25394 0.60555 -0.25185 C 0.60156 -0.23565 0.59704 -0.23681 0.59027 -0.22593 C 0.58645 -0.21991 0.58472 -0.21296 0.57916 -0.20926 C 0.57222 -0.20463 0.56371 -0.20671 0.55694 -0.20185 C 0.54253 -0.1912 0.55364 -0.19676 0.54444 -0.19259 C 0.54392 -0.19074 0.54409 -0.18843 0.54305 -0.18704 C 0.54201 -0.18565 0.53246 -0.18056 0.53055 -0.17963 C 0.52239 -0.16343 0.51857 -0.1625 0.50416 -0.15926 C 0.50277 -0.1581 0.50156 -0.15648 0.49999 -0.15556 C 0.49861 -0.15463 0.49687 -0.15509 0.49583 -0.1537 C 0.49479 -0.15232 0.49531 -0.14977 0.49427 -0.14815 C 0.4934 -0.1463 0.49166 -0.1456 0.49027 -0.14445 C 0.4894 -0.14074 0.48993 -0.13542 0.48732 -0.13333 C 0.4776 -0.12454 0.46979 -0.11435 0.45833 -0.10926 C 0.45416 -0.09259 0.44687 -0.09537 0.43749 -0.08704 C 0.43072 -0.07338 0.42048 -0.06736 0.40972 -0.06111 C 0.40711 -0.05949 0.40416 -0.05857 0.40138 -0.05741 C 0.39999 -0.05671 0.39722 -0.05556 0.39722 -0.05556 C 0.39288 -0.04699 0.38871 -0.04745 0.38177 -0.04445 C 0.37916 -0.04329 0.37361 -0.04074 0.37361 -0.04074 C 0.36927 -0.03519 0.36805 -0.03032 0.36232 -0.02778 C 0.36163 -0.02593 0.36093 -0.02384 0.35972 -0.02222 C 0.3585 -0.0206 0.35659 -0.02037 0.35555 -0.01852 C 0.35017 -0.00949 0.35902 -0.01505 0.34999 -0.01111 C 0.34357 -0.01273 0.33993 -0.01389 0.33472 -0.01852 C 0.32725 -0.03333 0.33697 -0.01551 0.32777 -0.02778 C 0.32656 -0.0294 0.32621 -0.03195 0.32499 -0.03333 C 0.32031 -0.03889 0.31284 -0.04213 0.30833 -0.04815 C 0.30295 -0.05532 0.29756 -0.06227 0.29166 -0.06852 C 0.28576 -0.07454 0.2809 -0.07639 0.27499 -0.08148 C 0.27135 -0.08889 0.26597 -0.09421 0.26111 -0.1 C 0.25416 -0.1081 0.25277 -0.11296 0.24444 -0.11667 C 0.23906 -0.12384 0.23211 -0.12477 0.22638 -0.13148 C 0.22343 -0.13495 0.22031 -0.1382 0.21805 -0.14259 C 0.21718 -0.14445 0.21649 -0.14653 0.21527 -0.14815 C 0.21024 -0.15486 0.20173 -0.15949 0.19583 -0.16482 C 0.19288 -0.16736 0.19079 -0.1713 0.18749 -0.17222 C 0.1776 -0.17477 0.17118 -0.1794 0.16249 -0.18519 C 0.15954 -0.1912 0.15312 -0.19977 0.14861 -0.2037 C 0.14548 -0.21019 0.14236 -0.21435 0.13749 -0.21852 C 0.13211 -0.22917 0.1217 -0.23843 0.11249 -0.24259 C 0.1085 -0.24792 0.10607 -0.25324 0.10138 -0.25741 C 0.09374 -0.27269 0.10381 -0.25509 0.09444 -0.26482 C 0.09131 -0.26806 0.08975 -0.27431 0.08611 -0.27593 C 0.08472 -0.27662 0.08315 -0.27685 0.08194 -0.27778 C 0.07291 -0.28449 0.06614 -0.29445 0.05694 -0.3 C 0.05052 -0.3037 0.04583 -0.3044 0.04027 -0.30926 C 0.0394 -0.31111 0.03888 -0.31366 0.03749 -0.31482 C 0.03506 -0.3169 0.02916 -0.31852 0.02916 -0.31852 C 0.01683 -0.29375 0.04444 -0.2882 0.05555 -0.28333 C 0.05833 -0.28218 0.06111 -0.28079 0.06388 -0.27963 C 0.06527 -0.27894 0.06805 -0.27778 0.06805 -0.27778 C 0.07118 -0.2713 0.0743 -0.26713 0.07916 -0.26296 C 0.08107 -0.25532 0.08663 -0.23935 0.09305 -0.23519 C 0.09687 -0.23264 0.10138 -0.23287 0.10555 -0.23148 C 0.11215 -0.2257 0.10815 -0.22847 0.11805 -0.22407 C 0.11944 -0.22338 0.12222 -0.22222 0.12222 -0.22222 C 0.12725 -0.21204 0.12777 -0.20926 0.13611 -0.20556 C 0.14097 -0.19907 0.14565 -0.19861 0.15138 -0.19445 C 0.15711 -0.19028 0.16215 -0.18102 0.16805 -0.17778 C 0.16979 -0.17685 0.17187 -0.17685 0.17361 -0.17593 C 0.17552 -0.175 0.17725 -0.17338 0.17916 -0.17222 C 0.18211 -0.16042 0.17795 -0.17222 0.18611 -0.16482 C 0.18749 -0.16366 0.18767 -0.16088 0.18888 -0.15926 C 0.18993 -0.15764 0.19166 -0.15671 0.19288 -0.15556 C 0.19444 -0.1507 0.19444 -0.14445 0.19722 -0.14074 C 0.19826 -0.13935 0.19982 -0.13982 0.20138 -0.13889 C 0.20677 -0.13542 0.21406 -0.12593 0.21944 -0.12407 C 0.22638 -0.12176 0.23333 -0.11921 0.23888 -0.11296 C 0.24548 -0.10556 0.2493 -0.10023 0.25833 -0.0963 C 0.26111 -0.09514 0.26666 -0.09259 0.26666 -0.09259 C 0.26996 -0.07917 0.26527 -0.09653 0.27222 -0.07963 C 0.27413 -0.075 0.27395 -0.06898 0.27638 -0.06482 C 0.28211 -0.05509 0.28628 -0.05185 0.29444 -0.04815 C 0.3052 -0.0375 0.31822 -0.03704 0.33055 -0.03148 C 0.33611 -0.02407 0.34079 -0.0169 0.34722 -0.01111 C 0.34965 -0.00602 0.35433 0.00764 0.35833 0.01111 C 0.36093 0.01343 0.36406 0.01435 0.36666 0.01667 C 0.37308 0.02963 0.38211 0.0368 0.39305 0.04259 C 0.396 0.04653 0.40034 0.04907 0.40277 0.0537 C 0.40381 0.05579 0.40277 0.05949 0.40416 0.06111 C 0.4059 0.06319 0.40868 0.06204 0.41111 0.06296 C 0.42118 0.06667 0.42812 0.07037 0.43888 0.07222 C 0.44114 0.08009 0.44305 0.08704 0.44583 0.09444 C 0.44652 0.0963 0.446 0.09884 0.44722 0.1 C 0.44895 0.10162 0.45815 0.10463 0.46093 0.10555 C 0.46249 0.10671 0.46371 0.10833 0.46527 0.10926 C 0.4677 0.11088 0.47361 0.11296 0.47361 0.11296 C 0.47847 0.11782 0.48177 0.12338 0.48732 0.12593 C 0.49774 0.13958 0.49427 0.1338 0.50416 0.14259 C 0.50468 0.14375 0.51458 0.16597 0.51527 0.16667 C 0.51683 0.16805 0.51892 0.16782 0.52065 0.16852 C 0.52986 0.18055 0.54166 0.18333 0.5526 0.19074 C 0.55555 0.19977 0.55659 0.20393 0.56249 0.20926 C 0.56336 0.21111 0.56388 0.21366 0.56527 0.21481 C 0.5677 0.2169 0.57361 0.21852 0.57361 0.21852 C 0.57847 0.22824 0.57656 0.2338 0.58611 0.23704 C 0.59183 0.24213 0.59878 0.24583 0.60555 0.24815 C 0.61111 0.25 0.62222 0.2537 0.62222 0.2537 C 0.62708 0.2581 0.63749 0.26481 0.63749 0.26481 C 0.64079 0.27153 0.64374 0.27153 0.64861 0.27593 C 0.6559 0.29051 0.66701 0.29792 0.67777 0.30741 C 0.67586 0.3 0.6743 0.29699 0.66944 0.29259 C 0.66857 0.29074 0.66788 0.28866 0.66666 0.28704 C 0.66545 0.28542 0.66354 0.28495 0.66249 0.28333 C 0.65572 0.27315 0.65433 0.26505 0.64583 0.25741 C 0.64149 0.24861 0.63819 0.24792 0.63055 0.24444 C 0.62447 0.24167 0.61996 0.23241 0.61388 0.22963 C 0.60815 0.22708 0.60225 0.22292 0.59722 0.21852 C 0.59322 0.21042 0.58697 0.2044 0.58055 0.2 C 0.57586 0.19051 0.56701 0.18912 0.55954 0.18333 C 0.55416 0.17893 0.54913 0.1713 0.54305 0.16852 C 0.53732 0.16088 0.5302 0.14977 0.52222 0.1463 C 0.51371 0.13518 0.50208 0.13287 0.49166 0.12593 C 0.49079 0.12407 0.4901 0.12176 0.48888 0.12037 C 0.48645 0.11736 0.48038 0.11296 0.48038 0.11296 C 0.47673 0.10555 0.47083 0.09954 0.46527 0.09444 C 0.45902 0.08194 0.44652 0.07477 0.43749 0.06667 C 0.43281 0.0625 0.4302 0.05417 0.42499 0.05185 C 0.41909 0.0493 0.41736 0.04514 0.41249 0.04074 C 0.41128 0.03958 0.40954 0.03981 0.40815 0.03889 C 0.39479 0.02893 0.40538 0.03333 0.39444 0.02963 C 0.39305 0.02847 0.39149 0.02755 0.39027 0.02593 C 0.38888 0.0243 0.38871 0.02176 0.38749 0.02037 C 0.3868 0.01968 0.37447 0.01157 0.37361 0.01111 C 0.36909 0.00856 0.36111 0.00185 0.36111 0.00185 C 0.35815 -0.00417 0.35763 -0.00602 0.35277 -0.01111 C 0.35017 -0.01389 0.34444 -0.01852 0.34444 -0.01852 C 0.34149 -0.03056 0.34565 -0.01875 0.33888 -0.02593 C 0.33749 -0.02732 0.33732 -0.03009 0.33611 -0.03148 C 0.33368 -0.03449 0.32777 -0.03889 0.32777 -0.03889 C 0.32413 -0.0463 0.31979 -0.04954 0.31527 -0.05556 C 0.31128 -0.06088 0.30902 -0.06597 0.30416 -0.07037 C 0.30017 -0.07847 0.29027 -0.08796 0.28333 -0.09259 C 0.28072 -0.09445 0.27499 -0.0963 0.27499 -0.0963 C 0.26805 -0.10556 0.27395 -0.09931 0.26666 -0.1037 C 0.26284 -0.10602 0.25555 -0.11111 0.25555 -0.11111 C 0.24739 -0.12755 0.24183 -0.12083 0.23194 -0.12963 C 0.23055 -0.13079 0.22933 -0.13264 0.22777 -0.13333 C 0.22378 -0.13542 0.21927 -0.13495 0.21527 -0.13704 C 0.20781 -0.14074 0.20364 -0.14977 0.19722 -0.15556 C 0.18923 -0.17153 0.19965 -0.15278 0.19027 -0.16296 C 0.18888 -0.16435 0.18871 -0.1669 0.18749 -0.16852 C 0.18402 -0.17315 0.17499 -0.18333 0.17083 -0.18704 C 0.16961 -0.1882 0.16788 -0.18796 0.16666 -0.18889 C 0.16371 -0.19097 0.15833 -0.1963 0.15833 -0.1963 C 0.15538 -0.20232 0.14895 -0.21088 0.14444 -0.21482 C 0.14357 -0.21667 0.14305 -0.21898 0.14166 -0.22037 C 0.14045 -0.22153 0.13802 -0.22037 0.13749 -0.22222 C 0.13489 -0.23056 0.14756 -0.23657 0.15138 -0.23889 C 0.16614 -0.24769 0.18038 -0.24352 0.19722 -0.24445 C 0.21545 -0.24676 0.20763 -0.24421 0.22083 -0.25 C 0.22447 -0.25162 0.23194 -0.2537 0.23194 -0.2537 C 0.33333 -0.25301 0.43454 -0.25301 0.53611 -0.25185 C 0.54739 -0.25162 0.5677 -0.24421 0.57777 -0.23519 C 0.58194 -0.23148 0.59027 -0.22407 0.59027 -0.22407 C 0.59357 -0.21759 0.59774 -0.21528 0.60138 -0.20926 C 0.60243 -0.20764 0.60277 -0.20509 0.60416 -0.2037 C 0.60538 -0.20255 0.60694 -0.20255 0.60833 -0.20185 C 0.61006 -0.19491 0.61319 -0.19005 0.61527 -0.18333 C 0.61631 -0.17963 0.61527 -0.17338 0.61805 -0.17222 C 0.62812 -0.16782 0.62361 -0.16945 0.63194 -0.16667 C 0.63281 -0.16482 0.63333 -0.1625 0.63472 -0.16111 C 0.63593 -0.15995 0.63784 -0.16065 0.63888 -0.15926 C 0.63993 -0.15787 0.6394 -0.15532 0.64027 -0.1537 C 0.64131 -0.15185 0.64305 -0.15116 0.64444 -0.15 C 0.64635 -0.1463 0.64808 -0.14259 0.64999 -0.13889 C 0.65086 -0.13704 0.65277 -0.13333 0.65277 -0.13333 C 0.6559 -0.11644 0.65138 -0.1338 0.65833 -0.12222 C 0.6592 -0.1206 0.65885 -0.11829 0.65972 -0.11667 C 0.66076 -0.11458 0.66267 -0.1132 0.66388 -0.11111 C 0.66545 -0.1088 0.66683 -0.10625 0.66805 -0.1037 C 0.66909 -0.10139 0.66979 -0.09861 0.67083 -0.0963 C 0.67256 -0.09259 0.67638 -0.08519 0.67638 -0.08519 C 0.67482 0.06435 0.68906 0.0125 0.66805 0.06852 C 0.66406 0.0794 0.6618 0.09514 0.65416 0.10185 C 0.65052 0.10926 0.65104 0.1162 0.64861 0.12407 C 0.64791 0.12616 0.64218 0.13611 0.64166 0.13704 C 0.63958 0.14792 0.6342 0.15162 0.63055 0.16111 C 0.62986 0.16296 0.63055 0.1662 0.62916 0.16667 C 0.62343 0.16898 0.61718 0.16782 0.61111 0.16852 C 0.60833 0.17106 0.60555 0.17338 0.60277 0.17593 C 0.60138 0.17708 0.59861 0.17963 0.59861 0.17963 C 0.59513 0.19375 0.59288 0.19028 0.58333 0.19444 C 0.57239 0.20903 0.58368 0.19653 0.5526 0.20185 C 0.55069 0.20231 0.5493 0.20509 0.54704 0.20555 C 0.5394 0.20764 0.53142 0.20741 0.52361 0.20926 C 0.50972 0.22153 0.49218 0.2169 0.47638 0.22222 C 0.32187 0.2213 0.25173 0.25625 0.14166 0.20741 C 0.13003 0.19583 0.11649 0.18565 0.10277 0.17963 C 0.096 0.1662 0.10433 0.18032 0.09583 0.17222 C 0.09236 0.16898 0.0894 0.16481 0.08611 0.16111 C 0.08159 0.15625 0.07986 0.15069 0.07499 0.1463 C 0.07135 0.13889 0.06163 0.12639 0.05972 0.11852 C 0.05555 0.10162 0.05052 0.08727 0.04305 0.07222 C 0.04062 0.06736 0.04027 0.05926 0.03888 0.0537 C 0.0342 0.01065 0.02308 -0.04074 0.04166 -0.07778 C 0.04288 -0.09421 0.04288 -0.11412 0.05416 -0.12407 C 0.05503 -0.12593 0.05572 -0.12824 0.05694 -0.12963 C 0.05937 -0.13264 0.06527 -0.13704 0.06527 -0.13704 C 0.06683 -0.1456 0.06805 -0.14884 0.07361 -0.1537 C 0.07638 -0.15926 0.08038 -0.16412 0.08194 -0.17037 C 0.08315 -0.175 0.08333 -0.17778 0.08611 -0.18148 C 0.08888 -0.18519 0.0927 -0.1875 0.09583 -0.19074 C 0.09878 -0.20278 0.09461 -0.19097 0.10138 -0.19815 C 0.11041 -0.20764 0.09791 -0.20093 0.10833 -0.20556 C 0.11475 -0.23102 0.1335 -0.22801 0.15138 -0.23148 C 0.18958 -0.23866 0.22673 -0.24931 0.26527 -0.2537 C 0.29253 -0.25695 0.31996 -0.25486 0.34722 -0.25556 C 0.33159 -0.2625 0.34808 -0.25579 0.30833 -0.25926 C 0.30208 -0.25972 0.29496 -0.26343 0.28888 -0.26482 C 0.26058 -0.26366 0.23229 -0.26343 0.20416 -0.26111 C 0.20034 -0.26088 0.19253 -0.2537 0.18888 -0.25185 C 0.17829 -0.2463 0.16979 -0.24236 0.15833 -0.24074 C 0.14947 -0.23681 0.13975 -0.23657 0.13055 -0.23519 C 0.12968 -0.23333 0.12916 -0.23079 0.12777 -0.22963 C 0.12534 -0.22755 0.11944 -0.22593 0.11944 -0.22593 C 0.11527 -0.22037 0.11111 -0.21482 0.10694 -0.20926 C 0.10069 -0.20093 0.10225 -0.19421 0.09444 -0.19074 C 0.09305 -0.1882 0.09201 -0.18542 0.09027 -0.18333 C 0.08923 -0.18218 0.08732 -0.18264 0.08611 -0.18148 C 0.07708 -0.17199 0.08958 -0.1787 0.07916 -0.17407 C 0.07586 -0.16736 0.07395 -0.16181 0.06805 -0.15926 C 0.06718 -0.15741 0.06649 -0.15532 0.06527 -0.1537 C 0.06406 -0.15208 0.06197 -0.15185 0.06111 -0.15 C 0.06006 -0.14792 0.06041 -0.14491 0.05972 -0.14259 C 0.05659 -0.13264 0.05208 -0.12153 0.04722 -0.11296 C 0.04513 -0.10185 0.04496 -0.0882 0.03749 -0.08148 C 0.03402 -0.06736 0.0342 -0.05347 0.03194 -0.03889 C 0.0309 -0.03148 0.02916 -0.01667 0.02916 -0.01667 C 0.02933 -0.01134 0.03072 0.06528 0.03472 0.08518 C 0.03576 0.09051 0.0427 0.09421 0.04583 0.0963 C 0.04739 0.09954 0.0519 0.11366 0.05277 0.11481 C 0.05381 0.1162 0.05555 0.11597 0.05694 0.11667 C 0.05781 0.11852 0.05902 0.12014 0.05972 0.12222 C 0.06093 0.12639 0.06093 0.13125 0.06249 0.13518 C 0.06336 0.1375 0.06545 0.13866 0.06666 0.14074 C 0.07673 0.15694 0.07829 0.16412 0.09444 0.16852 C 0.10347 0.17454 0.10763 0.18843 0.11666 0.19444 C 0.1276 0.20185 0.13854 0.21435 0.15138 0.21481 C 0.18142 0.21597 0.21163 0.21597 0.24166 0.21667 C 0.246 0.22245 0.24965 0.22268 0.25416 0.22778 C 0.26493 0.23981 0.25086 0.22685 0.26388 0.23889 C 0.26666 0.24143 0.27222 0.2463 0.27222 0.2463 C 0.31475 0.24514 0.34756 0.24305 0.38749 0.23704 C 0.4302 0.22292 0.47656 0.23542 0.52065 0.23148 C 0.53784 0.22384 0.55572 0.21782 0.57361 0.21481 C 0.58368 0.2081 0.59461 0.20671 0.60555 0.2037 C 0.61805 0.19537 0.61388 0.18518 0.61666 0.16852 C 0.6177 0.1625 0.62638 0.15555 0.62638 0.15555 C 0.62986 0.1419 0.62708 0.14722 0.63333 0.13889 C 0.63628 0.12685 0.63906 0.11435 0.64444 0.1037 C 0.64687 0.09051 0.64652 0.08866 0.65694 0.08518 C 0.66024 0.0787 0.66249 0.07662 0.66805 0.07407 C 0.67239 0.05671 0.67256 0.03657 0.67499 0.01852 C 0.67447 -0.0044 0.68229 -0.04583 0.66666 -0.06667 C 0.66527 -0.07616 0.66562 -0.07986 0.65972 -0.08519 C 0.65746 -0.09445 0.65503 -0.1037 0.65277 -0.11296 C 0.6519 -0.11667 0.64999 -0.12407 0.64999 -0.12407 C 0.64826 -0.14282 0.64878 -0.1456 0.64027 -0.15926 C 0.63923 -0.16088 0.63871 -0.16343 0.63749 -0.16482 C 0.63506 -0.16782 0.62916 -0.17222 0.62916 -0.17222 C 0.62343 -0.18357 0.61215 -0.19144 0.60416 -0.2 C 0.59444 -0.21042 0.58159 -0.22917 0.57083 -0.23704 C 0.55902 -0.24583 0.53802 -0.25162 0.52499 -0.25185 C 0.46857 -0.25255 0.41197 -0.25185 0.35555 -0.25185 " pathEditMode="relative" ptsTypes="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
                                      <p:cBhvr>
                                        <p:cTn id="18" dur="90000" fill="hold"/>
                                        <p:tgtEl>
                                          <p:spTgt spid="6862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9" fill="hold" display="0">
                  <p:stCondLst>
                    <p:cond delay="indefinite"/>
                  </p:stCondLst>
                  <p:endCondLst>
                    <p:cond evt="onPrev" delay="0">
                      <p:tgtEl>
                        <p:sldTgt/>
                      </p:tgtEl>
                    </p:cond>
                    <p:cond evt="onStopAudio" delay="0">
                      <p:tgtEl>
                        <p:sldTgt/>
                      </p:tgtEl>
                    </p:cond>
                  </p:endCondLst>
                </p:cTn>
                <p:tgtEl>
                  <p:spTgt spid="68623"/>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a:extLst>
              <a:ext uri="{FF2B5EF4-FFF2-40B4-BE49-F238E27FC236}">
                <a16:creationId xmlns:a16="http://schemas.microsoft.com/office/drawing/2014/main" id="{8494FA34-4716-4BC7-9E29-CC70DD0A4326}"/>
              </a:ext>
            </a:extLst>
          </p:cNvPr>
          <p:cNvGrpSpPr>
            <a:grpSpLocks/>
          </p:cNvGrpSpPr>
          <p:nvPr/>
        </p:nvGrpSpPr>
        <p:grpSpPr bwMode="auto">
          <a:xfrm>
            <a:off x="0" y="0"/>
            <a:ext cx="9144000" cy="6858000"/>
            <a:chOff x="0" y="0"/>
            <a:chExt cx="5760" cy="4320"/>
          </a:xfrm>
        </p:grpSpPr>
        <p:pic>
          <p:nvPicPr>
            <p:cNvPr id="14429" name="Picture 3">
              <a:extLst>
                <a:ext uri="{FF2B5EF4-FFF2-40B4-BE49-F238E27FC236}">
                  <a16:creationId xmlns:a16="http://schemas.microsoft.com/office/drawing/2014/main" id="{1F0C915C-87B2-4B9C-B4C8-F827DFBD3970}"/>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576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430" name="Rectangle 4">
              <a:extLst>
                <a:ext uri="{FF2B5EF4-FFF2-40B4-BE49-F238E27FC236}">
                  <a16:creationId xmlns:a16="http://schemas.microsoft.com/office/drawing/2014/main" id="{E1F83A60-FED6-4E21-808E-4E06C99AC665}"/>
                </a:ext>
              </a:extLst>
            </p:cNvPr>
            <p:cNvSpPr>
              <a:spLocks noChangeArrowheads="1"/>
            </p:cNvSpPr>
            <p:nvPr/>
          </p:nvSpPr>
          <p:spPr bwMode="auto">
            <a:xfrm>
              <a:off x="612" y="550"/>
              <a:ext cx="4445" cy="322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grpSp>
        <p:nvGrpSpPr>
          <p:cNvPr id="63493" name="Group 5">
            <a:extLst>
              <a:ext uri="{FF2B5EF4-FFF2-40B4-BE49-F238E27FC236}">
                <a16:creationId xmlns:a16="http://schemas.microsoft.com/office/drawing/2014/main" id="{E5E036AB-47F9-40F3-B6D7-C2512524C26B}"/>
              </a:ext>
            </a:extLst>
          </p:cNvPr>
          <p:cNvGrpSpPr>
            <a:grpSpLocks/>
          </p:cNvGrpSpPr>
          <p:nvPr/>
        </p:nvGrpSpPr>
        <p:grpSpPr bwMode="auto">
          <a:xfrm>
            <a:off x="1836738" y="1306513"/>
            <a:ext cx="2266950" cy="2195512"/>
            <a:chOff x="3402" y="2228"/>
            <a:chExt cx="907" cy="908"/>
          </a:xfrm>
        </p:grpSpPr>
        <p:sp>
          <p:nvSpPr>
            <p:cNvPr id="14414" name="AutoShape 6">
              <a:extLst>
                <a:ext uri="{FF2B5EF4-FFF2-40B4-BE49-F238E27FC236}">
                  <a16:creationId xmlns:a16="http://schemas.microsoft.com/office/drawing/2014/main" id="{02D59723-E386-42AD-AC23-B695EFAED5AF}"/>
                </a:ext>
              </a:extLst>
            </p:cNvPr>
            <p:cNvSpPr>
              <a:spLocks noChangeArrowheads="1"/>
            </p:cNvSpPr>
            <p:nvPr/>
          </p:nvSpPr>
          <p:spPr bwMode="auto">
            <a:xfrm rot="10800000" flipH="1">
              <a:off x="4150"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15" name="Rectangle 7">
              <a:extLst>
                <a:ext uri="{FF2B5EF4-FFF2-40B4-BE49-F238E27FC236}">
                  <a16:creationId xmlns:a16="http://schemas.microsoft.com/office/drawing/2014/main" id="{E864BDFD-F610-4AF0-8969-B65850153B43}"/>
                </a:ext>
              </a:extLst>
            </p:cNvPr>
            <p:cNvSpPr>
              <a:spLocks noChangeArrowheads="1"/>
            </p:cNvSpPr>
            <p:nvPr/>
          </p:nvSpPr>
          <p:spPr bwMode="auto">
            <a:xfrm>
              <a:off x="3560" y="2228"/>
              <a:ext cx="613" cy="182"/>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16" name="Rectangle 8">
              <a:extLst>
                <a:ext uri="{FF2B5EF4-FFF2-40B4-BE49-F238E27FC236}">
                  <a16:creationId xmlns:a16="http://schemas.microsoft.com/office/drawing/2014/main" id="{8B424F1E-729A-44A5-BB79-CFB5FF47AC88}"/>
                </a:ext>
              </a:extLst>
            </p:cNvPr>
            <p:cNvSpPr>
              <a:spLocks noChangeArrowheads="1"/>
            </p:cNvSpPr>
            <p:nvPr/>
          </p:nvSpPr>
          <p:spPr bwMode="auto">
            <a:xfrm>
              <a:off x="4173" y="2410"/>
              <a:ext cx="136" cy="544"/>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17" name="AutoShape 9">
              <a:extLst>
                <a:ext uri="{FF2B5EF4-FFF2-40B4-BE49-F238E27FC236}">
                  <a16:creationId xmlns:a16="http://schemas.microsoft.com/office/drawing/2014/main" id="{9FA49152-CD00-4ED6-8C37-D5FDF11C5FEF}"/>
                </a:ext>
              </a:extLst>
            </p:cNvPr>
            <p:cNvSpPr>
              <a:spLocks noChangeArrowheads="1"/>
            </p:cNvSpPr>
            <p:nvPr/>
          </p:nvSpPr>
          <p:spPr bwMode="auto">
            <a:xfrm flipH="1">
              <a:off x="3402"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18" name="AutoShape 10">
              <a:extLst>
                <a:ext uri="{FF2B5EF4-FFF2-40B4-BE49-F238E27FC236}">
                  <a16:creationId xmlns:a16="http://schemas.microsoft.com/office/drawing/2014/main" id="{1378DF25-6D1F-43B6-B7CA-CA9A844EF2FB}"/>
                </a:ext>
              </a:extLst>
            </p:cNvPr>
            <p:cNvSpPr>
              <a:spLocks noChangeArrowheads="1"/>
            </p:cNvSpPr>
            <p:nvPr/>
          </p:nvSpPr>
          <p:spPr bwMode="auto">
            <a:xfrm rot="10800000" flipH="1">
              <a:off x="4150" y="2954"/>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19" name="AutoShape 11">
              <a:extLst>
                <a:ext uri="{FF2B5EF4-FFF2-40B4-BE49-F238E27FC236}">
                  <a16:creationId xmlns:a16="http://schemas.microsoft.com/office/drawing/2014/main" id="{833AD2F8-CD95-4464-A6FE-45ECE88F1E5D}"/>
                </a:ext>
              </a:extLst>
            </p:cNvPr>
            <p:cNvSpPr>
              <a:spLocks noChangeArrowheads="1"/>
            </p:cNvSpPr>
            <p:nvPr/>
          </p:nvSpPr>
          <p:spPr bwMode="auto">
            <a:xfrm flipH="1">
              <a:off x="4150" y="2251"/>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20" name="Rectangle 12">
              <a:extLst>
                <a:ext uri="{FF2B5EF4-FFF2-40B4-BE49-F238E27FC236}">
                  <a16:creationId xmlns:a16="http://schemas.microsoft.com/office/drawing/2014/main" id="{B1181AB4-B466-4A69-B82B-69E47C26C028}"/>
                </a:ext>
              </a:extLst>
            </p:cNvPr>
            <p:cNvSpPr>
              <a:spLocks noChangeArrowheads="1"/>
            </p:cNvSpPr>
            <p:nvPr/>
          </p:nvSpPr>
          <p:spPr bwMode="auto">
            <a:xfrm>
              <a:off x="3402" y="2410"/>
              <a:ext cx="766" cy="725"/>
            </a:xfrm>
            <a:prstGeom prst="rect">
              <a:avLst/>
            </a:prstGeom>
            <a:solidFill>
              <a:srgbClr val="009900"/>
            </a:solidFill>
            <a:ln w="2857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21" name="Line 13">
              <a:extLst>
                <a:ext uri="{FF2B5EF4-FFF2-40B4-BE49-F238E27FC236}">
                  <a16:creationId xmlns:a16="http://schemas.microsoft.com/office/drawing/2014/main" id="{9B47FCC4-30FB-4825-8EE6-139FE486BBC6}"/>
                </a:ext>
              </a:extLst>
            </p:cNvPr>
            <p:cNvSpPr>
              <a:spLocks noChangeShapeType="1"/>
            </p:cNvSpPr>
            <p:nvPr/>
          </p:nvSpPr>
          <p:spPr bwMode="auto">
            <a:xfrm flipV="1">
              <a:off x="3402"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22" name="Line 14">
              <a:extLst>
                <a:ext uri="{FF2B5EF4-FFF2-40B4-BE49-F238E27FC236}">
                  <a16:creationId xmlns:a16="http://schemas.microsoft.com/office/drawing/2014/main" id="{7AAA4A21-25F4-4053-A382-8217861F4FCE}"/>
                </a:ext>
              </a:extLst>
            </p:cNvPr>
            <p:cNvSpPr>
              <a:spLocks noChangeShapeType="1"/>
            </p:cNvSpPr>
            <p:nvPr/>
          </p:nvSpPr>
          <p:spPr bwMode="auto">
            <a:xfrm flipV="1">
              <a:off x="4168"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23" name="Line 15">
              <a:extLst>
                <a:ext uri="{FF2B5EF4-FFF2-40B4-BE49-F238E27FC236}">
                  <a16:creationId xmlns:a16="http://schemas.microsoft.com/office/drawing/2014/main" id="{E13DC084-122B-48DF-9A17-3907D39F4CB5}"/>
                </a:ext>
              </a:extLst>
            </p:cNvPr>
            <p:cNvSpPr>
              <a:spLocks noChangeShapeType="1"/>
            </p:cNvSpPr>
            <p:nvPr/>
          </p:nvSpPr>
          <p:spPr bwMode="auto">
            <a:xfrm flipV="1">
              <a:off x="4168" y="2954"/>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24" name="Line 16">
              <a:extLst>
                <a:ext uri="{FF2B5EF4-FFF2-40B4-BE49-F238E27FC236}">
                  <a16:creationId xmlns:a16="http://schemas.microsoft.com/office/drawing/2014/main" id="{6CCF0219-A1F4-4841-8CFA-F2ACC6898E79}"/>
                </a:ext>
              </a:extLst>
            </p:cNvPr>
            <p:cNvSpPr>
              <a:spLocks noChangeShapeType="1"/>
            </p:cNvSpPr>
            <p:nvPr/>
          </p:nvSpPr>
          <p:spPr bwMode="auto">
            <a:xfrm flipV="1">
              <a:off x="3402" y="2954"/>
              <a:ext cx="141" cy="182"/>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25" name="Line 17">
              <a:extLst>
                <a:ext uri="{FF2B5EF4-FFF2-40B4-BE49-F238E27FC236}">
                  <a16:creationId xmlns:a16="http://schemas.microsoft.com/office/drawing/2014/main" id="{2BA927E6-10B7-40F8-9AD5-2200AE5032B9}"/>
                </a:ext>
              </a:extLst>
            </p:cNvPr>
            <p:cNvSpPr>
              <a:spLocks noChangeShapeType="1"/>
            </p:cNvSpPr>
            <p:nvPr/>
          </p:nvSpPr>
          <p:spPr bwMode="auto">
            <a:xfrm>
              <a:off x="4309" y="2228"/>
              <a:ext cx="0" cy="726"/>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26" name="Line 18">
              <a:extLst>
                <a:ext uri="{FF2B5EF4-FFF2-40B4-BE49-F238E27FC236}">
                  <a16:creationId xmlns:a16="http://schemas.microsoft.com/office/drawing/2014/main" id="{4F37BFDA-959E-4A73-B5E3-43431EF0415B}"/>
                </a:ext>
              </a:extLst>
            </p:cNvPr>
            <p:cNvSpPr>
              <a:spLocks noChangeShapeType="1"/>
            </p:cNvSpPr>
            <p:nvPr/>
          </p:nvSpPr>
          <p:spPr bwMode="auto">
            <a:xfrm>
              <a:off x="3543" y="2228"/>
              <a:ext cx="0" cy="726"/>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27" name="Line 19">
              <a:extLst>
                <a:ext uri="{FF2B5EF4-FFF2-40B4-BE49-F238E27FC236}">
                  <a16:creationId xmlns:a16="http://schemas.microsoft.com/office/drawing/2014/main" id="{5BF84B33-C40A-4B90-92C6-0CB4F84DF38B}"/>
                </a:ext>
              </a:extLst>
            </p:cNvPr>
            <p:cNvSpPr>
              <a:spLocks noChangeShapeType="1"/>
            </p:cNvSpPr>
            <p:nvPr/>
          </p:nvSpPr>
          <p:spPr bwMode="auto">
            <a:xfrm flipH="1">
              <a:off x="3543" y="2954"/>
              <a:ext cx="766" cy="0"/>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28" name="Line 20">
              <a:extLst>
                <a:ext uri="{FF2B5EF4-FFF2-40B4-BE49-F238E27FC236}">
                  <a16:creationId xmlns:a16="http://schemas.microsoft.com/office/drawing/2014/main" id="{FAFE112C-8CA4-4911-8FD8-58862A0B6275}"/>
                </a:ext>
              </a:extLst>
            </p:cNvPr>
            <p:cNvSpPr>
              <a:spLocks noChangeShapeType="1"/>
            </p:cNvSpPr>
            <p:nvPr/>
          </p:nvSpPr>
          <p:spPr bwMode="auto">
            <a:xfrm flipH="1">
              <a:off x="3543" y="2228"/>
              <a:ext cx="766" cy="0"/>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3509" name="Group 21">
            <a:extLst>
              <a:ext uri="{FF2B5EF4-FFF2-40B4-BE49-F238E27FC236}">
                <a16:creationId xmlns:a16="http://schemas.microsoft.com/office/drawing/2014/main" id="{613A6C4B-D30F-4686-A71D-0C6199F95A67}"/>
              </a:ext>
            </a:extLst>
          </p:cNvPr>
          <p:cNvGrpSpPr>
            <a:grpSpLocks/>
          </p:cNvGrpSpPr>
          <p:nvPr/>
        </p:nvGrpSpPr>
        <p:grpSpPr bwMode="auto">
          <a:xfrm>
            <a:off x="1692275" y="4313238"/>
            <a:ext cx="2987675" cy="1258887"/>
            <a:chOff x="3402" y="2228"/>
            <a:chExt cx="907" cy="908"/>
          </a:xfrm>
        </p:grpSpPr>
        <p:sp>
          <p:nvSpPr>
            <p:cNvPr id="14399" name="AutoShape 22">
              <a:extLst>
                <a:ext uri="{FF2B5EF4-FFF2-40B4-BE49-F238E27FC236}">
                  <a16:creationId xmlns:a16="http://schemas.microsoft.com/office/drawing/2014/main" id="{C34DE065-8AFC-48A8-8728-7ABB5D04E776}"/>
                </a:ext>
              </a:extLst>
            </p:cNvPr>
            <p:cNvSpPr>
              <a:spLocks noChangeArrowheads="1"/>
            </p:cNvSpPr>
            <p:nvPr/>
          </p:nvSpPr>
          <p:spPr bwMode="auto">
            <a:xfrm rot="10800000" flipH="1">
              <a:off x="4150"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00" name="Rectangle 23">
              <a:extLst>
                <a:ext uri="{FF2B5EF4-FFF2-40B4-BE49-F238E27FC236}">
                  <a16:creationId xmlns:a16="http://schemas.microsoft.com/office/drawing/2014/main" id="{A587395E-2510-44DF-A534-52E69A60A5E1}"/>
                </a:ext>
              </a:extLst>
            </p:cNvPr>
            <p:cNvSpPr>
              <a:spLocks noChangeArrowheads="1"/>
            </p:cNvSpPr>
            <p:nvPr/>
          </p:nvSpPr>
          <p:spPr bwMode="auto">
            <a:xfrm>
              <a:off x="3560" y="2228"/>
              <a:ext cx="613" cy="182"/>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01" name="Rectangle 24">
              <a:extLst>
                <a:ext uri="{FF2B5EF4-FFF2-40B4-BE49-F238E27FC236}">
                  <a16:creationId xmlns:a16="http://schemas.microsoft.com/office/drawing/2014/main" id="{4660D01B-83E4-4FC6-A429-97E0F01901C2}"/>
                </a:ext>
              </a:extLst>
            </p:cNvPr>
            <p:cNvSpPr>
              <a:spLocks noChangeArrowheads="1"/>
            </p:cNvSpPr>
            <p:nvPr/>
          </p:nvSpPr>
          <p:spPr bwMode="auto">
            <a:xfrm>
              <a:off x="4173" y="2410"/>
              <a:ext cx="136" cy="544"/>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02" name="AutoShape 25">
              <a:extLst>
                <a:ext uri="{FF2B5EF4-FFF2-40B4-BE49-F238E27FC236}">
                  <a16:creationId xmlns:a16="http://schemas.microsoft.com/office/drawing/2014/main" id="{50F57583-49D6-4A26-AC6B-CB317AE0967D}"/>
                </a:ext>
              </a:extLst>
            </p:cNvPr>
            <p:cNvSpPr>
              <a:spLocks noChangeArrowheads="1"/>
            </p:cNvSpPr>
            <p:nvPr/>
          </p:nvSpPr>
          <p:spPr bwMode="auto">
            <a:xfrm flipH="1">
              <a:off x="3402"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03" name="AutoShape 26">
              <a:extLst>
                <a:ext uri="{FF2B5EF4-FFF2-40B4-BE49-F238E27FC236}">
                  <a16:creationId xmlns:a16="http://schemas.microsoft.com/office/drawing/2014/main" id="{50FBBBE2-BAB3-4B55-88CD-5D7EB34DD783}"/>
                </a:ext>
              </a:extLst>
            </p:cNvPr>
            <p:cNvSpPr>
              <a:spLocks noChangeArrowheads="1"/>
            </p:cNvSpPr>
            <p:nvPr/>
          </p:nvSpPr>
          <p:spPr bwMode="auto">
            <a:xfrm rot="10800000" flipH="1">
              <a:off x="4150" y="2954"/>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04" name="AutoShape 27">
              <a:extLst>
                <a:ext uri="{FF2B5EF4-FFF2-40B4-BE49-F238E27FC236}">
                  <a16:creationId xmlns:a16="http://schemas.microsoft.com/office/drawing/2014/main" id="{9614983B-225F-4C59-8DB5-7BAC2517E90E}"/>
                </a:ext>
              </a:extLst>
            </p:cNvPr>
            <p:cNvSpPr>
              <a:spLocks noChangeArrowheads="1"/>
            </p:cNvSpPr>
            <p:nvPr/>
          </p:nvSpPr>
          <p:spPr bwMode="auto">
            <a:xfrm flipH="1">
              <a:off x="4150" y="2251"/>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05" name="Rectangle 28">
              <a:extLst>
                <a:ext uri="{FF2B5EF4-FFF2-40B4-BE49-F238E27FC236}">
                  <a16:creationId xmlns:a16="http://schemas.microsoft.com/office/drawing/2014/main" id="{D68BF1E6-A471-46C0-8BA6-B5CF87CC0159}"/>
                </a:ext>
              </a:extLst>
            </p:cNvPr>
            <p:cNvSpPr>
              <a:spLocks noChangeArrowheads="1"/>
            </p:cNvSpPr>
            <p:nvPr/>
          </p:nvSpPr>
          <p:spPr bwMode="auto">
            <a:xfrm>
              <a:off x="3402" y="2410"/>
              <a:ext cx="766" cy="725"/>
            </a:xfrm>
            <a:prstGeom prst="rect">
              <a:avLst/>
            </a:prstGeom>
            <a:solidFill>
              <a:srgbClr val="009900"/>
            </a:solidFill>
            <a:ln w="2857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406" name="Line 29">
              <a:extLst>
                <a:ext uri="{FF2B5EF4-FFF2-40B4-BE49-F238E27FC236}">
                  <a16:creationId xmlns:a16="http://schemas.microsoft.com/office/drawing/2014/main" id="{165038B5-AB63-4417-9D0A-4A41CA23525F}"/>
                </a:ext>
              </a:extLst>
            </p:cNvPr>
            <p:cNvSpPr>
              <a:spLocks noChangeShapeType="1"/>
            </p:cNvSpPr>
            <p:nvPr/>
          </p:nvSpPr>
          <p:spPr bwMode="auto">
            <a:xfrm flipV="1">
              <a:off x="3402"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07" name="Line 30">
              <a:extLst>
                <a:ext uri="{FF2B5EF4-FFF2-40B4-BE49-F238E27FC236}">
                  <a16:creationId xmlns:a16="http://schemas.microsoft.com/office/drawing/2014/main" id="{EAC14560-2FBC-4B39-8DE5-95612898407D}"/>
                </a:ext>
              </a:extLst>
            </p:cNvPr>
            <p:cNvSpPr>
              <a:spLocks noChangeShapeType="1"/>
            </p:cNvSpPr>
            <p:nvPr/>
          </p:nvSpPr>
          <p:spPr bwMode="auto">
            <a:xfrm flipV="1">
              <a:off x="4168"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08" name="Line 31">
              <a:extLst>
                <a:ext uri="{FF2B5EF4-FFF2-40B4-BE49-F238E27FC236}">
                  <a16:creationId xmlns:a16="http://schemas.microsoft.com/office/drawing/2014/main" id="{9403EA2F-C324-4A50-9297-E81B2B07ACC1}"/>
                </a:ext>
              </a:extLst>
            </p:cNvPr>
            <p:cNvSpPr>
              <a:spLocks noChangeShapeType="1"/>
            </p:cNvSpPr>
            <p:nvPr/>
          </p:nvSpPr>
          <p:spPr bwMode="auto">
            <a:xfrm flipV="1">
              <a:off x="4168" y="2954"/>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09" name="Line 32">
              <a:extLst>
                <a:ext uri="{FF2B5EF4-FFF2-40B4-BE49-F238E27FC236}">
                  <a16:creationId xmlns:a16="http://schemas.microsoft.com/office/drawing/2014/main" id="{D3CD1047-1EDA-4920-96EC-B84BD01C5065}"/>
                </a:ext>
              </a:extLst>
            </p:cNvPr>
            <p:cNvSpPr>
              <a:spLocks noChangeShapeType="1"/>
            </p:cNvSpPr>
            <p:nvPr/>
          </p:nvSpPr>
          <p:spPr bwMode="auto">
            <a:xfrm flipV="1">
              <a:off x="3402" y="2954"/>
              <a:ext cx="141" cy="182"/>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10" name="Line 33">
              <a:extLst>
                <a:ext uri="{FF2B5EF4-FFF2-40B4-BE49-F238E27FC236}">
                  <a16:creationId xmlns:a16="http://schemas.microsoft.com/office/drawing/2014/main" id="{BA1F2D81-D3A1-4B04-BC30-AE86D7AC9A8A}"/>
                </a:ext>
              </a:extLst>
            </p:cNvPr>
            <p:cNvSpPr>
              <a:spLocks noChangeShapeType="1"/>
            </p:cNvSpPr>
            <p:nvPr/>
          </p:nvSpPr>
          <p:spPr bwMode="auto">
            <a:xfrm>
              <a:off x="4309" y="2228"/>
              <a:ext cx="0" cy="726"/>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11" name="Line 34">
              <a:extLst>
                <a:ext uri="{FF2B5EF4-FFF2-40B4-BE49-F238E27FC236}">
                  <a16:creationId xmlns:a16="http://schemas.microsoft.com/office/drawing/2014/main" id="{61F8ACEA-3E46-47BF-9F3C-3C21A23A9B62}"/>
                </a:ext>
              </a:extLst>
            </p:cNvPr>
            <p:cNvSpPr>
              <a:spLocks noChangeShapeType="1"/>
            </p:cNvSpPr>
            <p:nvPr/>
          </p:nvSpPr>
          <p:spPr bwMode="auto">
            <a:xfrm>
              <a:off x="3543" y="2228"/>
              <a:ext cx="0" cy="726"/>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12" name="Line 35">
              <a:extLst>
                <a:ext uri="{FF2B5EF4-FFF2-40B4-BE49-F238E27FC236}">
                  <a16:creationId xmlns:a16="http://schemas.microsoft.com/office/drawing/2014/main" id="{2F8D3670-5689-432A-93C8-50BDEF689950}"/>
                </a:ext>
              </a:extLst>
            </p:cNvPr>
            <p:cNvSpPr>
              <a:spLocks noChangeShapeType="1"/>
            </p:cNvSpPr>
            <p:nvPr/>
          </p:nvSpPr>
          <p:spPr bwMode="auto">
            <a:xfrm flipH="1">
              <a:off x="3543" y="2954"/>
              <a:ext cx="766" cy="0"/>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413" name="Line 36">
              <a:extLst>
                <a:ext uri="{FF2B5EF4-FFF2-40B4-BE49-F238E27FC236}">
                  <a16:creationId xmlns:a16="http://schemas.microsoft.com/office/drawing/2014/main" id="{156732F6-B45B-4E29-A625-B1ADE5DBDA33}"/>
                </a:ext>
              </a:extLst>
            </p:cNvPr>
            <p:cNvSpPr>
              <a:spLocks noChangeShapeType="1"/>
            </p:cNvSpPr>
            <p:nvPr/>
          </p:nvSpPr>
          <p:spPr bwMode="auto">
            <a:xfrm flipH="1">
              <a:off x="3543" y="2228"/>
              <a:ext cx="766" cy="0"/>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3525" name="Group 37">
            <a:extLst>
              <a:ext uri="{FF2B5EF4-FFF2-40B4-BE49-F238E27FC236}">
                <a16:creationId xmlns:a16="http://schemas.microsoft.com/office/drawing/2014/main" id="{9BF3EA88-B459-4134-A994-AF0EA361DB91}"/>
              </a:ext>
            </a:extLst>
          </p:cNvPr>
          <p:cNvGrpSpPr>
            <a:grpSpLocks/>
          </p:cNvGrpSpPr>
          <p:nvPr/>
        </p:nvGrpSpPr>
        <p:grpSpPr bwMode="auto">
          <a:xfrm>
            <a:off x="5435600" y="3228975"/>
            <a:ext cx="1763713" cy="2411413"/>
            <a:chOff x="3402" y="2228"/>
            <a:chExt cx="907" cy="908"/>
          </a:xfrm>
        </p:grpSpPr>
        <p:sp>
          <p:nvSpPr>
            <p:cNvPr id="14384" name="AutoShape 38">
              <a:extLst>
                <a:ext uri="{FF2B5EF4-FFF2-40B4-BE49-F238E27FC236}">
                  <a16:creationId xmlns:a16="http://schemas.microsoft.com/office/drawing/2014/main" id="{83B77E59-D96E-4C71-B78D-5E11A5025AB0}"/>
                </a:ext>
              </a:extLst>
            </p:cNvPr>
            <p:cNvSpPr>
              <a:spLocks noChangeArrowheads="1"/>
            </p:cNvSpPr>
            <p:nvPr/>
          </p:nvSpPr>
          <p:spPr bwMode="auto">
            <a:xfrm rot="10800000" flipH="1">
              <a:off x="4150"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85" name="Rectangle 39">
              <a:extLst>
                <a:ext uri="{FF2B5EF4-FFF2-40B4-BE49-F238E27FC236}">
                  <a16:creationId xmlns:a16="http://schemas.microsoft.com/office/drawing/2014/main" id="{1711AE8C-6F49-4145-B112-1F971FB405FC}"/>
                </a:ext>
              </a:extLst>
            </p:cNvPr>
            <p:cNvSpPr>
              <a:spLocks noChangeArrowheads="1"/>
            </p:cNvSpPr>
            <p:nvPr/>
          </p:nvSpPr>
          <p:spPr bwMode="auto">
            <a:xfrm>
              <a:off x="3560" y="2228"/>
              <a:ext cx="613" cy="182"/>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86" name="Rectangle 40">
              <a:extLst>
                <a:ext uri="{FF2B5EF4-FFF2-40B4-BE49-F238E27FC236}">
                  <a16:creationId xmlns:a16="http://schemas.microsoft.com/office/drawing/2014/main" id="{94C63392-AFD6-4585-9761-891E2F515A75}"/>
                </a:ext>
              </a:extLst>
            </p:cNvPr>
            <p:cNvSpPr>
              <a:spLocks noChangeArrowheads="1"/>
            </p:cNvSpPr>
            <p:nvPr/>
          </p:nvSpPr>
          <p:spPr bwMode="auto">
            <a:xfrm>
              <a:off x="4173" y="2410"/>
              <a:ext cx="136" cy="544"/>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87" name="AutoShape 41">
              <a:extLst>
                <a:ext uri="{FF2B5EF4-FFF2-40B4-BE49-F238E27FC236}">
                  <a16:creationId xmlns:a16="http://schemas.microsoft.com/office/drawing/2014/main" id="{24A89847-A258-4340-8FCA-25DB845D863B}"/>
                </a:ext>
              </a:extLst>
            </p:cNvPr>
            <p:cNvSpPr>
              <a:spLocks noChangeArrowheads="1"/>
            </p:cNvSpPr>
            <p:nvPr/>
          </p:nvSpPr>
          <p:spPr bwMode="auto">
            <a:xfrm flipH="1">
              <a:off x="3402"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88" name="AutoShape 42">
              <a:extLst>
                <a:ext uri="{FF2B5EF4-FFF2-40B4-BE49-F238E27FC236}">
                  <a16:creationId xmlns:a16="http://schemas.microsoft.com/office/drawing/2014/main" id="{589A96C9-4831-46C6-B430-CE977C8804EC}"/>
                </a:ext>
              </a:extLst>
            </p:cNvPr>
            <p:cNvSpPr>
              <a:spLocks noChangeArrowheads="1"/>
            </p:cNvSpPr>
            <p:nvPr/>
          </p:nvSpPr>
          <p:spPr bwMode="auto">
            <a:xfrm rot="10800000" flipH="1">
              <a:off x="4150" y="2954"/>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89" name="AutoShape 43">
              <a:extLst>
                <a:ext uri="{FF2B5EF4-FFF2-40B4-BE49-F238E27FC236}">
                  <a16:creationId xmlns:a16="http://schemas.microsoft.com/office/drawing/2014/main" id="{C76C350F-4AAF-4EB2-AD50-2703C54FF94F}"/>
                </a:ext>
              </a:extLst>
            </p:cNvPr>
            <p:cNvSpPr>
              <a:spLocks noChangeArrowheads="1"/>
            </p:cNvSpPr>
            <p:nvPr/>
          </p:nvSpPr>
          <p:spPr bwMode="auto">
            <a:xfrm flipH="1">
              <a:off x="4150" y="2251"/>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90" name="Rectangle 44">
              <a:extLst>
                <a:ext uri="{FF2B5EF4-FFF2-40B4-BE49-F238E27FC236}">
                  <a16:creationId xmlns:a16="http://schemas.microsoft.com/office/drawing/2014/main" id="{2CE56B9C-9B1D-4521-AB15-48B107BEE68E}"/>
                </a:ext>
              </a:extLst>
            </p:cNvPr>
            <p:cNvSpPr>
              <a:spLocks noChangeArrowheads="1"/>
            </p:cNvSpPr>
            <p:nvPr/>
          </p:nvSpPr>
          <p:spPr bwMode="auto">
            <a:xfrm>
              <a:off x="3402" y="2410"/>
              <a:ext cx="766" cy="725"/>
            </a:xfrm>
            <a:prstGeom prst="rect">
              <a:avLst/>
            </a:prstGeom>
            <a:solidFill>
              <a:srgbClr val="009900"/>
            </a:solidFill>
            <a:ln w="2857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91" name="Line 45">
              <a:extLst>
                <a:ext uri="{FF2B5EF4-FFF2-40B4-BE49-F238E27FC236}">
                  <a16:creationId xmlns:a16="http://schemas.microsoft.com/office/drawing/2014/main" id="{FFCF8AD3-D363-4B4F-90A5-BC8F16554562}"/>
                </a:ext>
              </a:extLst>
            </p:cNvPr>
            <p:cNvSpPr>
              <a:spLocks noChangeShapeType="1"/>
            </p:cNvSpPr>
            <p:nvPr/>
          </p:nvSpPr>
          <p:spPr bwMode="auto">
            <a:xfrm flipV="1">
              <a:off x="3402"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92" name="Line 46">
              <a:extLst>
                <a:ext uri="{FF2B5EF4-FFF2-40B4-BE49-F238E27FC236}">
                  <a16:creationId xmlns:a16="http://schemas.microsoft.com/office/drawing/2014/main" id="{585432F8-02A9-4520-923B-3D2E1F992A0A}"/>
                </a:ext>
              </a:extLst>
            </p:cNvPr>
            <p:cNvSpPr>
              <a:spLocks noChangeShapeType="1"/>
            </p:cNvSpPr>
            <p:nvPr/>
          </p:nvSpPr>
          <p:spPr bwMode="auto">
            <a:xfrm flipV="1">
              <a:off x="4168"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93" name="Line 47">
              <a:extLst>
                <a:ext uri="{FF2B5EF4-FFF2-40B4-BE49-F238E27FC236}">
                  <a16:creationId xmlns:a16="http://schemas.microsoft.com/office/drawing/2014/main" id="{1D09BD57-950E-4E24-A739-116EB168442E}"/>
                </a:ext>
              </a:extLst>
            </p:cNvPr>
            <p:cNvSpPr>
              <a:spLocks noChangeShapeType="1"/>
            </p:cNvSpPr>
            <p:nvPr/>
          </p:nvSpPr>
          <p:spPr bwMode="auto">
            <a:xfrm flipV="1">
              <a:off x="4168" y="2954"/>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94" name="Line 48">
              <a:extLst>
                <a:ext uri="{FF2B5EF4-FFF2-40B4-BE49-F238E27FC236}">
                  <a16:creationId xmlns:a16="http://schemas.microsoft.com/office/drawing/2014/main" id="{ABA993A8-C3B5-4AF1-9B38-FAC385847F94}"/>
                </a:ext>
              </a:extLst>
            </p:cNvPr>
            <p:cNvSpPr>
              <a:spLocks noChangeShapeType="1"/>
            </p:cNvSpPr>
            <p:nvPr/>
          </p:nvSpPr>
          <p:spPr bwMode="auto">
            <a:xfrm flipV="1">
              <a:off x="3402" y="2954"/>
              <a:ext cx="141" cy="182"/>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95" name="Line 49">
              <a:extLst>
                <a:ext uri="{FF2B5EF4-FFF2-40B4-BE49-F238E27FC236}">
                  <a16:creationId xmlns:a16="http://schemas.microsoft.com/office/drawing/2014/main" id="{5912C217-430D-4DF2-BBC4-42BE8182EC65}"/>
                </a:ext>
              </a:extLst>
            </p:cNvPr>
            <p:cNvSpPr>
              <a:spLocks noChangeShapeType="1"/>
            </p:cNvSpPr>
            <p:nvPr/>
          </p:nvSpPr>
          <p:spPr bwMode="auto">
            <a:xfrm>
              <a:off x="4309" y="2228"/>
              <a:ext cx="0" cy="726"/>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96" name="Line 50">
              <a:extLst>
                <a:ext uri="{FF2B5EF4-FFF2-40B4-BE49-F238E27FC236}">
                  <a16:creationId xmlns:a16="http://schemas.microsoft.com/office/drawing/2014/main" id="{768C053A-0C71-4425-9069-6AB92D21D001}"/>
                </a:ext>
              </a:extLst>
            </p:cNvPr>
            <p:cNvSpPr>
              <a:spLocks noChangeShapeType="1"/>
            </p:cNvSpPr>
            <p:nvPr/>
          </p:nvSpPr>
          <p:spPr bwMode="auto">
            <a:xfrm>
              <a:off x="3543" y="2228"/>
              <a:ext cx="0" cy="726"/>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97" name="Line 51">
              <a:extLst>
                <a:ext uri="{FF2B5EF4-FFF2-40B4-BE49-F238E27FC236}">
                  <a16:creationId xmlns:a16="http://schemas.microsoft.com/office/drawing/2014/main" id="{9DC31A57-AD1A-4523-9C85-51A4D986F20D}"/>
                </a:ext>
              </a:extLst>
            </p:cNvPr>
            <p:cNvSpPr>
              <a:spLocks noChangeShapeType="1"/>
            </p:cNvSpPr>
            <p:nvPr/>
          </p:nvSpPr>
          <p:spPr bwMode="auto">
            <a:xfrm flipH="1">
              <a:off x="3543" y="2954"/>
              <a:ext cx="766" cy="0"/>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98" name="Line 52">
              <a:extLst>
                <a:ext uri="{FF2B5EF4-FFF2-40B4-BE49-F238E27FC236}">
                  <a16:creationId xmlns:a16="http://schemas.microsoft.com/office/drawing/2014/main" id="{AC518703-9141-497D-AA50-F03683A71B04}"/>
                </a:ext>
              </a:extLst>
            </p:cNvPr>
            <p:cNvSpPr>
              <a:spLocks noChangeShapeType="1"/>
            </p:cNvSpPr>
            <p:nvPr/>
          </p:nvSpPr>
          <p:spPr bwMode="auto">
            <a:xfrm flipH="1">
              <a:off x="3543" y="2228"/>
              <a:ext cx="766" cy="0"/>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3541" name="Group 53">
            <a:extLst>
              <a:ext uri="{FF2B5EF4-FFF2-40B4-BE49-F238E27FC236}">
                <a16:creationId xmlns:a16="http://schemas.microsoft.com/office/drawing/2014/main" id="{B51336B8-5F88-49F0-B02D-907F7BC6B105}"/>
              </a:ext>
            </a:extLst>
          </p:cNvPr>
          <p:cNvGrpSpPr>
            <a:grpSpLocks/>
          </p:cNvGrpSpPr>
          <p:nvPr/>
        </p:nvGrpSpPr>
        <p:grpSpPr bwMode="auto">
          <a:xfrm>
            <a:off x="5472113" y="1290638"/>
            <a:ext cx="1798637" cy="1187450"/>
            <a:chOff x="3402" y="2228"/>
            <a:chExt cx="907" cy="908"/>
          </a:xfrm>
        </p:grpSpPr>
        <p:sp>
          <p:nvSpPr>
            <p:cNvPr id="14369" name="AutoShape 54">
              <a:extLst>
                <a:ext uri="{FF2B5EF4-FFF2-40B4-BE49-F238E27FC236}">
                  <a16:creationId xmlns:a16="http://schemas.microsoft.com/office/drawing/2014/main" id="{8CB7B0BB-A845-48A3-B7FE-1E51F0426DE4}"/>
                </a:ext>
              </a:extLst>
            </p:cNvPr>
            <p:cNvSpPr>
              <a:spLocks noChangeArrowheads="1"/>
            </p:cNvSpPr>
            <p:nvPr/>
          </p:nvSpPr>
          <p:spPr bwMode="auto">
            <a:xfrm rot="10800000" flipH="1">
              <a:off x="4150"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70" name="Rectangle 55">
              <a:extLst>
                <a:ext uri="{FF2B5EF4-FFF2-40B4-BE49-F238E27FC236}">
                  <a16:creationId xmlns:a16="http://schemas.microsoft.com/office/drawing/2014/main" id="{35F429CC-D26F-481E-8E3C-F002BFE29105}"/>
                </a:ext>
              </a:extLst>
            </p:cNvPr>
            <p:cNvSpPr>
              <a:spLocks noChangeArrowheads="1"/>
            </p:cNvSpPr>
            <p:nvPr/>
          </p:nvSpPr>
          <p:spPr bwMode="auto">
            <a:xfrm>
              <a:off x="3560" y="2228"/>
              <a:ext cx="613" cy="182"/>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71" name="Rectangle 56">
              <a:extLst>
                <a:ext uri="{FF2B5EF4-FFF2-40B4-BE49-F238E27FC236}">
                  <a16:creationId xmlns:a16="http://schemas.microsoft.com/office/drawing/2014/main" id="{3E6DFA32-DC20-47DD-A0B2-E99817FAAE05}"/>
                </a:ext>
              </a:extLst>
            </p:cNvPr>
            <p:cNvSpPr>
              <a:spLocks noChangeArrowheads="1"/>
            </p:cNvSpPr>
            <p:nvPr/>
          </p:nvSpPr>
          <p:spPr bwMode="auto">
            <a:xfrm>
              <a:off x="4173" y="2410"/>
              <a:ext cx="136" cy="544"/>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72" name="AutoShape 57">
              <a:extLst>
                <a:ext uri="{FF2B5EF4-FFF2-40B4-BE49-F238E27FC236}">
                  <a16:creationId xmlns:a16="http://schemas.microsoft.com/office/drawing/2014/main" id="{60574959-276E-408C-95E4-756886874A9C}"/>
                </a:ext>
              </a:extLst>
            </p:cNvPr>
            <p:cNvSpPr>
              <a:spLocks noChangeArrowheads="1"/>
            </p:cNvSpPr>
            <p:nvPr/>
          </p:nvSpPr>
          <p:spPr bwMode="auto">
            <a:xfrm flipH="1">
              <a:off x="3402"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73" name="AutoShape 58">
              <a:extLst>
                <a:ext uri="{FF2B5EF4-FFF2-40B4-BE49-F238E27FC236}">
                  <a16:creationId xmlns:a16="http://schemas.microsoft.com/office/drawing/2014/main" id="{C1F885A8-BDF1-4854-9D7E-2B723E787309}"/>
                </a:ext>
              </a:extLst>
            </p:cNvPr>
            <p:cNvSpPr>
              <a:spLocks noChangeArrowheads="1"/>
            </p:cNvSpPr>
            <p:nvPr/>
          </p:nvSpPr>
          <p:spPr bwMode="auto">
            <a:xfrm rot="10800000" flipH="1">
              <a:off x="4150" y="2954"/>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74" name="AutoShape 59">
              <a:extLst>
                <a:ext uri="{FF2B5EF4-FFF2-40B4-BE49-F238E27FC236}">
                  <a16:creationId xmlns:a16="http://schemas.microsoft.com/office/drawing/2014/main" id="{3127E229-DD92-48CF-B283-B621B72B6AD7}"/>
                </a:ext>
              </a:extLst>
            </p:cNvPr>
            <p:cNvSpPr>
              <a:spLocks noChangeArrowheads="1"/>
            </p:cNvSpPr>
            <p:nvPr/>
          </p:nvSpPr>
          <p:spPr bwMode="auto">
            <a:xfrm flipH="1">
              <a:off x="4150" y="2251"/>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75" name="Rectangle 60">
              <a:extLst>
                <a:ext uri="{FF2B5EF4-FFF2-40B4-BE49-F238E27FC236}">
                  <a16:creationId xmlns:a16="http://schemas.microsoft.com/office/drawing/2014/main" id="{9E9BD8CD-6D48-45B6-BEF0-8BEC9E6A7D9F}"/>
                </a:ext>
              </a:extLst>
            </p:cNvPr>
            <p:cNvSpPr>
              <a:spLocks noChangeArrowheads="1"/>
            </p:cNvSpPr>
            <p:nvPr/>
          </p:nvSpPr>
          <p:spPr bwMode="auto">
            <a:xfrm>
              <a:off x="3402" y="2410"/>
              <a:ext cx="766" cy="725"/>
            </a:xfrm>
            <a:prstGeom prst="rect">
              <a:avLst/>
            </a:prstGeom>
            <a:solidFill>
              <a:srgbClr val="009900"/>
            </a:solidFill>
            <a:ln w="2857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4376" name="Line 61">
              <a:extLst>
                <a:ext uri="{FF2B5EF4-FFF2-40B4-BE49-F238E27FC236}">
                  <a16:creationId xmlns:a16="http://schemas.microsoft.com/office/drawing/2014/main" id="{90541B47-D192-4328-9FE2-D5236E987BB3}"/>
                </a:ext>
              </a:extLst>
            </p:cNvPr>
            <p:cNvSpPr>
              <a:spLocks noChangeShapeType="1"/>
            </p:cNvSpPr>
            <p:nvPr/>
          </p:nvSpPr>
          <p:spPr bwMode="auto">
            <a:xfrm flipV="1">
              <a:off x="3402"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77" name="Line 62">
              <a:extLst>
                <a:ext uri="{FF2B5EF4-FFF2-40B4-BE49-F238E27FC236}">
                  <a16:creationId xmlns:a16="http://schemas.microsoft.com/office/drawing/2014/main" id="{294A0B77-978B-406F-80F0-026D087C2C23}"/>
                </a:ext>
              </a:extLst>
            </p:cNvPr>
            <p:cNvSpPr>
              <a:spLocks noChangeShapeType="1"/>
            </p:cNvSpPr>
            <p:nvPr/>
          </p:nvSpPr>
          <p:spPr bwMode="auto">
            <a:xfrm flipV="1">
              <a:off x="4168"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78" name="Line 63">
              <a:extLst>
                <a:ext uri="{FF2B5EF4-FFF2-40B4-BE49-F238E27FC236}">
                  <a16:creationId xmlns:a16="http://schemas.microsoft.com/office/drawing/2014/main" id="{CB8692A0-1E76-47A2-B59E-33BAD11EA744}"/>
                </a:ext>
              </a:extLst>
            </p:cNvPr>
            <p:cNvSpPr>
              <a:spLocks noChangeShapeType="1"/>
            </p:cNvSpPr>
            <p:nvPr/>
          </p:nvSpPr>
          <p:spPr bwMode="auto">
            <a:xfrm flipV="1">
              <a:off x="4168" y="2954"/>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79" name="Line 64">
              <a:extLst>
                <a:ext uri="{FF2B5EF4-FFF2-40B4-BE49-F238E27FC236}">
                  <a16:creationId xmlns:a16="http://schemas.microsoft.com/office/drawing/2014/main" id="{46039D1F-E45A-47FB-83EA-2ACD080CC143}"/>
                </a:ext>
              </a:extLst>
            </p:cNvPr>
            <p:cNvSpPr>
              <a:spLocks noChangeShapeType="1"/>
            </p:cNvSpPr>
            <p:nvPr/>
          </p:nvSpPr>
          <p:spPr bwMode="auto">
            <a:xfrm flipV="1">
              <a:off x="3402" y="2954"/>
              <a:ext cx="141" cy="182"/>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80" name="Line 65">
              <a:extLst>
                <a:ext uri="{FF2B5EF4-FFF2-40B4-BE49-F238E27FC236}">
                  <a16:creationId xmlns:a16="http://schemas.microsoft.com/office/drawing/2014/main" id="{06C64EB0-F66D-4D37-A967-7202FC18D466}"/>
                </a:ext>
              </a:extLst>
            </p:cNvPr>
            <p:cNvSpPr>
              <a:spLocks noChangeShapeType="1"/>
            </p:cNvSpPr>
            <p:nvPr/>
          </p:nvSpPr>
          <p:spPr bwMode="auto">
            <a:xfrm>
              <a:off x="4309" y="2228"/>
              <a:ext cx="0" cy="726"/>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81" name="Line 66">
              <a:extLst>
                <a:ext uri="{FF2B5EF4-FFF2-40B4-BE49-F238E27FC236}">
                  <a16:creationId xmlns:a16="http://schemas.microsoft.com/office/drawing/2014/main" id="{8225D720-0A42-48CE-884A-57D8B3EE17AE}"/>
                </a:ext>
              </a:extLst>
            </p:cNvPr>
            <p:cNvSpPr>
              <a:spLocks noChangeShapeType="1"/>
            </p:cNvSpPr>
            <p:nvPr/>
          </p:nvSpPr>
          <p:spPr bwMode="auto">
            <a:xfrm>
              <a:off x="3543" y="2228"/>
              <a:ext cx="0" cy="726"/>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82" name="Line 67">
              <a:extLst>
                <a:ext uri="{FF2B5EF4-FFF2-40B4-BE49-F238E27FC236}">
                  <a16:creationId xmlns:a16="http://schemas.microsoft.com/office/drawing/2014/main" id="{2F130338-86B0-459F-8727-ABA72C58B7CD}"/>
                </a:ext>
              </a:extLst>
            </p:cNvPr>
            <p:cNvSpPr>
              <a:spLocks noChangeShapeType="1"/>
            </p:cNvSpPr>
            <p:nvPr/>
          </p:nvSpPr>
          <p:spPr bwMode="auto">
            <a:xfrm flipH="1">
              <a:off x="3543" y="2954"/>
              <a:ext cx="766" cy="0"/>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83" name="Line 68">
              <a:extLst>
                <a:ext uri="{FF2B5EF4-FFF2-40B4-BE49-F238E27FC236}">
                  <a16:creationId xmlns:a16="http://schemas.microsoft.com/office/drawing/2014/main" id="{CB103A42-1ECF-4746-910F-50F40393BE69}"/>
                </a:ext>
              </a:extLst>
            </p:cNvPr>
            <p:cNvSpPr>
              <a:spLocks noChangeShapeType="1"/>
            </p:cNvSpPr>
            <p:nvPr/>
          </p:nvSpPr>
          <p:spPr bwMode="auto">
            <a:xfrm flipH="1">
              <a:off x="3543" y="2228"/>
              <a:ext cx="766" cy="0"/>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63557" name="Text Box 69">
            <a:extLst>
              <a:ext uri="{FF2B5EF4-FFF2-40B4-BE49-F238E27FC236}">
                <a16:creationId xmlns:a16="http://schemas.microsoft.com/office/drawing/2014/main" id="{30B68A2D-9135-452F-8312-072390B0A27E}"/>
              </a:ext>
            </a:extLst>
          </p:cNvPr>
          <p:cNvSpPr txBox="1">
            <a:spLocks noChangeArrowheads="1"/>
          </p:cNvSpPr>
          <p:nvPr/>
        </p:nvSpPr>
        <p:spPr bwMode="auto">
          <a:xfrm>
            <a:off x="2627313" y="5502275"/>
            <a:ext cx="104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1</a:t>
            </a:r>
            <a:r>
              <a:rPr lang="en-US" sz="2800" b="1">
                <a:solidFill>
                  <a:srgbClr val="CC0000"/>
                </a:solidFill>
                <a:effectLst>
                  <a:outerShdw blurRad="38100" dist="38100" dir="2700000" algn="tl">
                    <a:srgbClr val="C0C0C0"/>
                  </a:outerShdw>
                </a:effectLst>
                <a:latin typeface="Times New Roman" pitchFamily="18" charset="0"/>
                <a:cs typeface="Arial" charset="0"/>
              </a:rPr>
              <a:t>0</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63558" name="Text Box 70">
            <a:extLst>
              <a:ext uri="{FF2B5EF4-FFF2-40B4-BE49-F238E27FC236}">
                <a16:creationId xmlns:a16="http://schemas.microsoft.com/office/drawing/2014/main" id="{23564BCB-FDB8-41C7-951B-23EF37A6162C}"/>
              </a:ext>
            </a:extLst>
          </p:cNvPr>
          <p:cNvSpPr txBox="1">
            <a:spLocks noChangeArrowheads="1"/>
          </p:cNvSpPr>
          <p:nvPr/>
        </p:nvSpPr>
        <p:spPr bwMode="auto">
          <a:xfrm>
            <a:off x="4103688" y="2098675"/>
            <a:ext cx="10080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10</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63559" name="Text Box 71">
            <a:extLst>
              <a:ext uri="{FF2B5EF4-FFF2-40B4-BE49-F238E27FC236}">
                <a16:creationId xmlns:a16="http://schemas.microsoft.com/office/drawing/2014/main" id="{2B147953-AED3-4BF9-9679-4C2BE36D8B1B}"/>
              </a:ext>
            </a:extLst>
          </p:cNvPr>
          <p:cNvSpPr txBox="1">
            <a:spLocks noChangeArrowheads="1"/>
          </p:cNvSpPr>
          <p:nvPr/>
        </p:nvSpPr>
        <p:spPr bwMode="auto">
          <a:xfrm>
            <a:off x="3851275" y="3055938"/>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10</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63560" name="Text Box 72">
            <a:extLst>
              <a:ext uri="{FF2B5EF4-FFF2-40B4-BE49-F238E27FC236}">
                <a16:creationId xmlns:a16="http://schemas.microsoft.com/office/drawing/2014/main" id="{1ADEEAD2-F6FA-4CE4-9184-3DE6AEC368E0}"/>
              </a:ext>
            </a:extLst>
          </p:cNvPr>
          <p:cNvSpPr txBox="1">
            <a:spLocks noChangeArrowheads="1"/>
          </p:cNvSpPr>
          <p:nvPr/>
        </p:nvSpPr>
        <p:spPr bwMode="auto">
          <a:xfrm>
            <a:off x="4498975" y="4637088"/>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5</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63561" name="Text Box 73">
            <a:extLst>
              <a:ext uri="{FF2B5EF4-FFF2-40B4-BE49-F238E27FC236}">
                <a16:creationId xmlns:a16="http://schemas.microsoft.com/office/drawing/2014/main" id="{26514819-224A-4D8F-9FC0-EE0DD8CE99DE}"/>
              </a:ext>
            </a:extLst>
          </p:cNvPr>
          <p:cNvSpPr txBox="1">
            <a:spLocks noChangeArrowheads="1"/>
          </p:cNvSpPr>
          <p:nvPr/>
        </p:nvSpPr>
        <p:spPr bwMode="auto">
          <a:xfrm>
            <a:off x="4248150" y="5249863"/>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4</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63562" name="Text Box 74">
            <a:extLst>
              <a:ext uri="{FF2B5EF4-FFF2-40B4-BE49-F238E27FC236}">
                <a16:creationId xmlns:a16="http://schemas.microsoft.com/office/drawing/2014/main" id="{D0B4B65F-2950-4CD0-99C1-4D1AE6354ECA}"/>
              </a:ext>
            </a:extLst>
          </p:cNvPr>
          <p:cNvSpPr txBox="1">
            <a:spLocks noChangeArrowheads="1"/>
          </p:cNvSpPr>
          <p:nvPr/>
        </p:nvSpPr>
        <p:spPr bwMode="auto">
          <a:xfrm>
            <a:off x="5795963" y="5538788"/>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8</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63563" name="Text Box 75">
            <a:extLst>
              <a:ext uri="{FF2B5EF4-FFF2-40B4-BE49-F238E27FC236}">
                <a16:creationId xmlns:a16="http://schemas.microsoft.com/office/drawing/2014/main" id="{E6351111-CA28-49E7-B84A-3147D5B236DE}"/>
              </a:ext>
            </a:extLst>
          </p:cNvPr>
          <p:cNvSpPr txBox="1">
            <a:spLocks noChangeArrowheads="1"/>
          </p:cNvSpPr>
          <p:nvPr/>
        </p:nvSpPr>
        <p:spPr bwMode="auto">
          <a:xfrm>
            <a:off x="7092950" y="4040188"/>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1</a:t>
            </a:r>
            <a:r>
              <a:rPr lang="en-US" sz="2800" b="1">
                <a:solidFill>
                  <a:srgbClr val="CC0000"/>
                </a:solidFill>
                <a:effectLst>
                  <a:outerShdw blurRad="38100" dist="38100" dir="2700000" algn="tl">
                    <a:srgbClr val="C0C0C0"/>
                  </a:outerShdw>
                </a:effectLst>
                <a:latin typeface="Times New Roman" pitchFamily="18" charset="0"/>
                <a:cs typeface="Arial" charset="0"/>
              </a:rPr>
              <a:t>0</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63564" name="Text Box 76">
            <a:extLst>
              <a:ext uri="{FF2B5EF4-FFF2-40B4-BE49-F238E27FC236}">
                <a16:creationId xmlns:a16="http://schemas.microsoft.com/office/drawing/2014/main" id="{3B65E3BD-C93A-4026-A017-C6F6D5727C35}"/>
              </a:ext>
            </a:extLst>
          </p:cNvPr>
          <p:cNvSpPr txBox="1">
            <a:spLocks noChangeArrowheads="1"/>
          </p:cNvSpPr>
          <p:nvPr/>
        </p:nvSpPr>
        <p:spPr bwMode="auto">
          <a:xfrm>
            <a:off x="6840538" y="5157788"/>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800" b="1">
                <a:solidFill>
                  <a:srgbClr val="CC0000"/>
                </a:solidFill>
                <a:effectLst>
                  <a:outerShdw blurRad="38100" dist="38100" dir="2700000" algn="tl">
                    <a:srgbClr val="C0C0C0"/>
                  </a:outerShdw>
                </a:effectLst>
                <a:latin typeface="Times New Roman" pitchFamily="18" charset="0"/>
                <a:cs typeface="Arial" charset="0"/>
              </a:rPr>
              <a:t>8</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63565" name="Text Box 77">
            <a:extLst>
              <a:ext uri="{FF2B5EF4-FFF2-40B4-BE49-F238E27FC236}">
                <a16:creationId xmlns:a16="http://schemas.microsoft.com/office/drawing/2014/main" id="{CA008421-CB29-48F3-B040-3812B4FEE527}"/>
              </a:ext>
            </a:extLst>
          </p:cNvPr>
          <p:cNvSpPr txBox="1">
            <a:spLocks noChangeArrowheads="1"/>
          </p:cNvSpPr>
          <p:nvPr/>
        </p:nvSpPr>
        <p:spPr bwMode="auto">
          <a:xfrm>
            <a:off x="5832475" y="2370138"/>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800" b="1">
                <a:solidFill>
                  <a:srgbClr val="CC0000"/>
                </a:solidFill>
                <a:effectLst>
                  <a:outerShdw blurRad="38100" dist="38100" dir="2700000" algn="tl">
                    <a:srgbClr val="C0C0C0"/>
                  </a:outerShdw>
                </a:effectLst>
                <a:latin typeface="Times New Roman" pitchFamily="18" charset="0"/>
                <a:cs typeface="Arial" charset="0"/>
              </a:rPr>
              <a:t>10</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63566" name="Text Box 78">
            <a:extLst>
              <a:ext uri="{FF2B5EF4-FFF2-40B4-BE49-F238E27FC236}">
                <a16:creationId xmlns:a16="http://schemas.microsoft.com/office/drawing/2014/main" id="{6F624E45-FD25-460D-BC00-13F35A9A66A7}"/>
              </a:ext>
            </a:extLst>
          </p:cNvPr>
          <p:cNvSpPr txBox="1">
            <a:spLocks noChangeArrowheads="1"/>
          </p:cNvSpPr>
          <p:nvPr/>
        </p:nvSpPr>
        <p:spPr bwMode="auto">
          <a:xfrm>
            <a:off x="2447925" y="3414713"/>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10</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63567" name="Text Box 79">
            <a:extLst>
              <a:ext uri="{FF2B5EF4-FFF2-40B4-BE49-F238E27FC236}">
                <a16:creationId xmlns:a16="http://schemas.microsoft.com/office/drawing/2014/main" id="{B773D4B3-42A2-41E7-A259-0252C0B987F2}"/>
              </a:ext>
            </a:extLst>
          </p:cNvPr>
          <p:cNvSpPr txBox="1">
            <a:spLocks noChangeArrowheads="1"/>
          </p:cNvSpPr>
          <p:nvPr/>
        </p:nvSpPr>
        <p:spPr bwMode="auto">
          <a:xfrm>
            <a:off x="7127875" y="1454150"/>
            <a:ext cx="104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5</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63568" name="Text Box 80">
            <a:extLst>
              <a:ext uri="{FF2B5EF4-FFF2-40B4-BE49-F238E27FC236}">
                <a16:creationId xmlns:a16="http://schemas.microsoft.com/office/drawing/2014/main" id="{B829830C-79D6-4B1C-9139-2E04463289C6}"/>
              </a:ext>
            </a:extLst>
          </p:cNvPr>
          <p:cNvSpPr txBox="1">
            <a:spLocks noChangeArrowheads="1"/>
          </p:cNvSpPr>
          <p:nvPr/>
        </p:nvSpPr>
        <p:spPr bwMode="auto">
          <a:xfrm>
            <a:off x="7056438" y="2117725"/>
            <a:ext cx="104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3</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63569" name="Text Box 81">
            <a:extLst>
              <a:ext uri="{FF2B5EF4-FFF2-40B4-BE49-F238E27FC236}">
                <a16:creationId xmlns:a16="http://schemas.microsoft.com/office/drawing/2014/main" id="{43AE6CB7-E23E-4D6A-883D-3386B758B9DB}"/>
              </a:ext>
            </a:extLst>
          </p:cNvPr>
          <p:cNvSpPr txBox="1">
            <a:spLocks noChangeArrowheads="1"/>
          </p:cNvSpPr>
          <p:nvPr/>
        </p:nvSpPr>
        <p:spPr bwMode="auto">
          <a:xfrm>
            <a:off x="1906588" y="2327275"/>
            <a:ext cx="2017712" cy="346075"/>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1400" b="1">
                <a:solidFill>
                  <a:srgbClr val="0000FF"/>
                </a:solidFill>
                <a:effectLst>
                  <a:outerShdw blurRad="38100" dist="38100" dir="2700000" algn="tl">
                    <a:srgbClr val="C0C0C0"/>
                  </a:outerShdw>
                </a:effectLst>
                <a:latin typeface="Arial" charset="0"/>
                <a:cs typeface="Arial" charset="0"/>
              </a:rPr>
              <a:t>V=10</a:t>
            </a:r>
            <a:r>
              <a:rPr lang="ru-RU" sz="1400" b="1">
                <a:solidFill>
                  <a:srgbClr val="0000FF"/>
                </a:solidFill>
                <a:effectLst>
                  <a:outerShdw blurRad="38100" dist="38100" dir="2700000" algn="tl">
                    <a:srgbClr val="C0C0C0"/>
                  </a:outerShdw>
                </a:effectLst>
                <a:latin typeface="Arial" charset="0"/>
                <a:cs typeface="Arial" charset="0"/>
              </a:rPr>
              <a:t>•</a:t>
            </a:r>
            <a:r>
              <a:rPr lang="en-US" sz="1400" b="1">
                <a:solidFill>
                  <a:srgbClr val="0000FF"/>
                </a:solidFill>
                <a:effectLst>
                  <a:outerShdw blurRad="38100" dist="38100" dir="2700000" algn="tl">
                    <a:srgbClr val="C0C0C0"/>
                  </a:outerShdw>
                </a:effectLst>
                <a:latin typeface="Arial" charset="0"/>
                <a:cs typeface="Arial" charset="0"/>
              </a:rPr>
              <a:t>10</a:t>
            </a:r>
            <a:r>
              <a:rPr lang="ru-RU" sz="1400" b="1">
                <a:solidFill>
                  <a:srgbClr val="0000FF"/>
                </a:solidFill>
                <a:effectLst>
                  <a:outerShdw blurRad="38100" dist="38100" dir="2700000" algn="tl">
                    <a:srgbClr val="C0C0C0"/>
                  </a:outerShdw>
                </a:effectLst>
                <a:latin typeface="Arial" charset="0"/>
                <a:cs typeface="Arial" charset="0"/>
              </a:rPr>
              <a:t>•</a:t>
            </a:r>
            <a:r>
              <a:rPr lang="en-US" sz="1400" b="1">
                <a:solidFill>
                  <a:srgbClr val="0000FF"/>
                </a:solidFill>
                <a:effectLst>
                  <a:outerShdw blurRad="38100" dist="38100" dir="2700000" algn="tl">
                    <a:srgbClr val="C0C0C0"/>
                  </a:outerShdw>
                </a:effectLst>
                <a:latin typeface="Arial" charset="0"/>
                <a:cs typeface="Arial" charset="0"/>
              </a:rPr>
              <a:t>10=</a:t>
            </a:r>
            <a:r>
              <a:rPr lang="en-US" sz="1600" b="1">
                <a:solidFill>
                  <a:srgbClr val="0000FF"/>
                </a:solidFill>
                <a:effectLst>
                  <a:outerShdw blurRad="38100" dist="38100" dir="2700000" algn="tl">
                    <a:srgbClr val="C0C0C0"/>
                  </a:outerShdw>
                </a:effectLst>
                <a:latin typeface="Arial" charset="0"/>
                <a:cs typeface="Arial" charset="0"/>
              </a:rPr>
              <a:t>1000</a:t>
            </a:r>
            <a:r>
              <a:rPr lang="ru-RU" sz="1400" b="1">
                <a:solidFill>
                  <a:srgbClr val="0000FF"/>
                </a:solidFill>
                <a:effectLst>
                  <a:outerShdw blurRad="38100" dist="38100" dir="2700000" algn="tl">
                    <a:srgbClr val="C0C0C0"/>
                  </a:outerShdw>
                </a:effectLst>
                <a:latin typeface="Arial" charset="0"/>
                <a:cs typeface="Arial" charset="0"/>
              </a:rPr>
              <a:t>дм</a:t>
            </a:r>
            <a:r>
              <a:rPr lang="en-US" sz="1400" b="1" baseline="30000">
                <a:solidFill>
                  <a:srgbClr val="0000FF"/>
                </a:solidFill>
                <a:effectLst>
                  <a:outerShdw blurRad="38100" dist="38100" dir="2700000" algn="tl">
                    <a:srgbClr val="C0C0C0"/>
                  </a:outerShdw>
                </a:effectLst>
                <a:latin typeface="Arial" charset="0"/>
                <a:cs typeface="Arial" charset="0"/>
              </a:rPr>
              <a:t>3</a:t>
            </a:r>
            <a:endParaRPr lang="ru-RU" sz="1400" b="1" baseline="30000">
              <a:solidFill>
                <a:srgbClr val="0000FF"/>
              </a:solidFill>
              <a:effectLst>
                <a:outerShdw blurRad="38100" dist="38100" dir="2700000" algn="tl">
                  <a:srgbClr val="C0C0C0"/>
                </a:outerShdw>
              </a:effectLst>
              <a:latin typeface="Arial" charset="0"/>
              <a:cs typeface="Arial" charset="0"/>
            </a:endParaRPr>
          </a:p>
        </p:txBody>
      </p:sp>
      <p:sp>
        <p:nvSpPr>
          <p:cNvPr id="63570" name="Text Box 82">
            <a:extLst>
              <a:ext uri="{FF2B5EF4-FFF2-40B4-BE49-F238E27FC236}">
                <a16:creationId xmlns:a16="http://schemas.microsoft.com/office/drawing/2014/main" id="{69B6B6F9-F881-44C6-9E30-59FD0D092B86}"/>
              </a:ext>
            </a:extLst>
          </p:cNvPr>
          <p:cNvSpPr txBox="1">
            <a:spLocks noChangeArrowheads="1"/>
          </p:cNvSpPr>
          <p:nvPr/>
        </p:nvSpPr>
        <p:spPr bwMode="auto">
          <a:xfrm>
            <a:off x="2447925" y="3881438"/>
            <a:ext cx="1763713" cy="346075"/>
          </a:xfrm>
          <a:prstGeom prst="rect">
            <a:avLst/>
          </a:prstGeom>
          <a:solidFill>
            <a:schemeClr val="bg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600" b="1">
                <a:solidFill>
                  <a:schemeClr val="tx2"/>
                </a:solidFill>
                <a:effectLst>
                  <a:outerShdw blurRad="38100" dist="38100" dir="2700000" algn="tl">
                    <a:srgbClr val="C0C0C0"/>
                  </a:outerShdw>
                </a:effectLst>
                <a:latin typeface="Arial" charset="0"/>
                <a:cs typeface="Arial" charset="0"/>
              </a:rPr>
              <a:t>Гриффиндор</a:t>
            </a:r>
          </a:p>
        </p:txBody>
      </p:sp>
      <p:sp>
        <p:nvSpPr>
          <p:cNvPr id="63571" name="Text Box 83">
            <a:extLst>
              <a:ext uri="{FF2B5EF4-FFF2-40B4-BE49-F238E27FC236}">
                <a16:creationId xmlns:a16="http://schemas.microsoft.com/office/drawing/2014/main" id="{9B06CAB2-E969-4B11-96EE-180BAF7D3E71}"/>
              </a:ext>
            </a:extLst>
          </p:cNvPr>
          <p:cNvSpPr txBox="1">
            <a:spLocks noChangeArrowheads="1"/>
          </p:cNvSpPr>
          <p:nvPr/>
        </p:nvSpPr>
        <p:spPr bwMode="auto">
          <a:xfrm>
            <a:off x="5688013" y="2800350"/>
            <a:ext cx="1584325" cy="346075"/>
          </a:xfrm>
          <a:prstGeom prst="rect">
            <a:avLst/>
          </a:prstGeom>
          <a:solidFill>
            <a:schemeClr val="bg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600" b="1">
                <a:solidFill>
                  <a:schemeClr val="tx2"/>
                </a:solidFill>
                <a:effectLst>
                  <a:outerShdw blurRad="38100" dist="38100" dir="2700000" algn="tl">
                    <a:srgbClr val="C0C0C0"/>
                  </a:outerShdw>
                </a:effectLst>
                <a:latin typeface="Arial" charset="0"/>
                <a:cs typeface="Arial" charset="0"/>
              </a:rPr>
              <a:t>Пуффендуй</a:t>
            </a:r>
          </a:p>
        </p:txBody>
      </p:sp>
      <p:sp>
        <p:nvSpPr>
          <p:cNvPr id="63572" name="Text Box 84">
            <a:extLst>
              <a:ext uri="{FF2B5EF4-FFF2-40B4-BE49-F238E27FC236}">
                <a16:creationId xmlns:a16="http://schemas.microsoft.com/office/drawing/2014/main" id="{098F6A62-559F-4034-A789-84C91CA3C970}"/>
              </a:ext>
            </a:extLst>
          </p:cNvPr>
          <p:cNvSpPr txBox="1">
            <a:spLocks noChangeArrowheads="1"/>
          </p:cNvSpPr>
          <p:nvPr/>
        </p:nvSpPr>
        <p:spPr bwMode="auto">
          <a:xfrm>
            <a:off x="5832475" y="922338"/>
            <a:ext cx="1368425" cy="346075"/>
          </a:xfrm>
          <a:prstGeom prst="rect">
            <a:avLst/>
          </a:prstGeom>
          <a:solidFill>
            <a:schemeClr val="bg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600" b="1">
                <a:solidFill>
                  <a:schemeClr val="tx2"/>
                </a:solidFill>
                <a:effectLst>
                  <a:outerShdw blurRad="38100" dist="38100" dir="2700000" algn="tl">
                    <a:srgbClr val="C0C0C0"/>
                  </a:outerShdw>
                </a:effectLst>
                <a:latin typeface="Arial" charset="0"/>
                <a:cs typeface="Arial" charset="0"/>
              </a:rPr>
              <a:t>Слизерин</a:t>
            </a:r>
          </a:p>
        </p:txBody>
      </p:sp>
      <p:sp>
        <p:nvSpPr>
          <p:cNvPr id="63573" name="Text Box 85">
            <a:extLst>
              <a:ext uri="{FF2B5EF4-FFF2-40B4-BE49-F238E27FC236}">
                <a16:creationId xmlns:a16="http://schemas.microsoft.com/office/drawing/2014/main" id="{E1D1F44F-D7F4-4055-813C-86CA7AC7FA63}"/>
              </a:ext>
            </a:extLst>
          </p:cNvPr>
          <p:cNvSpPr txBox="1">
            <a:spLocks noChangeArrowheads="1"/>
          </p:cNvSpPr>
          <p:nvPr/>
        </p:nvSpPr>
        <p:spPr bwMode="auto">
          <a:xfrm>
            <a:off x="2411413" y="922338"/>
            <a:ext cx="1476375" cy="346075"/>
          </a:xfrm>
          <a:prstGeom prst="rect">
            <a:avLst/>
          </a:prstGeom>
          <a:solidFill>
            <a:schemeClr val="bg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600" b="1">
                <a:solidFill>
                  <a:schemeClr val="tx2"/>
                </a:solidFill>
                <a:effectLst>
                  <a:outerShdw blurRad="38100" dist="38100" dir="2700000" algn="tl">
                    <a:srgbClr val="C0C0C0"/>
                  </a:outerShdw>
                </a:effectLst>
                <a:latin typeface="Arial" charset="0"/>
                <a:cs typeface="Arial" charset="0"/>
              </a:rPr>
              <a:t>Когтевран</a:t>
            </a:r>
          </a:p>
        </p:txBody>
      </p:sp>
      <p:sp>
        <p:nvSpPr>
          <p:cNvPr id="63574" name="Text Box 86">
            <a:extLst>
              <a:ext uri="{FF2B5EF4-FFF2-40B4-BE49-F238E27FC236}">
                <a16:creationId xmlns:a16="http://schemas.microsoft.com/office/drawing/2014/main" id="{A908915D-C799-4532-ACD7-734C0B5684FC}"/>
              </a:ext>
            </a:extLst>
          </p:cNvPr>
          <p:cNvSpPr txBox="1">
            <a:spLocks noChangeArrowheads="1"/>
          </p:cNvSpPr>
          <p:nvPr/>
        </p:nvSpPr>
        <p:spPr bwMode="auto">
          <a:xfrm>
            <a:off x="2339975" y="4759325"/>
            <a:ext cx="1727200" cy="346075"/>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1400" b="1">
                <a:solidFill>
                  <a:srgbClr val="0000FF"/>
                </a:solidFill>
                <a:effectLst>
                  <a:outerShdw blurRad="38100" dist="38100" dir="2700000" algn="tl">
                    <a:srgbClr val="C0C0C0"/>
                  </a:outerShdw>
                </a:effectLst>
                <a:latin typeface="Arial" charset="0"/>
                <a:cs typeface="Arial" charset="0"/>
              </a:rPr>
              <a:t>V=</a:t>
            </a:r>
            <a:r>
              <a:rPr lang="ru-RU" sz="1400" b="1">
                <a:solidFill>
                  <a:srgbClr val="0000FF"/>
                </a:solidFill>
                <a:effectLst>
                  <a:outerShdw blurRad="38100" dist="38100" dir="2700000" algn="tl">
                    <a:srgbClr val="C0C0C0"/>
                  </a:outerShdw>
                </a:effectLst>
                <a:latin typeface="Arial" charset="0"/>
                <a:cs typeface="Arial" charset="0"/>
              </a:rPr>
              <a:t>1</a:t>
            </a:r>
            <a:r>
              <a:rPr lang="en-US" sz="1400" b="1">
                <a:solidFill>
                  <a:srgbClr val="0000FF"/>
                </a:solidFill>
                <a:effectLst>
                  <a:outerShdw blurRad="38100" dist="38100" dir="2700000" algn="tl">
                    <a:srgbClr val="C0C0C0"/>
                  </a:outerShdw>
                </a:effectLst>
                <a:latin typeface="Arial" charset="0"/>
                <a:cs typeface="Arial" charset="0"/>
              </a:rPr>
              <a:t>0</a:t>
            </a:r>
            <a:r>
              <a:rPr lang="ru-RU" sz="1400" b="1">
                <a:solidFill>
                  <a:srgbClr val="0000FF"/>
                </a:solidFill>
                <a:effectLst>
                  <a:outerShdw blurRad="38100" dist="38100" dir="2700000" algn="tl">
                    <a:srgbClr val="C0C0C0"/>
                  </a:outerShdw>
                </a:effectLst>
                <a:latin typeface="Arial" charset="0"/>
                <a:cs typeface="Arial" charset="0"/>
              </a:rPr>
              <a:t>•4•5</a:t>
            </a:r>
            <a:r>
              <a:rPr lang="en-US" sz="1400" b="1">
                <a:solidFill>
                  <a:srgbClr val="0000FF"/>
                </a:solidFill>
                <a:effectLst>
                  <a:outerShdw blurRad="38100" dist="38100" dir="2700000" algn="tl">
                    <a:srgbClr val="C0C0C0"/>
                  </a:outerShdw>
                </a:effectLst>
                <a:latin typeface="Arial" charset="0"/>
                <a:cs typeface="Arial" charset="0"/>
              </a:rPr>
              <a:t>=</a:t>
            </a:r>
            <a:r>
              <a:rPr lang="ru-RU" sz="1600" b="1">
                <a:solidFill>
                  <a:srgbClr val="0000FF"/>
                </a:solidFill>
                <a:effectLst>
                  <a:outerShdw blurRad="38100" dist="38100" dir="2700000" algn="tl">
                    <a:srgbClr val="C0C0C0"/>
                  </a:outerShdw>
                </a:effectLst>
                <a:latin typeface="Arial" charset="0"/>
                <a:cs typeface="Arial" charset="0"/>
              </a:rPr>
              <a:t>2</a:t>
            </a:r>
            <a:r>
              <a:rPr lang="en-US" sz="1600" b="1">
                <a:solidFill>
                  <a:srgbClr val="0000FF"/>
                </a:solidFill>
                <a:effectLst>
                  <a:outerShdw blurRad="38100" dist="38100" dir="2700000" algn="tl">
                    <a:srgbClr val="C0C0C0"/>
                  </a:outerShdw>
                </a:effectLst>
                <a:latin typeface="Arial" charset="0"/>
                <a:cs typeface="Arial" charset="0"/>
              </a:rPr>
              <a:t>0</a:t>
            </a:r>
            <a:r>
              <a:rPr lang="ru-RU" sz="1600" b="1">
                <a:solidFill>
                  <a:srgbClr val="0000FF"/>
                </a:solidFill>
                <a:effectLst>
                  <a:outerShdw blurRad="38100" dist="38100" dir="2700000" algn="tl">
                    <a:srgbClr val="C0C0C0"/>
                  </a:outerShdw>
                </a:effectLst>
                <a:latin typeface="Arial" charset="0"/>
                <a:cs typeface="Arial" charset="0"/>
              </a:rPr>
              <a:t>0</a:t>
            </a:r>
            <a:r>
              <a:rPr lang="ru-RU" sz="1400" b="1">
                <a:solidFill>
                  <a:srgbClr val="0000FF"/>
                </a:solidFill>
                <a:effectLst>
                  <a:outerShdw blurRad="38100" dist="38100" dir="2700000" algn="tl">
                    <a:srgbClr val="C0C0C0"/>
                  </a:outerShdw>
                </a:effectLst>
                <a:latin typeface="Arial" charset="0"/>
                <a:cs typeface="Arial" charset="0"/>
              </a:rPr>
              <a:t>дм</a:t>
            </a:r>
            <a:r>
              <a:rPr lang="en-US" sz="1400" b="1" baseline="30000">
                <a:solidFill>
                  <a:srgbClr val="0000FF"/>
                </a:solidFill>
                <a:effectLst>
                  <a:outerShdw blurRad="38100" dist="38100" dir="2700000" algn="tl">
                    <a:srgbClr val="C0C0C0"/>
                  </a:outerShdw>
                </a:effectLst>
                <a:latin typeface="Arial" charset="0"/>
                <a:cs typeface="Arial" charset="0"/>
              </a:rPr>
              <a:t>3</a:t>
            </a:r>
            <a:endParaRPr lang="ru-RU" sz="1400" b="1" baseline="30000">
              <a:solidFill>
                <a:srgbClr val="0000FF"/>
              </a:solidFill>
              <a:effectLst>
                <a:outerShdw blurRad="38100" dist="38100" dir="2700000" algn="tl">
                  <a:srgbClr val="C0C0C0"/>
                </a:outerShdw>
              </a:effectLst>
              <a:latin typeface="Arial" charset="0"/>
              <a:cs typeface="Arial" charset="0"/>
            </a:endParaRPr>
          </a:p>
        </p:txBody>
      </p:sp>
      <p:sp>
        <p:nvSpPr>
          <p:cNvPr id="63575" name="Text Box 87">
            <a:extLst>
              <a:ext uri="{FF2B5EF4-FFF2-40B4-BE49-F238E27FC236}">
                <a16:creationId xmlns:a16="http://schemas.microsoft.com/office/drawing/2014/main" id="{09549D04-F3BB-44E6-B586-DB2824C6153F}"/>
              </a:ext>
            </a:extLst>
          </p:cNvPr>
          <p:cNvSpPr txBox="1">
            <a:spLocks noChangeArrowheads="1"/>
          </p:cNvSpPr>
          <p:nvPr/>
        </p:nvSpPr>
        <p:spPr bwMode="auto">
          <a:xfrm>
            <a:off x="5508625" y="1751013"/>
            <a:ext cx="1728788" cy="346075"/>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1400" b="1">
                <a:solidFill>
                  <a:srgbClr val="0000FF"/>
                </a:solidFill>
                <a:effectLst>
                  <a:outerShdw blurRad="38100" dist="38100" dir="2700000" algn="tl">
                    <a:srgbClr val="C0C0C0"/>
                  </a:outerShdw>
                </a:effectLst>
                <a:latin typeface="Arial" charset="0"/>
                <a:cs typeface="Arial" charset="0"/>
              </a:rPr>
              <a:t>V=10</a:t>
            </a:r>
            <a:r>
              <a:rPr lang="ru-RU" sz="1400" b="1">
                <a:solidFill>
                  <a:srgbClr val="0000FF"/>
                </a:solidFill>
                <a:effectLst>
                  <a:outerShdw blurRad="38100" dist="38100" dir="2700000" algn="tl">
                    <a:srgbClr val="C0C0C0"/>
                  </a:outerShdw>
                </a:effectLst>
                <a:latin typeface="Arial" charset="0"/>
                <a:cs typeface="Arial" charset="0"/>
              </a:rPr>
              <a:t>•3•5</a:t>
            </a:r>
            <a:r>
              <a:rPr lang="en-US" sz="1400" b="1">
                <a:solidFill>
                  <a:srgbClr val="0000FF"/>
                </a:solidFill>
                <a:effectLst>
                  <a:outerShdw blurRad="38100" dist="38100" dir="2700000" algn="tl">
                    <a:srgbClr val="C0C0C0"/>
                  </a:outerShdw>
                </a:effectLst>
                <a:latin typeface="Arial" charset="0"/>
                <a:cs typeface="Arial" charset="0"/>
              </a:rPr>
              <a:t>=</a:t>
            </a:r>
            <a:r>
              <a:rPr lang="ru-RU" sz="1600" b="1">
                <a:solidFill>
                  <a:srgbClr val="0000FF"/>
                </a:solidFill>
                <a:effectLst>
                  <a:outerShdw blurRad="38100" dist="38100" dir="2700000" algn="tl">
                    <a:srgbClr val="C0C0C0"/>
                  </a:outerShdw>
                </a:effectLst>
                <a:latin typeface="Arial" charset="0"/>
                <a:cs typeface="Arial" charset="0"/>
              </a:rPr>
              <a:t>1</a:t>
            </a:r>
            <a:r>
              <a:rPr lang="en-US" sz="1600" b="1">
                <a:solidFill>
                  <a:srgbClr val="0000FF"/>
                </a:solidFill>
                <a:effectLst>
                  <a:outerShdw blurRad="38100" dist="38100" dir="2700000" algn="tl">
                    <a:srgbClr val="C0C0C0"/>
                  </a:outerShdw>
                </a:effectLst>
                <a:latin typeface="Arial" charset="0"/>
                <a:cs typeface="Arial" charset="0"/>
              </a:rPr>
              <a:t>50</a:t>
            </a:r>
            <a:r>
              <a:rPr lang="ru-RU" sz="1400" b="1">
                <a:solidFill>
                  <a:srgbClr val="0000FF"/>
                </a:solidFill>
                <a:effectLst>
                  <a:outerShdw blurRad="38100" dist="38100" dir="2700000" algn="tl">
                    <a:srgbClr val="C0C0C0"/>
                  </a:outerShdw>
                </a:effectLst>
                <a:latin typeface="Arial" charset="0"/>
                <a:cs typeface="Arial" charset="0"/>
              </a:rPr>
              <a:t>дм</a:t>
            </a:r>
            <a:r>
              <a:rPr lang="en-US" sz="1400" b="1" baseline="30000">
                <a:solidFill>
                  <a:srgbClr val="0000FF"/>
                </a:solidFill>
                <a:effectLst>
                  <a:outerShdw blurRad="38100" dist="38100" dir="2700000" algn="tl">
                    <a:srgbClr val="C0C0C0"/>
                  </a:outerShdw>
                </a:effectLst>
                <a:latin typeface="Arial" charset="0"/>
                <a:cs typeface="Arial" charset="0"/>
              </a:rPr>
              <a:t>3</a:t>
            </a:r>
            <a:endParaRPr lang="ru-RU" sz="1400" b="1" baseline="30000">
              <a:solidFill>
                <a:srgbClr val="0000FF"/>
              </a:solidFill>
              <a:effectLst>
                <a:outerShdw blurRad="38100" dist="38100" dir="2700000" algn="tl">
                  <a:srgbClr val="C0C0C0"/>
                </a:outerShdw>
              </a:effectLst>
              <a:latin typeface="Arial" charset="0"/>
              <a:cs typeface="Arial" charset="0"/>
            </a:endParaRPr>
          </a:p>
        </p:txBody>
      </p:sp>
      <p:sp>
        <p:nvSpPr>
          <p:cNvPr id="63576" name="Text Box 88">
            <a:extLst>
              <a:ext uri="{FF2B5EF4-FFF2-40B4-BE49-F238E27FC236}">
                <a16:creationId xmlns:a16="http://schemas.microsoft.com/office/drawing/2014/main" id="{56DFC98D-EA93-4E3B-851F-E394948D4599}"/>
              </a:ext>
            </a:extLst>
          </p:cNvPr>
          <p:cNvSpPr txBox="1">
            <a:spLocks noChangeArrowheads="1"/>
          </p:cNvSpPr>
          <p:nvPr/>
        </p:nvSpPr>
        <p:spPr bwMode="auto">
          <a:xfrm>
            <a:off x="5472113" y="4256088"/>
            <a:ext cx="1692275" cy="346075"/>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1400" b="1">
                <a:solidFill>
                  <a:srgbClr val="0000FF"/>
                </a:solidFill>
                <a:effectLst>
                  <a:outerShdw blurRad="38100" dist="38100" dir="2700000" algn="tl">
                    <a:srgbClr val="C0C0C0"/>
                  </a:outerShdw>
                </a:effectLst>
                <a:latin typeface="Arial" charset="0"/>
                <a:cs typeface="Arial" charset="0"/>
              </a:rPr>
              <a:t>V=</a:t>
            </a:r>
            <a:r>
              <a:rPr lang="ru-RU" sz="1400" b="1">
                <a:solidFill>
                  <a:srgbClr val="0000FF"/>
                </a:solidFill>
                <a:effectLst>
                  <a:outerShdw blurRad="38100" dist="38100" dir="2700000" algn="tl">
                    <a:srgbClr val="C0C0C0"/>
                  </a:outerShdw>
                </a:effectLst>
                <a:latin typeface="Arial" charset="0"/>
                <a:cs typeface="Arial" charset="0"/>
              </a:rPr>
              <a:t>8•</a:t>
            </a:r>
            <a:r>
              <a:rPr lang="en-US" sz="1400" b="1">
                <a:solidFill>
                  <a:srgbClr val="0000FF"/>
                </a:solidFill>
                <a:effectLst>
                  <a:outerShdw blurRad="38100" dist="38100" dir="2700000" algn="tl">
                    <a:srgbClr val="C0C0C0"/>
                  </a:outerShdw>
                </a:effectLst>
                <a:latin typeface="Arial" charset="0"/>
                <a:cs typeface="Arial" charset="0"/>
              </a:rPr>
              <a:t>8</a:t>
            </a:r>
            <a:r>
              <a:rPr lang="ru-RU" sz="1400" b="1">
                <a:solidFill>
                  <a:srgbClr val="0000FF"/>
                </a:solidFill>
                <a:effectLst>
                  <a:outerShdw blurRad="38100" dist="38100" dir="2700000" algn="tl">
                    <a:srgbClr val="C0C0C0"/>
                  </a:outerShdw>
                </a:effectLst>
                <a:latin typeface="Arial" charset="0"/>
                <a:cs typeface="Arial" charset="0"/>
              </a:rPr>
              <a:t>•</a:t>
            </a:r>
            <a:r>
              <a:rPr lang="en-US" sz="1400" b="1">
                <a:solidFill>
                  <a:srgbClr val="0000FF"/>
                </a:solidFill>
                <a:effectLst>
                  <a:outerShdw blurRad="38100" dist="38100" dir="2700000" algn="tl">
                    <a:srgbClr val="C0C0C0"/>
                  </a:outerShdw>
                </a:effectLst>
                <a:latin typeface="Arial" charset="0"/>
                <a:cs typeface="Arial" charset="0"/>
              </a:rPr>
              <a:t>10=</a:t>
            </a:r>
            <a:r>
              <a:rPr lang="en-US" sz="1600" b="1">
                <a:solidFill>
                  <a:srgbClr val="0000FF"/>
                </a:solidFill>
                <a:effectLst>
                  <a:outerShdw blurRad="38100" dist="38100" dir="2700000" algn="tl">
                    <a:srgbClr val="C0C0C0"/>
                  </a:outerShdw>
                </a:effectLst>
                <a:latin typeface="Arial" charset="0"/>
                <a:cs typeface="Arial" charset="0"/>
              </a:rPr>
              <a:t>640</a:t>
            </a:r>
            <a:r>
              <a:rPr lang="ru-RU" sz="1400" b="1">
                <a:solidFill>
                  <a:srgbClr val="0000FF"/>
                </a:solidFill>
                <a:effectLst>
                  <a:outerShdw blurRad="38100" dist="38100" dir="2700000" algn="tl">
                    <a:srgbClr val="C0C0C0"/>
                  </a:outerShdw>
                </a:effectLst>
                <a:latin typeface="Arial" charset="0"/>
                <a:cs typeface="Arial" charset="0"/>
              </a:rPr>
              <a:t>дм</a:t>
            </a:r>
            <a:r>
              <a:rPr lang="en-US" sz="1400" b="1" baseline="30000">
                <a:solidFill>
                  <a:srgbClr val="0000FF"/>
                </a:solidFill>
                <a:effectLst>
                  <a:outerShdw blurRad="38100" dist="38100" dir="2700000" algn="tl">
                    <a:srgbClr val="C0C0C0"/>
                  </a:outerShdw>
                </a:effectLst>
                <a:latin typeface="Arial" charset="0"/>
                <a:cs typeface="Arial" charset="0"/>
              </a:rPr>
              <a:t>3</a:t>
            </a:r>
            <a:endParaRPr lang="ru-RU" sz="1400" b="1" baseline="30000">
              <a:solidFill>
                <a:srgbClr val="0000FF"/>
              </a:solidFill>
              <a:effectLst>
                <a:outerShdw blurRad="38100" dist="38100" dir="2700000" algn="tl">
                  <a:srgbClr val="C0C0C0"/>
                </a:outerShdw>
              </a:effectLst>
              <a:latin typeface="Arial" charset="0"/>
              <a:cs typeface="Arial" charset="0"/>
            </a:endParaRPr>
          </a:p>
        </p:txBody>
      </p:sp>
      <p:sp>
        <p:nvSpPr>
          <p:cNvPr id="63577" name="Text Box 89">
            <a:extLst>
              <a:ext uri="{FF2B5EF4-FFF2-40B4-BE49-F238E27FC236}">
                <a16:creationId xmlns:a16="http://schemas.microsoft.com/office/drawing/2014/main" id="{C361FDDE-8DEA-4FB8-A0F5-B73D79A9937F}"/>
              </a:ext>
            </a:extLst>
          </p:cNvPr>
          <p:cNvSpPr txBox="1">
            <a:spLocks noChangeArrowheads="1"/>
          </p:cNvSpPr>
          <p:nvPr/>
        </p:nvSpPr>
        <p:spPr bwMode="auto">
          <a:xfrm>
            <a:off x="1908175" y="2314575"/>
            <a:ext cx="2016125" cy="376238"/>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b="1">
                <a:solidFill>
                  <a:srgbClr val="FF0000"/>
                </a:solidFill>
                <a:effectLst>
                  <a:outerShdw blurRad="38100" dist="38100" dir="2700000" algn="tl">
                    <a:srgbClr val="C0C0C0"/>
                  </a:outerShdw>
                </a:effectLst>
                <a:latin typeface="Arial" charset="0"/>
                <a:cs typeface="Arial" charset="0"/>
              </a:rPr>
              <a:t>1000 л</a:t>
            </a:r>
          </a:p>
        </p:txBody>
      </p:sp>
      <p:sp>
        <p:nvSpPr>
          <p:cNvPr id="63578" name="Text Box 90">
            <a:extLst>
              <a:ext uri="{FF2B5EF4-FFF2-40B4-BE49-F238E27FC236}">
                <a16:creationId xmlns:a16="http://schemas.microsoft.com/office/drawing/2014/main" id="{84233030-C173-46A1-8633-51F121B619EF}"/>
              </a:ext>
            </a:extLst>
          </p:cNvPr>
          <p:cNvSpPr txBox="1">
            <a:spLocks noChangeArrowheads="1"/>
          </p:cNvSpPr>
          <p:nvPr/>
        </p:nvSpPr>
        <p:spPr bwMode="auto">
          <a:xfrm>
            <a:off x="2339975" y="4745038"/>
            <a:ext cx="1727200" cy="376237"/>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b="1">
                <a:solidFill>
                  <a:srgbClr val="FF0000"/>
                </a:solidFill>
                <a:effectLst>
                  <a:outerShdw blurRad="38100" dist="38100" dir="2700000" algn="tl">
                    <a:srgbClr val="C0C0C0"/>
                  </a:outerShdw>
                </a:effectLst>
                <a:latin typeface="Arial" charset="0"/>
                <a:cs typeface="Arial" charset="0"/>
              </a:rPr>
              <a:t>2</a:t>
            </a:r>
            <a:r>
              <a:rPr lang="en-US" b="1">
                <a:solidFill>
                  <a:srgbClr val="FF0000"/>
                </a:solidFill>
                <a:effectLst>
                  <a:outerShdw blurRad="38100" dist="38100" dir="2700000" algn="tl">
                    <a:srgbClr val="C0C0C0"/>
                  </a:outerShdw>
                </a:effectLst>
                <a:latin typeface="Arial" charset="0"/>
                <a:cs typeface="Arial" charset="0"/>
              </a:rPr>
              <a:t>0</a:t>
            </a:r>
            <a:r>
              <a:rPr lang="ru-RU" b="1">
                <a:solidFill>
                  <a:srgbClr val="FF0000"/>
                </a:solidFill>
                <a:effectLst>
                  <a:outerShdw blurRad="38100" dist="38100" dir="2700000" algn="tl">
                    <a:srgbClr val="C0C0C0"/>
                  </a:outerShdw>
                </a:effectLst>
                <a:latin typeface="Arial" charset="0"/>
                <a:cs typeface="Arial" charset="0"/>
              </a:rPr>
              <a:t>0 л</a:t>
            </a:r>
          </a:p>
        </p:txBody>
      </p:sp>
      <p:sp>
        <p:nvSpPr>
          <p:cNvPr id="63579" name="Text Box 91">
            <a:extLst>
              <a:ext uri="{FF2B5EF4-FFF2-40B4-BE49-F238E27FC236}">
                <a16:creationId xmlns:a16="http://schemas.microsoft.com/office/drawing/2014/main" id="{3024E38D-666F-4F83-89DC-7D9CB9B0C88A}"/>
              </a:ext>
            </a:extLst>
          </p:cNvPr>
          <p:cNvSpPr txBox="1">
            <a:spLocks noChangeArrowheads="1"/>
          </p:cNvSpPr>
          <p:nvPr/>
        </p:nvSpPr>
        <p:spPr bwMode="auto">
          <a:xfrm>
            <a:off x="5508625" y="1736725"/>
            <a:ext cx="1727200" cy="376238"/>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b="1">
                <a:solidFill>
                  <a:srgbClr val="FF0000"/>
                </a:solidFill>
                <a:effectLst>
                  <a:outerShdw blurRad="38100" dist="38100" dir="2700000" algn="tl">
                    <a:srgbClr val="C0C0C0"/>
                  </a:outerShdw>
                </a:effectLst>
                <a:latin typeface="Arial" charset="0"/>
                <a:cs typeface="Arial" charset="0"/>
              </a:rPr>
              <a:t>1</a:t>
            </a:r>
            <a:r>
              <a:rPr lang="en-US" b="1">
                <a:solidFill>
                  <a:srgbClr val="FF0000"/>
                </a:solidFill>
                <a:effectLst>
                  <a:outerShdw blurRad="38100" dist="38100" dir="2700000" algn="tl">
                    <a:srgbClr val="C0C0C0"/>
                  </a:outerShdw>
                </a:effectLst>
                <a:latin typeface="Arial" charset="0"/>
                <a:cs typeface="Arial" charset="0"/>
              </a:rPr>
              <a:t>50</a:t>
            </a:r>
            <a:r>
              <a:rPr lang="ru-RU" b="1">
                <a:solidFill>
                  <a:srgbClr val="FF0000"/>
                </a:solidFill>
                <a:effectLst>
                  <a:outerShdw blurRad="38100" dist="38100" dir="2700000" algn="tl">
                    <a:srgbClr val="C0C0C0"/>
                  </a:outerShdw>
                </a:effectLst>
                <a:latin typeface="Arial" charset="0"/>
                <a:cs typeface="Arial" charset="0"/>
              </a:rPr>
              <a:t> л</a:t>
            </a:r>
          </a:p>
        </p:txBody>
      </p:sp>
      <p:sp>
        <p:nvSpPr>
          <p:cNvPr id="63580" name="Text Box 92">
            <a:extLst>
              <a:ext uri="{FF2B5EF4-FFF2-40B4-BE49-F238E27FC236}">
                <a16:creationId xmlns:a16="http://schemas.microsoft.com/office/drawing/2014/main" id="{122EF6BB-0596-4696-B991-8F8B99F21A86}"/>
              </a:ext>
            </a:extLst>
          </p:cNvPr>
          <p:cNvSpPr txBox="1">
            <a:spLocks noChangeArrowheads="1"/>
          </p:cNvSpPr>
          <p:nvPr/>
        </p:nvSpPr>
        <p:spPr bwMode="auto">
          <a:xfrm>
            <a:off x="5472113" y="4257675"/>
            <a:ext cx="1692275" cy="376238"/>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b="1">
                <a:solidFill>
                  <a:srgbClr val="FF0000"/>
                </a:solidFill>
                <a:effectLst>
                  <a:outerShdw blurRad="38100" dist="38100" dir="2700000" algn="tl">
                    <a:srgbClr val="C0C0C0"/>
                  </a:outerShdw>
                </a:effectLst>
                <a:latin typeface="Arial" charset="0"/>
                <a:cs typeface="Arial" charset="0"/>
              </a:rPr>
              <a:t>640</a:t>
            </a:r>
            <a:r>
              <a:rPr lang="ru-RU" b="1">
                <a:solidFill>
                  <a:srgbClr val="FF0000"/>
                </a:solidFill>
                <a:effectLst>
                  <a:outerShdw blurRad="38100" dist="38100" dir="2700000" algn="tl">
                    <a:srgbClr val="C0C0C0"/>
                  </a:outerShdw>
                </a:effectLst>
                <a:latin typeface="Arial" charset="0"/>
                <a:cs typeface="Arial" charset="0"/>
              </a:rPr>
              <a:t> л</a:t>
            </a:r>
          </a:p>
        </p:txBody>
      </p:sp>
      <p:sp>
        <p:nvSpPr>
          <p:cNvPr id="63581" name="Text Box 93">
            <a:extLst>
              <a:ext uri="{FF2B5EF4-FFF2-40B4-BE49-F238E27FC236}">
                <a16:creationId xmlns:a16="http://schemas.microsoft.com/office/drawing/2014/main" id="{DFDAFE01-D190-4CAE-A75D-7D32DB0C02D2}"/>
              </a:ext>
            </a:extLst>
          </p:cNvPr>
          <p:cNvSpPr txBox="1">
            <a:spLocks noChangeArrowheads="1"/>
          </p:cNvSpPr>
          <p:nvPr/>
        </p:nvSpPr>
        <p:spPr bwMode="auto">
          <a:xfrm>
            <a:off x="3455988" y="3284538"/>
            <a:ext cx="1873250" cy="528637"/>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0000FF"/>
                </a:solidFill>
                <a:effectLst>
                  <a:outerShdw blurRad="38100" dist="38100" dir="2700000" algn="tl">
                    <a:srgbClr val="C0C0C0"/>
                  </a:outerShdw>
                </a:effectLst>
                <a:latin typeface="Arial" charset="0"/>
                <a:cs typeface="Arial" charset="0"/>
              </a:rPr>
              <a:t>1 дм</a:t>
            </a:r>
            <a:r>
              <a:rPr lang="ru-RU" sz="2800" b="1" baseline="30000">
                <a:solidFill>
                  <a:srgbClr val="0000FF"/>
                </a:solidFill>
                <a:effectLst>
                  <a:outerShdw blurRad="38100" dist="38100" dir="2700000" algn="tl">
                    <a:srgbClr val="C0C0C0"/>
                  </a:outerShdw>
                </a:effectLst>
                <a:latin typeface="Arial" charset="0"/>
                <a:cs typeface="Arial" charset="0"/>
              </a:rPr>
              <a:t>3</a:t>
            </a:r>
            <a:r>
              <a:rPr lang="ru-RU" sz="2800" b="1">
                <a:solidFill>
                  <a:srgbClr val="0000FF"/>
                </a:solidFill>
                <a:effectLst>
                  <a:outerShdw blurRad="38100" dist="38100" dir="2700000" algn="tl">
                    <a:srgbClr val="C0C0C0"/>
                  </a:outerShdw>
                </a:effectLst>
                <a:latin typeface="Arial" charset="0"/>
                <a:cs typeface="Arial" charset="0"/>
              </a:rPr>
              <a:t>=</a:t>
            </a:r>
            <a:r>
              <a:rPr lang="ru-RU" sz="2800" b="1">
                <a:solidFill>
                  <a:srgbClr val="FF0000"/>
                </a:solidFill>
                <a:effectLst>
                  <a:outerShdw blurRad="38100" dist="38100" dir="2700000" algn="tl">
                    <a:srgbClr val="C0C0C0"/>
                  </a:outerShdw>
                </a:effectLst>
                <a:latin typeface="Arial" charset="0"/>
                <a:cs typeface="Arial" charset="0"/>
              </a:rPr>
              <a:t>1 л</a:t>
            </a:r>
          </a:p>
        </p:txBody>
      </p:sp>
      <p:pic>
        <p:nvPicPr>
          <p:cNvPr id="63587" name="Picture 99">
            <a:extLst>
              <a:ext uri="{FF2B5EF4-FFF2-40B4-BE49-F238E27FC236}">
                <a16:creationId xmlns:a16="http://schemas.microsoft.com/office/drawing/2014/main" id="{9179DFA6-163A-45B5-8603-2C1EDE89CB2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348038" y="2590800"/>
            <a:ext cx="2124075" cy="270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569"/>
                                        </p:tgtEl>
                                        <p:attrNameLst>
                                          <p:attrName>style.visibility</p:attrName>
                                        </p:attrNameLst>
                                      </p:cBhvr>
                                      <p:to>
                                        <p:strVal val="visible"/>
                                      </p:to>
                                    </p:set>
                                    <p:animEffect transition="in" filter="fade">
                                      <p:cBhvr>
                                        <p:cTn id="7" dur="1000"/>
                                        <p:tgtEl>
                                          <p:spTgt spid="6356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3575"/>
                                        </p:tgtEl>
                                        <p:attrNameLst>
                                          <p:attrName>style.visibility</p:attrName>
                                        </p:attrNameLst>
                                      </p:cBhvr>
                                      <p:to>
                                        <p:strVal val="visible"/>
                                      </p:to>
                                    </p:set>
                                    <p:animEffect transition="in" filter="fade">
                                      <p:cBhvr>
                                        <p:cTn id="10" dur="1000"/>
                                        <p:tgtEl>
                                          <p:spTgt spid="6357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3574"/>
                                        </p:tgtEl>
                                        <p:attrNameLst>
                                          <p:attrName>style.visibility</p:attrName>
                                        </p:attrNameLst>
                                      </p:cBhvr>
                                      <p:to>
                                        <p:strVal val="visible"/>
                                      </p:to>
                                    </p:set>
                                    <p:animEffect transition="in" filter="fade">
                                      <p:cBhvr>
                                        <p:cTn id="13" dur="1000"/>
                                        <p:tgtEl>
                                          <p:spTgt spid="6357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3576"/>
                                        </p:tgtEl>
                                        <p:attrNameLst>
                                          <p:attrName>style.visibility</p:attrName>
                                        </p:attrNameLst>
                                      </p:cBhvr>
                                      <p:to>
                                        <p:strVal val="visible"/>
                                      </p:to>
                                    </p:set>
                                    <p:animEffect transition="in" filter="fade">
                                      <p:cBhvr>
                                        <p:cTn id="16" dur="1000"/>
                                        <p:tgtEl>
                                          <p:spTgt spid="6357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63581"/>
                                        </p:tgtEl>
                                        <p:attrNameLst>
                                          <p:attrName>style.visibility</p:attrName>
                                        </p:attrNameLst>
                                      </p:cBhvr>
                                      <p:to>
                                        <p:strVal val="visible"/>
                                      </p:to>
                                    </p:set>
                                    <p:anim calcmode="lin" valueType="num">
                                      <p:cBhvr>
                                        <p:cTn id="21" dur="1000" fill="hold"/>
                                        <p:tgtEl>
                                          <p:spTgt spid="63581"/>
                                        </p:tgtEl>
                                        <p:attrNameLst>
                                          <p:attrName>ppt_w</p:attrName>
                                        </p:attrNameLst>
                                      </p:cBhvr>
                                      <p:tavLst>
                                        <p:tav tm="0">
                                          <p:val>
                                            <p:fltVal val="0"/>
                                          </p:val>
                                        </p:tav>
                                        <p:tav tm="100000">
                                          <p:val>
                                            <p:strVal val="#ppt_w"/>
                                          </p:val>
                                        </p:tav>
                                      </p:tavLst>
                                    </p:anim>
                                    <p:anim calcmode="lin" valueType="num">
                                      <p:cBhvr>
                                        <p:cTn id="22" dur="1000" fill="hold"/>
                                        <p:tgtEl>
                                          <p:spTgt spid="63581"/>
                                        </p:tgtEl>
                                        <p:attrNameLst>
                                          <p:attrName>ppt_h</p:attrName>
                                        </p:attrNameLst>
                                      </p:cBhvr>
                                      <p:tavLst>
                                        <p:tav tm="0">
                                          <p:val>
                                            <p:fltVal val="0"/>
                                          </p:val>
                                        </p:tav>
                                        <p:tav tm="100000">
                                          <p:val>
                                            <p:strVal val="#ppt_h"/>
                                          </p:val>
                                        </p:tav>
                                      </p:tavLst>
                                    </p:anim>
                                    <p:anim calcmode="lin" valueType="num">
                                      <p:cBhvr>
                                        <p:cTn id="23" dur="1000" fill="hold"/>
                                        <p:tgtEl>
                                          <p:spTgt spid="63581"/>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3581"/>
                                        </p:tgtEl>
                                        <p:attrNameLst>
                                          <p:attrName>ppt_y</p:attrName>
                                        </p:attrNameLst>
                                      </p:cBhvr>
                                      <p:tavLst>
                                        <p:tav tm="0" fmla="#ppt_y+(sin(-2*pi*(1-$))*-#ppt_x+cos(-2*pi*(1-$))*(1-#ppt_y))*(1-$)">
                                          <p:val>
                                            <p:fltVal val="0"/>
                                          </p:val>
                                        </p:tav>
                                        <p:tav tm="100000">
                                          <p:val>
                                            <p:fltVal val="1"/>
                                          </p:val>
                                        </p:tav>
                                      </p:tavLst>
                                    </p:anim>
                                  </p:childTnLst>
                                </p:cTn>
                              </p:par>
                            </p:childTnLst>
                          </p:cTn>
                        </p:par>
                        <p:par>
                          <p:cTn id="25" fill="hold" nodeType="afterGroup">
                            <p:stCondLst>
                              <p:cond delay="1000"/>
                            </p:stCondLst>
                            <p:childTnLst>
                              <p:par>
                                <p:cTn id="26" presetID="52" presetClass="entr" presetSubtype="0" fill="hold" grpId="0" nodeType="afterEffect">
                                  <p:stCondLst>
                                    <p:cond delay="0"/>
                                  </p:stCondLst>
                                  <p:childTnLst>
                                    <p:set>
                                      <p:cBhvr>
                                        <p:cTn id="27" dur="1" fill="hold">
                                          <p:stCondLst>
                                            <p:cond delay="0"/>
                                          </p:stCondLst>
                                        </p:cTn>
                                        <p:tgtEl>
                                          <p:spTgt spid="63577"/>
                                        </p:tgtEl>
                                        <p:attrNameLst>
                                          <p:attrName>style.visibility</p:attrName>
                                        </p:attrNameLst>
                                      </p:cBhvr>
                                      <p:to>
                                        <p:strVal val="visible"/>
                                      </p:to>
                                    </p:set>
                                    <p:animScale>
                                      <p:cBhvr>
                                        <p:cTn id="28" dur="1000" decel="50000" fill="hold">
                                          <p:stCondLst>
                                            <p:cond delay="0"/>
                                          </p:stCondLst>
                                        </p:cTn>
                                        <p:tgtEl>
                                          <p:spTgt spid="6357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63577"/>
                                        </p:tgtEl>
                                        <p:attrNameLst>
                                          <p:attrName>ppt_x</p:attrName>
                                          <p:attrName>ppt_y</p:attrName>
                                        </p:attrNameLst>
                                      </p:cBhvr>
                                    </p:animMotion>
                                    <p:animEffect transition="in" filter="fade">
                                      <p:cBhvr>
                                        <p:cTn id="30" dur="1000"/>
                                        <p:tgtEl>
                                          <p:spTgt spid="63577"/>
                                        </p:tgtEl>
                                      </p:cBhvr>
                                    </p:animEffect>
                                  </p:childTnLst>
                                </p:cTn>
                              </p:par>
                              <p:par>
                                <p:cTn id="31" presetID="52" presetClass="entr" presetSubtype="0" fill="hold" grpId="0" nodeType="withEffect">
                                  <p:stCondLst>
                                    <p:cond delay="0"/>
                                  </p:stCondLst>
                                  <p:childTnLst>
                                    <p:set>
                                      <p:cBhvr>
                                        <p:cTn id="32" dur="1" fill="hold">
                                          <p:stCondLst>
                                            <p:cond delay="0"/>
                                          </p:stCondLst>
                                        </p:cTn>
                                        <p:tgtEl>
                                          <p:spTgt spid="63579"/>
                                        </p:tgtEl>
                                        <p:attrNameLst>
                                          <p:attrName>style.visibility</p:attrName>
                                        </p:attrNameLst>
                                      </p:cBhvr>
                                      <p:to>
                                        <p:strVal val="visible"/>
                                      </p:to>
                                    </p:set>
                                    <p:animScale>
                                      <p:cBhvr>
                                        <p:cTn id="33" dur="1000" decel="50000" fill="hold">
                                          <p:stCondLst>
                                            <p:cond delay="0"/>
                                          </p:stCondLst>
                                        </p:cTn>
                                        <p:tgtEl>
                                          <p:spTgt spid="6357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63579"/>
                                        </p:tgtEl>
                                        <p:attrNameLst>
                                          <p:attrName>ppt_x</p:attrName>
                                          <p:attrName>ppt_y</p:attrName>
                                        </p:attrNameLst>
                                      </p:cBhvr>
                                    </p:animMotion>
                                    <p:animEffect transition="in" filter="fade">
                                      <p:cBhvr>
                                        <p:cTn id="35" dur="1000"/>
                                        <p:tgtEl>
                                          <p:spTgt spid="63579"/>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63578"/>
                                        </p:tgtEl>
                                        <p:attrNameLst>
                                          <p:attrName>style.visibility</p:attrName>
                                        </p:attrNameLst>
                                      </p:cBhvr>
                                      <p:to>
                                        <p:strVal val="visible"/>
                                      </p:to>
                                    </p:set>
                                    <p:animScale>
                                      <p:cBhvr>
                                        <p:cTn id="38" dur="1000" decel="50000" fill="hold">
                                          <p:stCondLst>
                                            <p:cond delay="0"/>
                                          </p:stCondLst>
                                        </p:cTn>
                                        <p:tgtEl>
                                          <p:spTgt spid="6357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63578"/>
                                        </p:tgtEl>
                                        <p:attrNameLst>
                                          <p:attrName>ppt_x</p:attrName>
                                          <p:attrName>ppt_y</p:attrName>
                                        </p:attrNameLst>
                                      </p:cBhvr>
                                    </p:animMotion>
                                    <p:animEffect transition="in" filter="fade">
                                      <p:cBhvr>
                                        <p:cTn id="40" dur="1000"/>
                                        <p:tgtEl>
                                          <p:spTgt spid="63578"/>
                                        </p:tgtEl>
                                      </p:cBhvr>
                                    </p:animEffect>
                                  </p:childTnLst>
                                </p:cTn>
                              </p:par>
                              <p:par>
                                <p:cTn id="41" presetID="52" presetClass="entr" presetSubtype="0" fill="hold" grpId="0" nodeType="withEffect">
                                  <p:stCondLst>
                                    <p:cond delay="0"/>
                                  </p:stCondLst>
                                  <p:childTnLst>
                                    <p:set>
                                      <p:cBhvr>
                                        <p:cTn id="42" dur="1" fill="hold">
                                          <p:stCondLst>
                                            <p:cond delay="0"/>
                                          </p:stCondLst>
                                        </p:cTn>
                                        <p:tgtEl>
                                          <p:spTgt spid="63580"/>
                                        </p:tgtEl>
                                        <p:attrNameLst>
                                          <p:attrName>style.visibility</p:attrName>
                                        </p:attrNameLst>
                                      </p:cBhvr>
                                      <p:to>
                                        <p:strVal val="visible"/>
                                      </p:to>
                                    </p:set>
                                    <p:animScale>
                                      <p:cBhvr>
                                        <p:cTn id="43" dur="1000" decel="50000" fill="hold">
                                          <p:stCondLst>
                                            <p:cond delay="0"/>
                                          </p:stCondLst>
                                        </p:cTn>
                                        <p:tgtEl>
                                          <p:spTgt spid="6358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63580"/>
                                        </p:tgtEl>
                                        <p:attrNameLst>
                                          <p:attrName>ppt_x</p:attrName>
                                          <p:attrName>ppt_y</p:attrName>
                                        </p:attrNameLst>
                                      </p:cBhvr>
                                    </p:animMotion>
                                    <p:animEffect transition="in" filter="fade">
                                      <p:cBhvr>
                                        <p:cTn id="45" dur="1000"/>
                                        <p:tgtEl>
                                          <p:spTgt spid="6358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xit" presetSubtype="0" fill="hold" nodeType="clickEffect">
                                  <p:stCondLst>
                                    <p:cond delay="0"/>
                                  </p:stCondLst>
                                  <p:childTnLst>
                                    <p:animEffect transition="out" filter="fade">
                                      <p:cBhvr>
                                        <p:cTn id="49" dur="1000"/>
                                        <p:tgtEl>
                                          <p:spTgt spid="63493"/>
                                        </p:tgtEl>
                                      </p:cBhvr>
                                    </p:animEffect>
                                    <p:set>
                                      <p:cBhvr>
                                        <p:cTn id="50" dur="1" fill="hold">
                                          <p:stCondLst>
                                            <p:cond delay="999"/>
                                          </p:stCondLst>
                                        </p:cTn>
                                        <p:tgtEl>
                                          <p:spTgt spid="63493"/>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1000"/>
                                        <p:tgtEl>
                                          <p:spTgt spid="63569"/>
                                        </p:tgtEl>
                                      </p:cBhvr>
                                    </p:animEffect>
                                    <p:set>
                                      <p:cBhvr>
                                        <p:cTn id="53" dur="1" fill="hold">
                                          <p:stCondLst>
                                            <p:cond delay="999"/>
                                          </p:stCondLst>
                                        </p:cTn>
                                        <p:tgtEl>
                                          <p:spTgt spid="63569"/>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1000"/>
                                        <p:tgtEl>
                                          <p:spTgt spid="63577"/>
                                        </p:tgtEl>
                                      </p:cBhvr>
                                    </p:animEffect>
                                    <p:set>
                                      <p:cBhvr>
                                        <p:cTn id="56" dur="1" fill="hold">
                                          <p:stCondLst>
                                            <p:cond delay="999"/>
                                          </p:stCondLst>
                                        </p:cTn>
                                        <p:tgtEl>
                                          <p:spTgt spid="63577"/>
                                        </p:tgtEl>
                                        <p:attrNameLst>
                                          <p:attrName>style.visibility</p:attrName>
                                        </p:attrNameLst>
                                      </p:cBhvr>
                                      <p:to>
                                        <p:strVal val="hidden"/>
                                      </p:to>
                                    </p:set>
                                  </p:childTnLst>
                                </p:cTn>
                              </p:par>
                              <p:par>
                                <p:cTn id="57" presetID="10" presetClass="exit" presetSubtype="0" fill="hold" nodeType="withEffect">
                                  <p:stCondLst>
                                    <p:cond delay="0"/>
                                  </p:stCondLst>
                                  <p:childTnLst>
                                    <p:animEffect transition="out" filter="fade">
                                      <p:cBhvr>
                                        <p:cTn id="58" dur="1000"/>
                                        <p:tgtEl>
                                          <p:spTgt spid="63541"/>
                                        </p:tgtEl>
                                      </p:cBhvr>
                                    </p:animEffect>
                                    <p:set>
                                      <p:cBhvr>
                                        <p:cTn id="59" dur="1" fill="hold">
                                          <p:stCondLst>
                                            <p:cond delay="999"/>
                                          </p:stCondLst>
                                        </p:cTn>
                                        <p:tgtEl>
                                          <p:spTgt spid="63541"/>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1000"/>
                                        <p:tgtEl>
                                          <p:spTgt spid="63575"/>
                                        </p:tgtEl>
                                      </p:cBhvr>
                                    </p:animEffect>
                                    <p:set>
                                      <p:cBhvr>
                                        <p:cTn id="62" dur="1" fill="hold">
                                          <p:stCondLst>
                                            <p:cond delay="999"/>
                                          </p:stCondLst>
                                        </p:cTn>
                                        <p:tgtEl>
                                          <p:spTgt spid="63575"/>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1000"/>
                                        <p:tgtEl>
                                          <p:spTgt spid="63579"/>
                                        </p:tgtEl>
                                      </p:cBhvr>
                                    </p:animEffect>
                                    <p:set>
                                      <p:cBhvr>
                                        <p:cTn id="65" dur="1" fill="hold">
                                          <p:stCondLst>
                                            <p:cond delay="999"/>
                                          </p:stCondLst>
                                        </p:cTn>
                                        <p:tgtEl>
                                          <p:spTgt spid="63579"/>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1000"/>
                                        <p:tgtEl>
                                          <p:spTgt spid="63509"/>
                                        </p:tgtEl>
                                      </p:cBhvr>
                                    </p:animEffect>
                                    <p:set>
                                      <p:cBhvr>
                                        <p:cTn id="68" dur="1" fill="hold">
                                          <p:stCondLst>
                                            <p:cond delay="999"/>
                                          </p:stCondLst>
                                        </p:cTn>
                                        <p:tgtEl>
                                          <p:spTgt spid="63509"/>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1000"/>
                                        <p:tgtEl>
                                          <p:spTgt spid="63574"/>
                                        </p:tgtEl>
                                      </p:cBhvr>
                                    </p:animEffect>
                                    <p:set>
                                      <p:cBhvr>
                                        <p:cTn id="71" dur="1" fill="hold">
                                          <p:stCondLst>
                                            <p:cond delay="999"/>
                                          </p:stCondLst>
                                        </p:cTn>
                                        <p:tgtEl>
                                          <p:spTgt spid="63574"/>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1000"/>
                                        <p:tgtEl>
                                          <p:spTgt spid="63578"/>
                                        </p:tgtEl>
                                      </p:cBhvr>
                                    </p:animEffect>
                                    <p:set>
                                      <p:cBhvr>
                                        <p:cTn id="74" dur="1" fill="hold">
                                          <p:stCondLst>
                                            <p:cond delay="999"/>
                                          </p:stCondLst>
                                        </p:cTn>
                                        <p:tgtEl>
                                          <p:spTgt spid="63578"/>
                                        </p:tgtEl>
                                        <p:attrNameLst>
                                          <p:attrName>style.visibility</p:attrName>
                                        </p:attrNameLst>
                                      </p:cBhvr>
                                      <p:to>
                                        <p:strVal val="hidden"/>
                                      </p:to>
                                    </p:set>
                                  </p:childTnLst>
                                </p:cTn>
                              </p:par>
                              <p:par>
                                <p:cTn id="75" presetID="10" presetClass="exit" presetSubtype="0" fill="hold" grpId="0" nodeType="withEffect">
                                  <p:stCondLst>
                                    <p:cond delay="0"/>
                                  </p:stCondLst>
                                  <p:childTnLst>
                                    <p:animEffect transition="out" filter="fade">
                                      <p:cBhvr>
                                        <p:cTn id="76" dur="1000"/>
                                        <p:tgtEl>
                                          <p:spTgt spid="63573"/>
                                        </p:tgtEl>
                                      </p:cBhvr>
                                    </p:animEffect>
                                    <p:set>
                                      <p:cBhvr>
                                        <p:cTn id="77" dur="1" fill="hold">
                                          <p:stCondLst>
                                            <p:cond delay="999"/>
                                          </p:stCondLst>
                                        </p:cTn>
                                        <p:tgtEl>
                                          <p:spTgt spid="63573"/>
                                        </p:tgtEl>
                                        <p:attrNameLst>
                                          <p:attrName>style.visibility</p:attrName>
                                        </p:attrNameLst>
                                      </p:cBhvr>
                                      <p:to>
                                        <p:strVal val="hidden"/>
                                      </p:to>
                                    </p:set>
                                  </p:childTnLst>
                                </p:cTn>
                              </p:par>
                              <p:par>
                                <p:cTn id="78" presetID="10" presetClass="exit" presetSubtype="0" fill="hold" grpId="0" nodeType="withEffect">
                                  <p:stCondLst>
                                    <p:cond delay="0"/>
                                  </p:stCondLst>
                                  <p:childTnLst>
                                    <p:animEffect transition="out" filter="fade">
                                      <p:cBhvr>
                                        <p:cTn id="79" dur="1000"/>
                                        <p:tgtEl>
                                          <p:spTgt spid="63572"/>
                                        </p:tgtEl>
                                      </p:cBhvr>
                                    </p:animEffect>
                                    <p:set>
                                      <p:cBhvr>
                                        <p:cTn id="80" dur="1" fill="hold">
                                          <p:stCondLst>
                                            <p:cond delay="999"/>
                                          </p:stCondLst>
                                        </p:cTn>
                                        <p:tgtEl>
                                          <p:spTgt spid="63572"/>
                                        </p:tgtEl>
                                        <p:attrNameLst>
                                          <p:attrName>style.visibility</p:attrName>
                                        </p:attrNameLst>
                                      </p:cBhvr>
                                      <p:to>
                                        <p:strVal val="hidden"/>
                                      </p:to>
                                    </p:set>
                                  </p:childTnLst>
                                </p:cTn>
                              </p:par>
                              <p:par>
                                <p:cTn id="81" presetID="10" presetClass="exit" presetSubtype="0" fill="hold" grpId="0" nodeType="withEffect">
                                  <p:stCondLst>
                                    <p:cond delay="0"/>
                                  </p:stCondLst>
                                  <p:childTnLst>
                                    <p:animEffect transition="out" filter="fade">
                                      <p:cBhvr>
                                        <p:cTn id="82" dur="1000"/>
                                        <p:tgtEl>
                                          <p:spTgt spid="63570"/>
                                        </p:tgtEl>
                                      </p:cBhvr>
                                    </p:animEffect>
                                    <p:set>
                                      <p:cBhvr>
                                        <p:cTn id="83" dur="1" fill="hold">
                                          <p:stCondLst>
                                            <p:cond delay="999"/>
                                          </p:stCondLst>
                                        </p:cTn>
                                        <p:tgtEl>
                                          <p:spTgt spid="63570"/>
                                        </p:tgtEl>
                                        <p:attrNameLst>
                                          <p:attrName>style.visibility</p:attrName>
                                        </p:attrNameLst>
                                      </p:cBhvr>
                                      <p:to>
                                        <p:strVal val="hidden"/>
                                      </p:to>
                                    </p:set>
                                  </p:childTnLst>
                                </p:cTn>
                              </p:par>
                              <p:par>
                                <p:cTn id="84" presetID="10" presetClass="exit" presetSubtype="0" fill="hold" grpId="0" nodeType="withEffect">
                                  <p:stCondLst>
                                    <p:cond delay="0"/>
                                  </p:stCondLst>
                                  <p:childTnLst>
                                    <p:animEffect transition="out" filter="fade">
                                      <p:cBhvr>
                                        <p:cTn id="85" dur="1000"/>
                                        <p:tgtEl>
                                          <p:spTgt spid="63566"/>
                                        </p:tgtEl>
                                      </p:cBhvr>
                                    </p:animEffect>
                                    <p:set>
                                      <p:cBhvr>
                                        <p:cTn id="86" dur="1" fill="hold">
                                          <p:stCondLst>
                                            <p:cond delay="999"/>
                                          </p:stCondLst>
                                        </p:cTn>
                                        <p:tgtEl>
                                          <p:spTgt spid="63566"/>
                                        </p:tgtEl>
                                        <p:attrNameLst>
                                          <p:attrName>style.visibility</p:attrName>
                                        </p:attrNameLst>
                                      </p:cBhvr>
                                      <p:to>
                                        <p:strVal val="hidden"/>
                                      </p:to>
                                    </p:set>
                                  </p:childTnLst>
                                </p:cTn>
                              </p:par>
                              <p:par>
                                <p:cTn id="87" presetID="10" presetClass="exit" presetSubtype="0" fill="hold" grpId="0" nodeType="withEffect">
                                  <p:stCondLst>
                                    <p:cond delay="0"/>
                                  </p:stCondLst>
                                  <p:childTnLst>
                                    <p:animEffect transition="out" filter="fade">
                                      <p:cBhvr>
                                        <p:cTn id="88" dur="1000"/>
                                        <p:tgtEl>
                                          <p:spTgt spid="63559"/>
                                        </p:tgtEl>
                                      </p:cBhvr>
                                    </p:animEffect>
                                    <p:set>
                                      <p:cBhvr>
                                        <p:cTn id="89" dur="1" fill="hold">
                                          <p:stCondLst>
                                            <p:cond delay="999"/>
                                          </p:stCondLst>
                                        </p:cTn>
                                        <p:tgtEl>
                                          <p:spTgt spid="63559"/>
                                        </p:tgtEl>
                                        <p:attrNameLst>
                                          <p:attrName>style.visibility</p:attrName>
                                        </p:attrNameLst>
                                      </p:cBhvr>
                                      <p:to>
                                        <p:strVal val="hidden"/>
                                      </p:to>
                                    </p:set>
                                  </p:childTnLst>
                                </p:cTn>
                              </p:par>
                              <p:par>
                                <p:cTn id="90" presetID="10" presetClass="exit" presetSubtype="0" fill="hold" grpId="0" nodeType="withEffect">
                                  <p:stCondLst>
                                    <p:cond delay="0"/>
                                  </p:stCondLst>
                                  <p:childTnLst>
                                    <p:animEffect transition="out" filter="fade">
                                      <p:cBhvr>
                                        <p:cTn id="91" dur="1000"/>
                                        <p:tgtEl>
                                          <p:spTgt spid="63558"/>
                                        </p:tgtEl>
                                      </p:cBhvr>
                                    </p:animEffect>
                                    <p:set>
                                      <p:cBhvr>
                                        <p:cTn id="92" dur="1" fill="hold">
                                          <p:stCondLst>
                                            <p:cond delay="999"/>
                                          </p:stCondLst>
                                        </p:cTn>
                                        <p:tgtEl>
                                          <p:spTgt spid="63558"/>
                                        </p:tgtEl>
                                        <p:attrNameLst>
                                          <p:attrName>style.visibility</p:attrName>
                                        </p:attrNameLst>
                                      </p:cBhvr>
                                      <p:to>
                                        <p:strVal val="hidden"/>
                                      </p:to>
                                    </p:set>
                                  </p:childTnLst>
                                </p:cTn>
                              </p:par>
                              <p:par>
                                <p:cTn id="93" presetID="10" presetClass="exit" presetSubtype="0" fill="hold" grpId="0" nodeType="withEffect">
                                  <p:stCondLst>
                                    <p:cond delay="0"/>
                                  </p:stCondLst>
                                  <p:childTnLst>
                                    <p:animEffect transition="out" filter="fade">
                                      <p:cBhvr>
                                        <p:cTn id="94" dur="1000"/>
                                        <p:tgtEl>
                                          <p:spTgt spid="63565"/>
                                        </p:tgtEl>
                                      </p:cBhvr>
                                    </p:animEffect>
                                    <p:set>
                                      <p:cBhvr>
                                        <p:cTn id="95" dur="1" fill="hold">
                                          <p:stCondLst>
                                            <p:cond delay="999"/>
                                          </p:stCondLst>
                                        </p:cTn>
                                        <p:tgtEl>
                                          <p:spTgt spid="63565"/>
                                        </p:tgtEl>
                                        <p:attrNameLst>
                                          <p:attrName>style.visibility</p:attrName>
                                        </p:attrNameLst>
                                      </p:cBhvr>
                                      <p:to>
                                        <p:strVal val="hidden"/>
                                      </p:to>
                                    </p:set>
                                  </p:childTnLst>
                                </p:cTn>
                              </p:par>
                              <p:par>
                                <p:cTn id="96" presetID="10" presetClass="exit" presetSubtype="0" fill="hold" grpId="0" nodeType="withEffect">
                                  <p:stCondLst>
                                    <p:cond delay="0"/>
                                  </p:stCondLst>
                                  <p:childTnLst>
                                    <p:animEffect transition="out" filter="fade">
                                      <p:cBhvr>
                                        <p:cTn id="97" dur="1000"/>
                                        <p:tgtEl>
                                          <p:spTgt spid="63568"/>
                                        </p:tgtEl>
                                      </p:cBhvr>
                                    </p:animEffect>
                                    <p:set>
                                      <p:cBhvr>
                                        <p:cTn id="98" dur="1" fill="hold">
                                          <p:stCondLst>
                                            <p:cond delay="999"/>
                                          </p:stCondLst>
                                        </p:cTn>
                                        <p:tgtEl>
                                          <p:spTgt spid="63568"/>
                                        </p:tgtEl>
                                        <p:attrNameLst>
                                          <p:attrName>style.visibility</p:attrName>
                                        </p:attrNameLst>
                                      </p:cBhvr>
                                      <p:to>
                                        <p:strVal val="hidden"/>
                                      </p:to>
                                    </p:set>
                                  </p:childTnLst>
                                </p:cTn>
                              </p:par>
                              <p:par>
                                <p:cTn id="99" presetID="10" presetClass="exit" presetSubtype="0" fill="hold" grpId="0" nodeType="withEffect">
                                  <p:stCondLst>
                                    <p:cond delay="0"/>
                                  </p:stCondLst>
                                  <p:childTnLst>
                                    <p:animEffect transition="out" filter="fade">
                                      <p:cBhvr>
                                        <p:cTn id="100" dur="1000"/>
                                        <p:tgtEl>
                                          <p:spTgt spid="63567"/>
                                        </p:tgtEl>
                                      </p:cBhvr>
                                    </p:animEffect>
                                    <p:set>
                                      <p:cBhvr>
                                        <p:cTn id="101" dur="1" fill="hold">
                                          <p:stCondLst>
                                            <p:cond delay="999"/>
                                          </p:stCondLst>
                                        </p:cTn>
                                        <p:tgtEl>
                                          <p:spTgt spid="63567"/>
                                        </p:tgtEl>
                                        <p:attrNameLst>
                                          <p:attrName>style.visibility</p:attrName>
                                        </p:attrNameLst>
                                      </p:cBhvr>
                                      <p:to>
                                        <p:strVal val="hidden"/>
                                      </p:to>
                                    </p:set>
                                  </p:childTnLst>
                                </p:cTn>
                              </p:par>
                              <p:par>
                                <p:cTn id="102" presetID="10" presetClass="exit" presetSubtype="0" fill="hold" grpId="0" nodeType="withEffect">
                                  <p:stCondLst>
                                    <p:cond delay="0"/>
                                  </p:stCondLst>
                                  <p:childTnLst>
                                    <p:animEffect transition="out" filter="fade">
                                      <p:cBhvr>
                                        <p:cTn id="103" dur="1000"/>
                                        <p:tgtEl>
                                          <p:spTgt spid="63557"/>
                                        </p:tgtEl>
                                      </p:cBhvr>
                                    </p:animEffect>
                                    <p:set>
                                      <p:cBhvr>
                                        <p:cTn id="104" dur="1" fill="hold">
                                          <p:stCondLst>
                                            <p:cond delay="999"/>
                                          </p:stCondLst>
                                        </p:cTn>
                                        <p:tgtEl>
                                          <p:spTgt spid="63557"/>
                                        </p:tgtEl>
                                        <p:attrNameLst>
                                          <p:attrName>style.visibility</p:attrName>
                                        </p:attrNameLst>
                                      </p:cBhvr>
                                      <p:to>
                                        <p:strVal val="hidden"/>
                                      </p:to>
                                    </p:set>
                                  </p:childTnLst>
                                </p:cTn>
                              </p:par>
                              <p:par>
                                <p:cTn id="105" presetID="10" presetClass="exit" presetSubtype="0" fill="hold" grpId="0" nodeType="withEffect">
                                  <p:stCondLst>
                                    <p:cond delay="0"/>
                                  </p:stCondLst>
                                  <p:childTnLst>
                                    <p:animEffect transition="out" filter="fade">
                                      <p:cBhvr>
                                        <p:cTn id="106" dur="1000"/>
                                        <p:tgtEl>
                                          <p:spTgt spid="63561"/>
                                        </p:tgtEl>
                                      </p:cBhvr>
                                    </p:animEffect>
                                    <p:set>
                                      <p:cBhvr>
                                        <p:cTn id="107" dur="1" fill="hold">
                                          <p:stCondLst>
                                            <p:cond delay="999"/>
                                          </p:stCondLst>
                                        </p:cTn>
                                        <p:tgtEl>
                                          <p:spTgt spid="63561"/>
                                        </p:tgtEl>
                                        <p:attrNameLst>
                                          <p:attrName>style.visibility</p:attrName>
                                        </p:attrNameLst>
                                      </p:cBhvr>
                                      <p:to>
                                        <p:strVal val="hidden"/>
                                      </p:to>
                                    </p:set>
                                  </p:childTnLst>
                                </p:cTn>
                              </p:par>
                              <p:par>
                                <p:cTn id="108" presetID="10" presetClass="exit" presetSubtype="0" fill="hold" grpId="0" nodeType="withEffect">
                                  <p:stCondLst>
                                    <p:cond delay="0"/>
                                  </p:stCondLst>
                                  <p:childTnLst>
                                    <p:animEffect transition="out" filter="fade">
                                      <p:cBhvr>
                                        <p:cTn id="109" dur="1000"/>
                                        <p:tgtEl>
                                          <p:spTgt spid="63560"/>
                                        </p:tgtEl>
                                      </p:cBhvr>
                                    </p:animEffect>
                                    <p:set>
                                      <p:cBhvr>
                                        <p:cTn id="110" dur="1" fill="hold">
                                          <p:stCondLst>
                                            <p:cond delay="999"/>
                                          </p:stCondLst>
                                        </p:cTn>
                                        <p:tgtEl>
                                          <p:spTgt spid="63560"/>
                                        </p:tgtEl>
                                        <p:attrNameLst>
                                          <p:attrName>style.visibility</p:attrName>
                                        </p:attrNameLst>
                                      </p:cBhvr>
                                      <p:to>
                                        <p:strVal val="hidden"/>
                                      </p:to>
                                    </p:set>
                                  </p:childTnLst>
                                </p:cTn>
                              </p:par>
                              <p:par>
                                <p:cTn id="111" presetID="10" presetClass="exit" presetSubtype="0" fill="hold" grpId="1" nodeType="withEffect">
                                  <p:stCondLst>
                                    <p:cond delay="0"/>
                                  </p:stCondLst>
                                  <p:childTnLst>
                                    <p:animEffect transition="out" filter="fade">
                                      <p:cBhvr>
                                        <p:cTn id="112" dur="1000"/>
                                        <p:tgtEl>
                                          <p:spTgt spid="63581"/>
                                        </p:tgtEl>
                                      </p:cBhvr>
                                    </p:animEffect>
                                    <p:set>
                                      <p:cBhvr>
                                        <p:cTn id="113" dur="1" fill="hold">
                                          <p:stCondLst>
                                            <p:cond delay="999"/>
                                          </p:stCondLst>
                                        </p:cTn>
                                        <p:tgtEl>
                                          <p:spTgt spid="63581"/>
                                        </p:tgtEl>
                                        <p:attrNameLst>
                                          <p:attrName>style.visibility</p:attrName>
                                        </p:attrNameLst>
                                      </p:cBhvr>
                                      <p:to>
                                        <p:strVal val="hidden"/>
                                      </p:to>
                                    </p:se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0" presetClass="exit" presetSubtype="0" fill="hold" grpId="1" nodeType="clickEffect">
                                  <p:stCondLst>
                                    <p:cond delay="0"/>
                                  </p:stCondLst>
                                  <p:childTnLst>
                                    <p:animEffect transition="out" filter="fade">
                                      <p:cBhvr>
                                        <p:cTn id="117" dur="1000"/>
                                        <p:tgtEl>
                                          <p:spTgt spid="63576"/>
                                        </p:tgtEl>
                                      </p:cBhvr>
                                    </p:animEffect>
                                    <p:set>
                                      <p:cBhvr>
                                        <p:cTn id="118" dur="1" fill="hold">
                                          <p:stCondLst>
                                            <p:cond delay="999"/>
                                          </p:stCondLst>
                                        </p:cTn>
                                        <p:tgtEl>
                                          <p:spTgt spid="63576"/>
                                        </p:tgtEl>
                                        <p:attrNameLst>
                                          <p:attrName>style.visibility</p:attrName>
                                        </p:attrNameLst>
                                      </p:cBhvr>
                                      <p:to>
                                        <p:strVal val="hidden"/>
                                      </p:to>
                                    </p:set>
                                  </p:childTnLst>
                                </p:cTn>
                              </p:par>
                              <p:par>
                                <p:cTn id="119" presetID="10" presetClass="exit" presetSubtype="0" fill="hold" grpId="1" nodeType="withEffect">
                                  <p:stCondLst>
                                    <p:cond delay="0"/>
                                  </p:stCondLst>
                                  <p:childTnLst>
                                    <p:animEffect transition="out" filter="fade">
                                      <p:cBhvr>
                                        <p:cTn id="120" dur="1000"/>
                                        <p:tgtEl>
                                          <p:spTgt spid="63580"/>
                                        </p:tgtEl>
                                      </p:cBhvr>
                                    </p:animEffect>
                                    <p:set>
                                      <p:cBhvr>
                                        <p:cTn id="121" dur="1" fill="hold">
                                          <p:stCondLst>
                                            <p:cond delay="999"/>
                                          </p:stCondLst>
                                        </p:cTn>
                                        <p:tgtEl>
                                          <p:spTgt spid="63580"/>
                                        </p:tgtEl>
                                        <p:attrNameLst>
                                          <p:attrName>style.visibility</p:attrName>
                                        </p:attrNameLst>
                                      </p:cBhvr>
                                      <p:to>
                                        <p:strVal val="hidden"/>
                                      </p:to>
                                    </p:set>
                                  </p:childTnLst>
                                </p:cTn>
                              </p:par>
                              <p:par>
                                <p:cTn id="122" presetID="10" presetClass="exit" presetSubtype="0" fill="hold" grpId="0" nodeType="withEffect">
                                  <p:stCondLst>
                                    <p:cond delay="0"/>
                                  </p:stCondLst>
                                  <p:childTnLst>
                                    <p:animEffect transition="out" filter="fade">
                                      <p:cBhvr>
                                        <p:cTn id="123" dur="1000"/>
                                        <p:tgtEl>
                                          <p:spTgt spid="63571"/>
                                        </p:tgtEl>
                                      </p:cBhvr>
                                    </p:animEffect>
                                    <p:set>
                                      <p:cBhvr>
                                        <p:cTn id="124" dur="1" fill="hold">
                                          <p:stCondLst>
                                            <p:cond delay="999"/>
                                          </p:stCondLst>
                                        </p:cTn>
                                        <p:tgtEl>
                                          <p:spTgt spid="63571"/>
                                        </p:tgtEl>
                                        <p:attrNameLst>
                                          <p:attrName>style.visibility</p:attrName>
                                        </p:attrNameLst>
                                      </p:cBhvr>
                                      <p:to>
                                        <p:strVal val="hidden"/>
                                      </p:to>
                                    </p:set>
                                  </p:childTnLst>
                                </p:cTn>
                              </p:par>
                            </p:childTnLst>
                          </p:cTn>
                        </p:par>
                        <p:par>
                          <p:cTn id="125" fill="hold" nodeType="afterGroup">
                            <p:stCondLst>
                              <p:cond delay="1000"/>
                            </p:stCondLst>
                            <p:childTnLst>
                              <p:par>
                                <p:cTn id="126" presetID="64" presetClass="path" presetSubtype="0" accel="50000" decel="50000" fill="hold" nodeType="afterEffect">
                                  <p:stCondLst>
                                    <p:cond delay="0"/>
                                  </p:stCondLst>
                                  <p:childTnLst>
                                    <p:animMotion origin="layout" path="M 1.38889E-6 3.7037E-6 L -0.18681 -0.12338 " pathEditMode="relative" rAng="0" ptsTypes="AA">
                                      <p:cBhvr>
                                        <p:cTn id="127" dur="2000" fill="hold"/>
                                        <p:tgtEl>
                                          <p:spTgt spid="63525"/>
                                        </p:tgtEl>
                                        <p:attrNameLst>
                                          <p:attrName>ppt_x</p:attrName>
                                          <p:attrName>ppt_y</p:attrName>
                                        </p:attrNameLst>
                                      </p:cBhvr>
                                      <p:rCtr x="-9340" y="-6181"/>
                                    </p:animMotion>
                                  </p:childTnLst>
                                </p:cTn>
                              </p:par>
                              <p:par>
                                <p:cTn id="128" presetID="64" presetClass="path" presetSubtype="0" accel="50000" decel="50000" fill="hold" grpId="0" nodeType="withEffect">
                                  <p:stCondLst>
                                    <p:cond delay="0"/>
                                  </p:stCondLst>
                                  <p:childTnLst>
                                    <p:animMotion origin="layout" path="M -2.22222E-6 1.11111E-6 L -0.20677 -0.02824 " pathEditMode="relative" rAng="0" ptsTypes="AA">
                                      <p:cBhvr>
                                        <p:cTn id="129" dur="2000" fill="hold"/>
                                        <p:tgtEl>
                                          <p:spTgt spid="63562"/>
                                        </p:tgtEl>
                                        <p:attrNameLst>
                                          <p:attrName>ppt_x</p:attrName>
                                          <p:attrName>ppt_y</p:attrName>
                                        </p:attrNameLst>
                                      </p:cBhvr>
                                      <p:rCtr x="-10347" y="-1412"/>
                                    </p:animMotion>
                                  </p:childTnLst>
                                </p:cTn>
                              </p:par>
                              <p:par>
                                <p:cTn id="130" presetID="64" presetClass="path" presetSubtype="0" accel="50000" decel="50000" fill="hold" grpId="0" nodeType="withEffect">
                                  <p:stCondLst>
                                    <p:cond delay="0"/>
                                  </p:stCondLst>
                                  <p:childTnLst>
                                    <p:animMotion origin="layout" path="M 1.66667E-6 -3.33333E-6 L -0.13195 -0.0618 " pathEditMode="relative" rAng="0" ptsTypes="AA">
                                      <p:cBhvr>
                                        <p:cTn id="131" dur="2000" fill="hold"/>
                                        <p:tgtEl>
                                          <p:spTgt spid="63564"/>
                                        </p:tgtEl>
                                        <p:attrNameLst>
                                          <p:attrName>ppt_x</p:attrName>
                                          <p:attrName>ppt_y</p:attrName>
                                        </p:attrNameLst>
                                      </p:cBhvr>
                                      <p:rCtr x="-6597" y="-3102"/>
                                    </p:animMotion>
                                  </p:childTnLst>
                                </p:cTn>
                              </p:par>
                              <p:par>
                                <p:cTn id="132" presetID="64" presetClass="path" presetSubtype="0" accel="50000" decel="50000" fill="hold" grpId="0" nodeType="withEffect">
                                  <p:stCondLst>
                                    <p:cond delay="0"/>
                                  </p:stCondLst>
                                  <p:childTnLst>
                                    <p:animMotion origin="layout" path="M -2.5E-6 -3.7037E-7 L -0.13593 -0.1456 " pathEditMode="relative" rAng="0" ptsTypes="AA">
                                      <p:cBhvr>
                                        <p:cTn id="133" dur="2000" fill="hold"/>
                                        <p:tgtEl>
                                          <p:spTgt spid="63563"/>
                                        </p:tgtEl>
                                        <p:attrNameLst>
                                          <p:attrName>ppt_x</p:attrName>
                                          <p:attrName>ppt_y</p:attrName>
                                        </p:attrNameLst>
                                      </p:cBhvr>
                                      <p:rCtr x="-6806" y="-7292"/>
                                    </p:animMotion>
                                  </p:childTnLst>
                                </p:cTn>
                              </p:par>
                            </p:childTnLst>
                          </p:cTn>
                        </p:par>
                        <p:par>
                          <p:cTn id="134" fill="hold" nodeType="afterGroup">
                            <p:stCondLst>
                              <p:cond delay="3000"/>
                            </p:stCondLst>
                            <p:childTnLst>
                              <p:par>
                                <p:cTn id="135" presetID="6" presetClass="emph" presetSubtype="0" fill="hold" nodeType="afterEffect">
                                  <p:stCondLst>
                                    <p:cond delay="0"/>
                                  </p:stCondLst>
                                  <p:childTnLst>
                                    <p:animScale>
                                      <p:cBhvr>
                                        <p:cTn id="136" dur="2000" fill="hold"/>
                                        <p:tgtEl>
                                          <p:spTgt spid="63525"/>
                                        </p:tgtEl>
                                      </p:cBhvr>
                                      <p:by x="150000" y="150000"/>
                                    </p:animScale>
                                  </p:childTnLst>
                                </p:cTn>
                              </p:par>
                            </p:childTnLst>
                          </p:cTn>
                        </p:par>
                        <p:par>
                          <p:cTn id="137" fill="hold" nodeType="afterGroup">
                            <p:stCondLst>
                              <p:cond delay="5000"/>
                            </p:stCondLst>
                            <p:childTnLst>
                              <p:par>
                                <p:cTn id="138" presetID="10" presetClass="entr" presetSubtype="0" fill="hold" nodeType="afterEffect">
                                  <p:stCondLst>
                                    <p:cond delay="0"/>
                                  </p:stCondLst>
                                  <p:childTnLst>
                                    <p:set>
                                      <p:cBhvr>
                                        <p:cTn id="139" dur="1" fill="hold">
                                          <p:stCondLst>
                                            <p:cond delay="0"/>
                                          </p:stCondLst>
                                        </p:cTn>
                                        <p:tgtEl>
                                          <p:spTgt spid="63587"/>
                                        </p:tgtEl>
                                        <p:attrNameLst>
                                          <p:attrName>style.visibility</p:attrName>
                                        </p:attrNameLst>
                                      </p:cBhvr>
                                      <p:to>
                                        <p:strVal val="visible"/>
                                      </p:to>
                                    </p:set>
                                    <p:animEffect transition="in" filter="fade">
                                      <p:cBhvr>
                                        <p:cTn id="140" dur="2000"/>
                                        <p:tgtEl>
                                          <p:spTgt spid="63587"/>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37" presetClass="exit" presetSubtype="0" fill="hold" nodeType="clickEffect">
                                  <p:stCondLst>
                                    <p:cond delay="0"/>
                                  </p:stCondLst>
                                  <p:childTnLst>
                                    <p:animEffect transition="out" filter="fade">
                                      <p:cBhvr>
                                        <p:cTn id="144" dur="1000"/>
                                        <p:tgtEl>
                                          <p:spTgt spid="63525"/>
                                        </p:tgtEl>
                                      </p:cBhvr>
                                    </p:animEffect>
                                    <p:anim calcmode="lin" valueType="num">
                                      <p:cBhvr>
                                        <p:cTn id="145" dur="1000"/>
                                        <p:tgtEl>
                                          <p:spTgt spid="63525"/>
                                        </p:tgtEl>
                                        <p:attrNameLst>
                                          <p:attrName>ppt_x</p:attrName>
                                        </p:attrNameLst>
                                      </p:cBhvr>
                                      <p:tavLst>
                                        <p:tav tm="0">
                                          <p:val>
                                            <p:strVal val="ppt_x"/>
                                          </p:val>
                                        </p:tav>
                                        <p:tav tm="100000">
                                          <p:val>
                                            <p:strVal val="ppt_x"/>
                                          </p:val>
                                        </p:tav>
                                      </p:tavLst>
                                    </p:anim>
                                    <p:anim calcmode="lin" valueType="num">
                                      <p:cBhvr>
                                        <p:cTn id="146" dur="100" decel="100000"/>
                                        <p:tgtEl>
                                          <p:spTgt spid="63525"/>
                                        </p:tgtEl>
                                        <p:attrNameLst>
                                          <p:attrName>ppt_y</p:attrName>
                                        </p:attrNameLst>
                                      </p:cBhvr>
                                      <p:tavLst>
                                        <p:tav tm="0">
                                          <p:val>
                                            <p:strVal val="ppt_y"/>
                                          </p:val>
                                        </p:tav>
                                        <p:tav tm="100000">
                                          <p:val>
                                            <p:strVal val="ppt_y-.03"/>
                                          </p:val>
                                        </p:tav>
                                      </p:tavLst>
                                    </p:anim>
                                    <p:anim calcmode="lin" valueType="num">
                                      <p:cBhvr>
                                        <p:cTn id="147" dur="900" accel="100000">
                                          <p:stCondLst>
                                            <p:cond delay="100"/>
                                          </p:stCondLst>
                                        </p:cTn>
                                        <p:tgtEl>
                                          <p:spTgt spid="63525"/>
                                        </p:tgtEl>
                                        <p:attrNameLst>
                                          <p:attrName>ppt_y</p:attrName>
                                        </p:attrNameLst>
                                      </p:cBhvr>
                                      <p:tavLst>
                                        <p:tav tm="0">
                                          <p:val>
                                            <p:strVal val="ppt_y"/>
                                          </p:val>
                                        </p:tav>
                                        <p:tav tm="100000">
                                          <p:val>
                                            <p:strVal val="ppt_y+1"/>
                                          </p:val>
                                        </p:tav>
                                      </p:tavLst>
                                    </p:anim>
                                    <p:set>
                                      <p:cBhvr>
                                        <p:cTn id="148" dur="1" fill="hold">
                                          <p:stCondLst>
                                            <p:cond delay="999"/>
                                          </p:stCondLst>
                                        </p:cTn>
                                        <p:tgtEl>
                                          <p:spTgt spid="63525"/>
                                        </p:tgtEl>
                                        <p:attrNameLst>
                                          <p:attrName>style.visibility</p:attrName>
                                        </p:attrNameLst>
                                      </p:cBhvr>
                                      <p:to>
                                        <p:strVal val="hidden"/>
                                      </p:to>
                                    </p:set>
                                  </p:childTnLst>
                                </p:cTn>
                              </p:par>
                              <p:par>
                                <p:cTn id="149" presetID="10" presetClass="exit" presetSubtype="0" fill="hold" grpId="1" nodeType="withEffect">
                                  <p:stCondLst>
                                    <p:cond delay="0"/>
                                  </p:stCondLst>
                                  <p:childTnLst>
                                    <p:animEffect transition="out" filter="fade">
                                      <p:cBhvr>
                                        <p:cTn id="150" dur="1000"/>
                                        <p:tgtEl>
                                          <p:spTgt spid="63563"/>
                                        </p:tgtEl>
                                      </p:cBhvr>
                                    </p:animEffect>
                                    <p:set>
                                      <p:cBhvr>
                                        <p:cTn id="151" dur="1" fill="hold">
                                          <p:stCondLst>
                                            <p:cond delay="999"/>
                                          </p:stCondLst>
                                        </p:cTn>
                                        <p:tgtEl>
                                          <p:spTgt spid="63563"/>
                                        </p:tgtEl>
                                        <p:attrNameLst>
                                          <p:attrName>style.visibility</p:attrName>
                                        </p:attrNameLst>
                                      </p:cBhvr>
                                      <p:to>
                                        <p:strVal val="hidden"/>
                                      </p:to>
                                    </p:set>
                                  </p:childTnLst>
                                </p:cTn>
                              </p:par>
                              <p:par>
                                <p:cTn id="152" presetID="10" presetClass="exit" presetSubtype="0" fill="hold" grpId="1" nodeType="withEffect">
                                  <p:stCondLst>
                                    <p:cond delay="0"/>
                                  </p:stCondLst>
                                  <p:childTnLst>
                                    <p:animEffect transition="out" filter="fade">
                                      <p:cBhvr>
                                        <p:cTn id="153" dur="1000"/>
                                        <p:tgtEl>
                                          <p:spTgt spid="63564"/>
                                        </p:tgtEl>
                                      </p:cBhvr>
                                    </p:animEffect>
                                    <p:set>
                                      <p:cBhvr>
                                        <p:cTn id="154" dur="1" fill="hold">
                                          <p:stCondLst>
                                            <p:cond delay="999"/>
                                          </p:stCondLst>
                                        </p:cTn>
                                        <p:tgtEl>
                                          <p:spTgt spid="63564"/>
                                        </p:tgtEl>
                                        <p:attrNameLst>
                                          <p:attrName>style.visibility</p:attrName>
                                        </p:attrNameLst>
                                      </p:cBhvr>
                                      <p:to>
                                        <p:strVal val="hidden"/>
                                      </p:to>
                                    </p:set>
                                  </p:childTnLst>
                                </p:cTn>
                              </p:par>
                              <p:par>
                                <p:cTn id="155" presetID="10" presetClass="exit" presetSubtype="0" fill="hold" grpId="1" nodeType="withEffect">
                                  <p:stCondLst>
                                    <p:cond delay="0"/>
                                  </p:stCondLst>
                                  <p:childTnLst>
                                    <p:animEffect transition="out" filter="fade">
                                      <p:cBhvr>
                                        <p:cTn id="156" dur="1000"/>
                                        <p:tgtEl>
                                          <p:spTgt spid="63562"/>
                                        </p:tgtEl>
                                      </p:cBhvr>
                                    </p:animEffect>
                                    <p:set>
                                      <p:cBhvr>
                                        <p:cTn id="157" dur="1" fill="hold">
                                          <p:stCondLst>
                                            <p:cond delay="999"/>
                                          </p:stCondLst>
                                        </p:cTn>
                                        <p:tgtEl>
                                          <p:spTgt spid="635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57" grpId="0"/>
      <p:bldP spid="63558" grpId="0"/>
      <p:bldP spid="63559" grpId="0"/>
      <p:bldP spid="63560" grpId="0"/>
      <p:bldP spid="63561" grpId="0"/>
      <p:bldP spid="63562" grpId="0"/>
      <p:bldP spid="63562" grpId="1"/>
      <p:bldP spid="63563" grpId="0"/>
      <p:bldP spid="63563" grpId="1"/>
      <p:bldP spid="63564" grpId="0"/>
      <p:bldP spid="63564" grpId="1"/>
      <p:bldP spid="63565" grpId="0"/>
      <p:bldP spid="63566" grpId="0"/>
      <p:bldP spid="63567" grpId="0"/>
      <p:bldP spid="63568" grpId="0"/>
      <p:bldP spid="63569" grpId="0" animBg="1"/>
      <p:bldP spid="63569" grpId="1" animBg="1"/>
      <p:bldP spid="63570" grpId="0" animBg="1"/>
      <p:bldP spid="63571" grpId="0" animBg="1"/>
      <p:bldP spid="63572" grpId="0" animBg="1"/>
      <p:bldP spid="63573" grpId="0" animBg="1"/>
      <p:bldP spid="63574" grpId="0" animBg="1"/>
      <p:bldP spid="63574" grpId="1" animBg="1"/>
      <p:bldP spid="63575" grpId="0" animBg="1"/>
      <p:bldP spid="63575" grpId="1" animBg="1"/>
      <p:bldP spid="63576" grpId="0" animBg="1"/>
      <p:bldP spid="63576" grpId="1" animBg="1"/>
      <p:bldP spid="63577" grpId="0" animBg="1"/>
      <p:bldP spid="63577" grpId="1" animBg="1"/>
      <p:bldP spid="63578" grpId="0" animBg="1"/>
      <p:bldP spid="63578" grpId="1" animBg="1"/>
      <p:bldP spid="63579" grpId="0" animBg="1"/>
      <p:bldP spid="63579" grpId="1" animBg="1"/>
      <p:bldP spid="63580" grpId="0" animBg="1"/>
      <p:bldP spid="63580" grpId="1" animBg="1"/>
      <p:bldP spid="63581" grpId="0" animBg="1"/>
      <p:bldP spid="63581"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96">
            <a:extLst>
              <a:ext uri="{FF2B5EF4-FFF2-40B4-BE49-F238E27FC236}">
                <a16:creationId xmlns:a16="http://schemas.microsoft.com/office/drawing/2014/main" id="{707D4568-7976-4F4A-A387-F4E19B6C62F6}"/>
              </a:ext>
            </a:extLst>
          </p:cNvPr>
          <p:cNvGrpSpPr>
            <a:grpSpLocks/>
          </p:cNvGrpSpPr>
          <p:nvPr/>
        </p:nvGrpSpPr>
        <p:grpSpPr bwMode="auto">
          <a:xfrm>
            <a:off x="0" y="0"/>
            <a:ext cx="9144000" cy="6858000"/>
            <a:chOff x="0" y="0"/>
            <a:chExt cx="5760" cy="4320"/>
          </a:xfrm>
        </p:grpSpPr>
        <p:pic>
          <p:nvPicPr>
            <p:cNvPr id="15434" name="Picture 3">
              <a:extLst>
                <a:ext uri="{FF2B5EF4-FFF2-40B4-BE49-F238E27FC236}">
                  <a16:creationId xmlns:a16="http://schemas.microsoft.com/office/drawing/2014/main" id="{7E91499F-40C8-460E-96B9-E4E14A0F91BB}"/>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576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435" name="Rectangle 4">
              <a:extLst>
                <a:ext uri="{FF2B5EF4-FFF2-40B4-BE49-F238E27FC236}">
                  <a16:creationId xmlns:a16="http://schemas.microsoft.com/office/drawing/2014/main" id="{2CE9EAED-D27A-4960-85E7-76A54C35FF97}"/>
                </a:ext>
              </a:extLst>
            </p:cNvPr>
            <p:cNvSpPr>
              <a:spLocks noChangeArrowheads="1"/>
            </p:cNvSpPr>
            <p:nvPr/>
          </p:nvSpPr>
          <p:spPr bwMode="auto">
            <a:xfrm>
              <a:off x="612" y="550"/>
              <a:ext cx="4445" cy="32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5363" name="Text Box 97">
            <a:extLst>
              <a:ext uri="{FF2B5EF4-FFF2-40B4-BE49-F238E27FC236}">
                <a16:creationId xmlns:a16="http://schemas.microsoft.com/office/drawing/2014/main" id="{BB8D3207-4037-447D-9CA4-48CA082ADA0E}"/>
              </a:ext>
            </a:extLst>
          </p:cNvPr>
          <p:cNvSpPr txBox="1">
            <a:spLocks noChangeArrowheads="1"/>
          </p:cNvSpPr>
          <p:nvPr/>
        </p:nvSpPr>
        <p:spPr bwMode="auto">
          <a:xfrm>
            <a:off x="1223963" y="1160463"/>
            <a:ext cx="3708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endParaRPr lang="ru-RU" altLang="ru-RU" sz="1800"/>
          </a:p>
        </p:txBody>
      </p:sp>
      <p:graphicFrame>
        <p:nvGraphicFramePr>
          <p:cNvPr id="69833" name="Group 201">
            <a:extLst>
              <a:ext uri="{FF2B5EF4-FFF2-40B4-BE49-F238E27FC236}">
                <a16:creationId xmlns:a16="http://schemas.microsoft.com/office/drawing/2014/main" id="{ED3B78F8-CBF1-4780-814E-E2A6CD52EBDD}"/>
              </a:ext>
            </a:extLst>
          </p:cNvPr>
          <p:cNvGraphicFramePr>
            <a:graphicFrameLocks noGrp="1"/>
          </p:cNvGraphicFramePr>
          <p:nvPr/>
        </p:nvGraphicFramePr>
        <p:xfrm>
          <a:off x="1044575" y="1089025"/>
          <a:ext cx="4572000" cy="4641850"/>
        </p:xfrm>
        <a:graphic>
          <a:graphicData uri="http://schemas.openxmlformats.org/drawingml/2006/table">
            <a:tbl>
              <a:tblPr/>
              <a:tblGrid>
                <a:gridCol w="393700">
                  <a:extLst>
                    <a:ext uri="{9D8B030D-6E8A-4147-A177-3AD203B41FA5}">
                      <a16:colId xmlns:a16="http://schemas.microsoft.com/office/drawing/2014/main" val="20000"/>
                    </a:ext>
                  </a:extLst>
                </a:gridCol>
                <a:gridCol w="963613">
                  <a:extLst>
                    <a:ext uri="{9D8B030D-6E8A-4147-A177-3AD203B41FA5}">
                      <a16:colId xmlns:a16="http://schemas.microsoft.com/office/drawing/2014/main" val="20001"/>
                    </a:ext>
                  </a:extLst>
                </a:gridCol>
                <a:gridCol w="963612">
                  <a:extLst>
                    <a:ext uri="{9D8B030D-6E8A-4147-A177-3AD203B41FA5}">
                      <a16:colId xmlns:a16="http://schemas.microsoft.com/office/drawing/2014/main" val="20002"/>
                    </a:ext>
                  </a:extLst>
                </a:gridCol>
                <a:gridCol w="1106488">
                  <a:extLst>
                    <a:ext uri="{9D8B030D-6E8A-4147-A177-3AD203B41FA5}">
                      <a16:colId xmlns:a16="http://schemas.microsoft.com/office/drawing/2014/main" val="20003"/>
                    </a:ext>
                  </a:extLst>
                </a:gridCol>
                <a:gridCol w="1144587">
                  <a:extLst>
                    <a:ext uri="{9D8B030D-6E8A-4147-A177-3AD203B41FA5}">
                      <a16:colId xmlns:a16="http://schemas.microsoft.com/office/drawing/2014/main" val="20004"/>
                    </a:ext>
                  </a:extLst>
                </a:gridCol>
              </a:tblGrid>
              <a:tr h="77311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600" b="1" i="0" u="none" strike="noStrike" cap="none" normalizeH="0" baseline="0">
                          <a:ln>
                            <a:noFill/>
                          </a:ln>
                          <a:solidFill>
                            <a:schemeClr val="tx1"/>
                          </a:solidFill>
                          <a:effectLst/>
                          <a:latin typeface="Arial" charset="0"/>
                          <a:cs typeface="Arial"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600" b="1" i="0" u="none" strike="noStrike" cap="none" normalizeH="0" baseline="0">
                          <a:ln>
                            <a:noFill/>
                          </a:ln>
                          <a:solidFill>
                            <a:schemeClr val="tx2"/>
                          </a:solidFill>
                          <a:effectLst>
                            <a:outerShdw blurRad="38100" dist="38100" dir="2700000" algn="tl">
                              <a:srgbClr val="C0C0C0"/>
                            </a:outerShdw>
                          </a:effectLst>
                          <a:latin typeface="Arial" charset="0"/>
                          <a:cs typeface="Arial" charset="0"/>
                        </a:rPr>
                        <a:t>Объём, </a:t>
                      </a:r>
                      <a:r>
                        <a:rPr kumimoji="0" lang="en-US" sz="1600" b="1" i="0" u="none" strike="noStrike" cap="none" normalizeH="0" baseline="0">
                          <a:ln>
                            <a:noFill/>
                          </a:ln>
                          <a:solidFill>
                            <a:schemeClr val="tx2"/>
                          </a:solidFill>
                          <a:effectLst>
                            <a:outerShdw blurRad="38100" dist="38100" dir="2700000" algn="tl">
                              <a:srgbClr val="C0C0C0"/>
                            </a:outerShdw>
                          </a:effectLst>
                          <a:latin typeface="Arial" charset="0"/>
                          <a:cs typeface="Arial" charset="0"/>
                        </a:rPr>
                        <a:t>V</a:t>
                      </a:r>
                      <a:endParaRPr kumimoji="0" lang="ru-RU" sz="1600" b="1" i="0" u="none" strike="noStrike" cap="none" normalizeH="0" baseline="0">
                        <a:ln>
                          <a:noFill/>
                        </a:ln>
                        <a:solidFill>
                          <a:schemeClr val="tx2"/>
                        </a:solidFill>
                        <a:effectLst>
                          <a:outerShdw blurRad="38100" dist="38100" dir="2700000" algn="tl">
                            <a:srgbClr val="C0C0C0"/>
                          </a:outerShdw>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600" b="1" i="0" u="none" strike="noStrike" cap="none" normalizeH="0" baseline="0">
                          <a:ln>
                            <a:noFill/>
                          </a:ln>
                          <a:solidFill>
                            <a:srgbClr val="0000FF"/>
                          </a:solidFill>
                          <a:effectLst>
                            <a:outerShdw blurRad="38100" dist="38100" dir="2700000" algn="tl">
                              <a:srgbClr val="C0C0C0"/>
                            </a:outerShdw>
                          </a:effectLst>
                          <a:latin typeface="Arial" charset="0"/>
                          <a:cs typeface="Arial" charset="0"/>
                        </a:rPr>
                        <a:t>Длина</a:t>
                      </a:r>
                      <a:r>
                        <a:rPr kumimoji="0" lang="en-US" sz="1600" b="1" i="0" u="none" strike="noStrike" cap="none" normalizeH="0" baseline="0">
                          <a:ln>
                            <a:noFill/>
                          </a:ln>
                          <a:solidFill>
                            <a:srgbClr val="0000FF"/>
                          </a:solidFill>
                          <a:effectLst>
                            <a:outerShdw blurRad="38100" dist="38100" dir="2700000" algn="tl">
                              <a:srgbClr val="C0C0C0"/>
                            </a:outerShdw>
                          </a:effectLst>
                          <a:latin typeface="Arial" charset="0"/>
                          <a:cs typeface="Arial" charset="0"/>
                        </a:rPr>
                        <a:t>, a</a:t>
                      </a:r>
                      <a:endParaRPr kumimoji="0" lang="ru-RU" sz="1600" b="1" i="0" u="none" strike="noStrike" cap="none" normalizeH="0" baseline="0">
                        <a:ln>
                          <a:noFill/>
                        </a:ln>
                        <a:solidFill>
                          <a:srgbClr val="0000FF"/>
                        </a:solidFill>
                        <a:effectLst>
                          <a:outerShdw blurRad="38100" dist="38100" dir="2700000" algn="tl">
                            <a:srgbClr val="C0C0C0"/>
                          </a:outerShdw>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600" b="1" i="0" u="none" strike="noStrike" cap="none" normalizeH="0" baseline="0">
                          <a:ln>
                            <a:noFill/>
                          </a:ln>
                          <a:solidFill>
                            <a:srgbClr val="0000FF"/>
                          </a:solidFill>
                          <a:effectLst>
                            <a:outerShdw blurRad="38100" dist="38100" dir="2700000" algn="tl">
                              <a:srgbClr val="C0C0C0"/>
                            </a:outerShdw>
                          </a:effectLst>
                          <a:latin typeface="Arial" charset="0"/>
                          <a:cs typeface="Arial" charset="0"/>
                        </a:rPr>
                        <a:t>Ширина, </a:t>
                      </a:r>
                      <a:r>
                        <a:rPr kumimoji="0" lang="en-US" sz="1600" b="1" i="0" u="none" strike="noStrike" cap="none" normalizeH="0" baseline="0">
                          <a:ln>
                            <a:noFill/>
                          </a:ln>
                          <a:solidFill>
                            <a:srgbClr val="0000FF"/>
                          </a:solidFill>
                          <a:effectLst>
                            <a:outerShdw blurRad="38100" dist="38100" dir="2700000" algn="tl">
                              <a:srgbClr val="C0C0C0"/>
                            </a:outerShdw>
                          </a:effectLst>
                          <a:latin typeface="Arial" charset="0"/>
                          <a:cs typeface="Arial" charset="0"/>
                        </a:rPr>
                        <a:t>b</a:t>
                      </a:r>
                      <a:endParaRPr kumimoji="0" lang="ru-RU" sz="1600" b="1" i="0" u="none" strike="noStrike" cap="none" normalizeH="0" baseline="0">
                        <a:ln>
                          <a:noFill/>
                        </a:ln>
                        <a:solidFill>
                          <a:srgbClr val="0000FF"/>
                        </a:solidFill>
                        <a:effectLst>
                          <a:outerShdw blurRad="38100" dist="38100" dir="2700000" algn="tl">
                            <a:srgbClr val="C0C0C0"/>
                          </a:outerShdw>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600" b="1" i="0" u="none" strike="noStrike" cap="none" normalizeH="0" baseline="0">
                          <a:ln>
                            <a:noFill/>
                          </a:ln>
                          <a:solidFill>
                            <a:srgbClr val="FF0000"/>
                          </a:solidFill>
                          <a:effectLst>
                            <a:outerShdw blurRad="38100" dist="38100" dir="2700000" algn="tl">
                              <a:srgbClr val="C0C0C0"/>
                            </a:outerShdw>
                          </a:effectLst>
                          <a:latin typeface="Arial" charset="0"/>
                          <a:cs typeface="Arial" charset="0"/>
                        </a:rPr>
                        <a:t>Высота, </a:t>
                      </a:r>
                      <a:r>
                        <a:rPr kumimoji="0" lang="en-US" sz="1600" b="1" i="0" u="none" strike="noStrike" cap="none" normalizeH="0" baseline="0">
                          <a:ln>
                            <a:noFill/>
                          </a:ln>
                          <a:solidFill>
                            <a:srgbClr val="FF0000"/>
                          </a:solidFill>
                          <a:effectLst>
                            <a:outerShdw blurRad="38100" dist="38100" dir="2700000" algn="tl">
                              <a:srgbClr val="C0C0C0"/>
                            </a:outerShdw>
                          </a:effectLst>
                          <a:latin typeface="Arial" charset="0"/>
                          <a:cs typeface="Arial" charset="0"/>
                        </a:rPr>
                        <a:t>h</a:t>
                      </a:r>
                      <a:endParaRPr kumimoji="0" lang="ru-RU" sz="1600" b="1" i="0" u="none" strike="noStrike" cap="none" normalizeH="0" baseline="0">
                        <a:ln>
                          <a:noFill/>
                        </a:ln>
                        <a:solidFill>
                          <a:srgbClr val="FF0000"/>
                        </a:solidFill>
                        <a:effectLst>
                          <a:outerShdw blurRad="38100" dist="38100" dir="2700000" algn="tl">
                            <a:srgbClr val="C0C0C0"/>
                          </a:outerShdw>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47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0" u="none" strike="noStrike" cap="none" normalizeH="0" baseline="0">
                          <a:ln>
                            <a:noFill/>
                          </a:ln>
                          <a:solidFill>
                            <a:schemeClr val="tx1"/>
                          </a:solidFill>
                          <a:effectLst/>
                          <a:latin typeface="Arial" charset="0"/>
                          <a:cs typeface="Arial"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1" u="none" strike="noStrike" cap="none" normalizeH="0" baseline="0">
                          <a:ln>
                            <a:noFill/>
                          </a:ln>
                          <a:solidFill>
                            <a:schemeClr val="tx2"/>
                          </a:solidFill>
                          <a:effectLst>
                            <a:outerShdw blurRad="38100" dist="38100" dir="2700000" algn="tl">
                              <a:srgbClr val="C0C0C0"/>
                            </a:outerShdw>
                          </a:effectLst>
                          <a:latin typeface="Arial" charset="0"/>
                          <a:cs typeface="Arial" charset="0"/>
                        </a:rPr>
                        <a:t>56</a:t>
                      </a:r>
                      <a:r>
                        <a:rPr kumimoji="0" lang="ru-RU" sz="1600" b="1" i="1" u="none" strike="noStrike" cap="none" normalizeH="0" baseline="0">
                          <a:ln>
                            <a:noFill/>
                          </a:ln>
                          <a:solidFill>
                            <a:schemeClr val="tx2"/>
                          </a:solidFill>
                          <a:effectLst>
                            <a:outerShdw blurRad="38100" dist="38100" dir="2700000" algn="tl">
                              <a:srgbClr val="C0C0C0"/>
                            </a:outerShdw>
                          </a:effectLst>
                          <a:latin typeface="Arial" charset="0"/>
                          <a:cs typeface="Arial" charset="0"/>
                        </a:rPr>
                        <a:t>0 дм</a:t>
                      </a:r>
                      <a:r>
                        <a:rPr kumimoji="0" lang="ru-RU" sz="1600" b="1" i="1" u="none" strike="noStrike" cap="none" normalizeH="0" baseline="30000">
                          <a:ln>
                            <a:noFill/>
                          </a:ln>
                          <a:solidFill>
                            <a:schemeClr val="tx2"/>
                          </a:solidFill>
                          <a:effectLst>
                            <a:outerShdw blurRad="38100" dist="38100" dir="2700000" algn="tl">
                              <a:srgbClr val="C0C0C0"/>
                            </a:outerShdw>
                          </a:effectLst>
                          <a:latin typeface="Arial" charset="0"/>
                          <a:cs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7</a:t>
                      </a:r>
                      <a:r>
                        <a:rPr kumimoji="0" lang="ru-RU"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 дм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2</a:t>
                      </a:r>
                      <a:r>
                        <a:rPr kumimoji="0" lang="ru-RU"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 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1" u="none" strike="noStrike" cap="none" normalizeH="0" baseline="0">
                          <a:ln>
                            <a:noFill/>
                          </a:ln>
                          <a:solidFill>
                            <a:srgbClr val="FF0000"/>
                          </a:solidFill>
                          <a:effectLst>
                            <a:outerShdw blurRad="38100" dist="38100" dir="2700000" algn="tl">
                              <a:srgbClr val="C0C0C0"/>
                            </a:outerShdw>
                          </a:effectLst>
                          <a:latin typeface="Arial" charset="0"/>
                          <a:cs typeface="Arial" charset="0"/>
                        </a:rPr>
                        <a:t>4</a:t>
                      </a:r>
                      <a:r>
                        <a:rPr kumimoji="0" lang="ru-RU" sz="1800" b="1" i="1" u="none" strike="noStrike" cap="none" normalizeH="0" baseline="0">
                          <a:ln>
                            <a:noFill/>
                          </a:ln>
                          <a:solidFill>
                            <a:srgbClr val="FF0000"/>
                          </a:solidFill>
                          <a:effectLst>
                            <a:outerShdw blurRad="38100" dist="38100" dir="2700000" algn="tl">
                              <a:srgbClr val="C0C0C0"/>
                            </a:outerShdw>
                          </a:effectLst>
                          <a:latin typeface="Arial" charset="0"/>
                          <a:cs typeface="Arial" charset="0"/>
                        </a:rPr>
                        <a:t> дм</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311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0" u="none" strike="noStrike" cap="none" normalizeH="0" baseline="0">
                          <a:ln>
                            <a:noFill/>
                          </a:ln>
                          <a:solidFill>
                            <a:schemeClr val="tx1"/>
                          </a:solidFill>
                          <a:effectLst/>
                          <a:latin typeface="Arial" charset="0"/>
                          <a:cs typeface="Arial"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600" b="1" i="1" u="none" strike="noStrike" cap="none" normalizeH="0" baseline="0">
                          <a:ln>
                            <a:noFill/>
                          </a:ln>
                          <a:solidFill>
                            <a:schemeClr val="tx2"/>
                          </a:solidFill>
                          <a:effectLst>
                            <a:outerShdw blurRad="38100" dist="38100" dir="2700000" algn="tl">
                              <a:srgbClr val="C0C0C0"/>
                            </a:outerShdw>
                          </a:effectLst>
                          <a:latin typeface="Arial" charset="0"/>
                          <a:cs typeface="Arial" charset="0"/>
                        </a:rPr>
                        <a:t>720 дм</a:t>
                      </a:r>
                      <a:r>
                        <a:rPr kumimoji="0" lang="ru-RU" sz="1600" b="1" i="1" u="none" strike="noStrike" cap="none" normalizeH="0" baseline="30000">
                          <a:ln>
                            <a:noFill/>
                          </a:ln>
                          <a:solidFill>
                            <a:schemeClr val="tx2"/>
                          </a:solidFill>
                          <a:effectLst>
                            <a:outerShdw blurRad="38100" dist="38100" dir="2700000" algn="tl">
                              <a:srgbClr val="C0C0C0"/>
                            </a:outerShdw>
                          </a:effectLst>
                          <a:latin typeface="Arial" charset="0"/>
                          <a:cs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8 дм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90 см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1" u="none" strike="noStrike" cap="none" normalizeH="0" baseline="0">
                          <a:ln>
                            <a:noFill/>
                          </a:ln>
                          <a:solidFill>
                            <a:srgbClr val="FF0000"/>
                          </a:solidFill>
                          <a:effectLst>
                            <a:outerShdw blurRad="38100" dist="38100" dir="2700000" algn="tl">
                              <a:srgbClr val="C0C0C0"/>
                            </a:outerShdw>
                          </a:effectLst>
                          <a:latin typeface="Arial" charset="0"/>
                          <a:cs typeface="Arial" charset="0"/>
                        </a:rPr>
                        <a:t>10 дм</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747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0" u="none" strike="noStrike" cap="none" normalizeH="0" baseline="0">
                          <a:ln>
                            <a:noFill/>
                          </a:ln>
                          <a:solidFill>
                            <a:schemeClr val="tx1"/>
                          </a:solidFill>
                          <a:effectLst/>
                          <a:latin typeface="Arial" charset="0"/>
                          <a:cs typeface="Arial"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600" b="1" i="1" u="none" strike="noStrike" cap="none" normalizeH="0" baseline="0">
                          <a:ln>
                            <a:noFill/>
                          </a:ln>
                          <a:solidFill>
                            <a:schemeClr val="tx2"/>
                          </a:solidFill>
                          <a:effectLst>
                            <a:outerShdw blurRad="38100" dist="38100" dir="2700000" algn="tl">
                              <a:srgbClr val="C0C0C0"/>
                            </a:outerShdw>
                          </a:effectLst>
                          <a:latin typeface="Arial" charset="0"/>
                          <a:cs typeface="Arial" charset="0"/>
                        </a:rPr>
                        <a:t>540 дм</a:t>
                      </a:r>
                      <a:r>
                        <a:rPr kumimoji="0" lang="ru-RU" sz="1600" b="1" i="1" u="none" strike="noStrike" cap="none" normalizeH="0" baseline="30000">
                          <a:ln>
                            <a:noFill/>
                          </a:ln>
                          <a:solidFill>
                            <a:schemeClr val="tx2"/>
                          </a:solidFill>
                          <a:effectLst>
                            <a:outerShdw blurRad="38100" dist="38100" dir="2700000" algn="tl">
                              <a:srgbClr val="C0C0C0"/>
                            </a:outerShdw>
                          </a:effectLst>
                          <a:latin typeface="Arial" charset="0"/>
                          <a:cs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1 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6 дм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1" u="none" strike="noStrike" cap="none" normalizeH="0" baseline="0">
                          <a:ln>
                            <a:noFill/>
                          </a:ln>
                          <a:solidFill>
                            <a:srgbClr val="FF0000"/>
                          </a:solidFill>
                          <a:effectLst>
                            <a:outerShdw blurRad="38100" dist="38100" dir="2700000" algn="tl">
                              <a:srgbClr val="C0C0C0"/>
                            </a:outerShdw>
                          </a:effectLst>
                          <a:latin typeface="Arial" charset="0"/>
                          <a:cs typeface="Arial" charset="0"/>
                        </a:rPr>
                        <a:t>9 дм</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7311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0" u="none" strike="noStrike" cap="none" normalizeH="0" baseline="0">
                          <a:ln>
                            <a:noFill/>
                          </a:ln>
                          <a:solidFill>
                            <a:schemeClr val="tx1"/>
                          </a:solidFill>
                          <a:effectLst/>
                          <a:latin typeface="Arial" charset="0"/>
                          <a:cs typeface="Arial"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600" b="1" i="1" u="none" strike="noStrike" cap="none" normalizeH="0" baseline="0">
                          <a:ln>
                            <a:noFill/>
                          </a:ln>
                          <a:solidFill>
                            <a:schemeClr val="tx2"/>
                          </a:solidFill>
                          <a:effectLst>
                            <a:outerShdw blurRad="38100" dist="38100" dir="2700000" algn="tl">
                              <a:srgbClr val="C0C0C0"/>
                            </a:outerShdw>
                          </a:effectLst>
                          <a:latin typeface="Arial" charset="0"/>
                          <a:cs typeface="Arial" charset="0"/>
                        </a:rPr>
                        <a:t>600 дм</a:t>
                      </a:r>
                      <a:r>
                        <a:rPr kumimoji="0" lang="ru-RU" sz="1600" b="1" i="1" u="none" strike="noStrike" cap="none" normalizeH="0" baseline="30000">
                          <a:ln>
                            <a:noFill/>
                          </a:ln>
                          <a:solidFill>
                            <a:schemeClr val="tx2"/>
                          </a:solidFill>
                          <a:effectLst>
                            <a:outerShdw blurRad="38100" dist="38100" dir="2700000" algn="tl">
                              <a:srgbClr val="C0C0C0"/>
                            </a:outerShdw>
                          </a:effectLst>
                          <a:latin typeface="Arial" charset="0"/>
                          <a:cs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120 см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10 дм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1" u="none" strike="noStrike" cap="none" normalizeH="0" baseline="0">
                          <a:ln>
                            <a:noFill/>
                          </a:ln>
                          <a:solidFill>
                            <a:srgbClr val="FF0000"/>
                          </a:solidFill>
                          <a:effectLst>
                            <a:outerShdw blurRad="38100" dist="38100" dir="2700000" algn="tl">
                              <a:srgbClr val="C0C0C0"/>
                            </a:outerShdw>
                          </a:effectLst>
                          <a:latin typeface="Arial" charset="0"/>
                          <a:cs typeface="Arial" charset="0"/>
                        </a:rPr>
                        <a:t>5 дм</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7311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ru-RU" sz="1800" b="1" i="0" u="none" strike="noStrike" cap="none" normalizeH="0" baseline="0">
                          <a:ln>
                            <a:noFill/>
                          </a:ln>
                          <a:solidFill>
                            <a:schemeClr val="tx1"/>
                          </a:solidFill>
                          <a:effectLst/>
                          <a:latin typeface="Arial" charset="0"/>
                          <a:cs typeface="Arial" charset="0"/>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1" u="none" strike="noStrike" cap="none" normalizeH="0" baseline="0">
                          <a:ln>
                            <a:noFill/>
                          </a:ln>
                          <a:solidFill>
                            <a:schemeClr val="tx2"/>
                          </a:solidFill>
                          <a:effectLst>
                            <a:outerShdw blurRad="38100" dist="38100" dir="2700000" algn="tl">
                              <a:srgbClr val="C0C0C0"/>
                            </a:outerShdw>
                          </a:effectLst>
                          <a:latin typeface="Arial" charset="0"/>
                          <a:cs typeface="Arial" charset="0"/>
                        </a:rPr>
                        <a:t>63</a:t>
                      </a:r>
                      <a:r>
                        <a:rPr kumimoji="0" lang="ru-RU" sz="1600" b="1" i="1" u="none" strike="noStrike" cap="none" normalizeH="0" baseline="0">
                          <a:ln>
                            <a:noFill/>
                          </a:ln>
                          <a:solidFill>
                            <a:schemeClr val="tx2"/>
                          </a:solidFill>
                          <a:effectLst>
                            <a:outerShdw blurRad="38100" dist="38100" dir="2700000" algn="tl">
                              <a:srgbClr val="C0C0C0"/>
                            </a:outerShdw>
                          </a:effectLst>
                          <a:latin typeface="Arial" charset="0"/>
                          <a:cs typeface="Arial" charset="0"/>
                        </a:rPr>
                        <a:t>0 дм</a:t>
                      </a:r>
                      <a:r>
                        <a:rPr kumimoji="0" lang="ru-RU" sz="1600" b="1" i="1" u="none" strike="noStrike" cap="none" normalizeH="0" baseline="30000">
                          <a:ln>
                            <a:noFill/>
                          </a:ln>
                          <a:solidFill>
                            <a:schemeClr val="tx2"/>
                          </a:solidFill>
                          <a:effectLst>
                            <a:outerShdw blurRad="38100" dist="38100" dir="2700000" algn="tl">
                              <a:srgbClr val="C0C0C0"/>
                            </a:outerShdw>
                          </a:effectLst>
                          <a:latin typeface="Arial" charset="0"/>
                          <a:cs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9</a:t>
                      </a:r>
                      <a:r>
                        <a:rPr kumimoji="0" lang="ru-RU"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 дм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1</a:t>
                      </a:r>
                      <a:r>
                        <a:rPr kumimoji="0" lang="ru-RU" sz="1800" b="1" i="1" u="none" strike="noStrike" cap="none" normalizeH="0" baseline="0">
                          <a:ln>
                            <a:noFill/>
                          </a:ln>
                          <a:solidFill>
                            <a:srgbClr val="0000FF"/>
                          </a:solidFill>
                          <a:effectLst>
                            <a:outerShdw blurRad="38100" dist="38100" dir="2700000" algn="tl">
                              <a:srgbClr val="C0C0C0"/>
                            </a:outerShdw>
                          </a:effectLst>
                          <a:latin typeface="Arial" charset="0"/>
                          <a:cs typeface="Arial" charset="0"/>
                        </a:rPr>
                        <a:t> 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1" u="none" strike="noStrike" cap="none" normalizeH="0" baseline="0">
                          <a:ln>
                            <a:noFill/>
                          </a:ln>
                          <a:solidFill>
                            <a:srgbClr val="FF0000"/>
                          </a:solidFill>
                          <a:effectLst>
                            <a:outerShdw blurRad="38100" dist="38100" dir="2700000" algn="tl">
                              <a:srgbClr val="C0C0C0"/>
                            </a:outerShdw>
                          </a:effectLst>
                          <a:latin typeface="Arial" charset="0"/>
                          <a:cs typeface="Arial" charset="0"/>
                        </a:rPr>
                        <a:t>7</a:t>
                      </a:r>
                      <a:r>
                        <a:rPr kumimoji="0" lang="ru-RU" sz="1800" b="1" i="1" u="none" strike="noStrike" cap="none" normalizeH="0" baseline="0">
                          <a:ln>
                            <a:noFill/>
                          </a:ln>
                          <a:solidFill>
                            <a:srgbClr val="FF0000"/>
                          </a:solidFill>
                          <a:effectLst>
                            <a:outerShdw blurRad="38100" dist="38100" dir="2700000" algn="tl">
                              <a:srgbClr val="C0C0C0"/>
                            </a:outerShdw>
                          </a:effectLst>
                          <a:latin typeface="Arial" charset="0"/>
                          <a:cs typeface="Arial" charset="0"/>
                        </a:rPr>
                        <a:t> дм</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69805" name="Rectangle 173">
            <a:extLst>
              <a:ext uri="{FF2B5EF4-FFF2-40B4-BE49-F238E27FC236}">
                <a16:creationId xmlns:a16="http://schemas.microsoft.com/office/drawing/2014/main" id="{B6932192-5BD0-43ED-BC8D-F3A16C70D88E}"/>
              </a:ext>
            </a:extLst>
          </p:cNvPr>
          <p:cNvSpPr>
            <a:spLocks noChangeArrowheads="1"/>
          </p:cNvSpPr>
          <p:nvPr/>
        </p:nvSpPr>
        <p:spPr bwMode="auto">
          <a:xfrm>
            <a:off x="4608513" y="1916113"/>
            <a:ext cx="828675" cy="647700"/>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9810" name="Text Box 178">
            <a:extLst>
              <a:ext uri="{FF2B5EF4-FFF2-40B4-BE49-F238E27FC236}">
                <a16:creationId xmlns:a16="http://schemas.microsoft.com/office/drawing/2014/main" id="{34CE4F70-88E6-41DC-9022-35EBB2D277A1}"/>
              </a:ext>
            </a:extLst>
          </p:cNvPr>
          <p:cNvSpPr txBox="1">
            <a:spLocks noChangeArrowheads="1"/>
          </p:cNvSpPr>
          <p:nvPr/>
        </p:nvSpPr>
        <p:spPr bwMode="auto">
          <a:xfrm>
            <a:off x="5867400" y="1125538"/>
            <a:ext cx="1944688" cy="406400"/>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000" b="1">
                <a:solidFill>
                  <a:schemeClr val="tx2"/>
                </a:solidFill>
                <a:effectLst>
                  <a:outerShdw blurRad="38100" dist="38100" dir="2700000" algn="tl">
                    <a:srgbClr val="C0C0C0"/>
                  </a:outerShdw>
                </a:effectLst>
                <a:latin typeface="Arial" charset="0"/>
                <a:cs typeface="Arial" charset="0"/>
              </a:rPr>
              <a:t>V</a:t>
            </a:r>
            <a:r>
              <a:rPr lang="en-US" sz="2000" b="1">
                <a:solidFill>
                  <a:srgbClr val="0000FF"/>
                </a:solidFill>
                <a:effectLst>
                  <a:outerShdw blurRad="38100" dist="38100" dir="2700000" algn="tl">
                    <a:srgbClr val="C0C0C0"/>
                  </a:outerShdw>
                </a:effectLst>
                <a:latin typeface="Arial" charset="0"/>
                <a:cs typeface="Arial" charset="0"/>
              </a:rPr>
              <a:t>=ab</a:t>
            </a:r>
            <a:r>
              <a:rPr lang="en-US" sz="2000" b="1">
                <a:solidFill>
                  <a:srgbClr val="FF0000"/>
                </a:solidFill>
                <a:effectLst>
                  <a:outerShdw blurRad="38100" dist="38100" dir="2700000" algn="tl">
                    <a:srgbClr val="C0C0C0"/>
                  </a:outerShdw>
                </a:effectLst>
                <a:latin typeface="Arial" charset="0"/>
                <a:cs typeface="Arial" charset="0"/>
              </a:rPr>
              <a:t>h</a:t>
            </a:r>
            <a:endParaRPr lang="ru-RU" sz="2000" b="1">
              <a:solidFill>
                <a:srgbClr val="FF0000"/>
              </a:solidFill>
              <a:effectLst>
                <a:outerShdw blurRad="38100" dist="38100" dir="2700000" algn="tl">
                  <a:srgbClr val="C0C0C0"/>
                </a:outerShdw>
              </a:effectLst>
              <a:latin typeface="Arial" charset="0"/>
              <a:cs typeface="Arial" charset="0"/>
            </a:endParaRPr>
          </a:p>
        </p:txBody>
      </p:sp>
      <p:sp>
        <p:nvSpPr>
          <p:cNvPr id="69811" name="Text Box 179">
            <a:extLst>
              <a:ext uri="{FF2B5EF4-FFF2-40B4-BE49-F238E27FC236}">
                <a16:creationId xmlns:a16="http://schemas.microsoft.com/office/drawing/2014/main" id="{1E689AAD-D22F-46B9-905B-DFE3EB94E7ED}"/>
              </a:ext>
            </a:extLst>
          </p:cNvPr>
          <p:cNvSpPr txBox="1">
            <a:spLocks noChangeArrowheads="1"/>
          </p:cNvSpPr>
          <p:nvPr/>
        </p:nvSpPr>
        <p:spPr bwMode="auto">
          <a:xfrm>
            <a:off x="5830888" y="2168525"/>
            <a:ext cx="1944687" cy="406400"/>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000" b="1">
                <a:solidFill>
                  <a:schemeClr val="tx2"/>
                </a:solidFill>
                <a:effectLst>
                  <a:outerShdw blurRad="38100" dist="38100" dir="2700000" algn="tl">
                    <a:srgbClr val="C0C0C0"/>
                  </a:outerShdw>
                </a:effectLst>
                <a:latin typeface="Arial" charset="0"/>
                <a:cs typeface="Arial" charset="0"/>
              </a:rPr>
              <a:t>V</a:t>
            </a:r>
            <a:r>
              <a:rPr lang="en-US" sz="2000" b="1">
                <a:solidFill>
                  <a:srgbClr val="0000FF"/>
                </a:solidFill>
                <a:effectLst>
                  <a:outerShdw blurRad="38100" dist="38100" dir="2700000" algn="tl">
                    <a:srgbClr val="C0C0C0"/>
                  </a:outerShdw>
                </a:effectLst>
                <a:latin typeface="Arial" charset="0"/>
                <a:cs typeface="Arial" charset="0"/>
              </a:rPr>
              <a:t>=S</a:t>
            </a:r>
            <a:r>
              <a:rPr lang="en-US" sz="2000" b="1">
                <a:solidFill>
                  <a:srgbClr val="FF0000"/>
                </a:solidFill>
                <a:effectLst>
                  <a:outerShdw blurRad="38100" dist="38100" dir="2700000" algn="tl">
                    <a:srgbClr val="C0C0C0"/>
                  </a:outerShdw>
                </a:effectLst>
                <a:latin typeface="Arial" charset="0"/>
                <a:cs typeface="Arial" charset="0"/>
              </a:rPr>
              <a:t>h</a:t>
            </a:r>
            <a:endParaRPr lang="ru-RU" sz="2000" b="1">
              <a:solidFill>
                <a:srgbClr val="FF0000"/>
              </a:solidFill>
              <a:effectLst>
                <a:outerShdw blurRad="38100" dist="38100" dir="2700000" algn="tl">
                  <a:srgbClr val="C0C0C0"/>
                </a:outerShdw>
              </a:effectLst>
              <a:latin typeface="Arial" charset="0"/>
              <a:cs typeface="Arial" charset="0"/>
            </a:endParaRPr>
          </a:p>
        </p:txBody>
      </p:sp>
      <p:sp>
        <p:nvSpPr>
          <p:cNvPr id="69812" name="Text Box 180">
            <a:extLst>
              <a:ext uri="{FF2B5EF4-FFF2-40B4-BE49-F238E27FC236}">
                <a16:creationId xmlns:a16="http://schemas.microsoft.com/office/drawing/2014/main" id="{B128A6A4-E042-47B7-A2D2-946618DB1AA6}"/>
              </a:ext>
            </a:extLst>
          </p:cNvPr>
          <p:cNvSpPr txBox="1">
            <a:spLocks noChangeArrowheads="1"/>
          </p:cNvSpPr>
          <p:nvPr/>
        </p:nvSpPr>
        <p:spPr bwMode="auto">
          <a:xfrm>
            <a:off x="5830888" y="2673350"/>
            <a:ext cx="1944687" cy="406400"/>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000" b="1">
                <a:solidFill>
                  <a:srgbClr val="FF0000"/>
                </a:solidFill>
                <a:effectLst>
                  <a:outerShdw blurRad="38100" dist="38100" dir="2700000" algn="tl">
                    <a:srgbClr val="C0C0C0"/>
                  </a:outerShdw>
                </a:effectLst>
                <a:latin typeface="Arial" charset="0"/>
                <a:cs typeface="Arial" charset="0"/>
              </a:rPr>
              <a:t>h=</a:t>
            </a:r>
            <a:r>
              <a:rPr lang="en-US" sz="2000" b="1">
                <a:solidFill>
                  <a:schemeClr val="tx2"/>
                </a:solidFill>
                <a:effectLst>
                  <a:outerShdw blurRad="38100" dist="38100" dir="2700000" algn="tl">
                    <a:srgbClr val="C0C0C0"/>
                  </a:outerShdw>
                </a:effectLst>
                <a:latin typeface="Arial" charset="0"/>
                <a:cs typeface="Arial" charset="0"/>
              </a:rPr>
              <a:t>V</a:t>
            </a:r>
            <a:r>
              <a:rPr lang="en-US" sz="2000" b="1">
                <a:solidFill>
                  <a:srgbClr val="0000FF"/>
                </a:solidFill>
                <a:effectLst>
                  <a:outerShdw blurRad="38100" dist="38100" dir="2700000" algn="tl">
                    <a:srgbClr val="C0C0C0"/>
                  </a:outerShdw>
                </a:effectLst>
                <a:latin typeface="Arial" charset="0"/>
                <a:cs typeface="Arial" charset="0"/>
              </a:rPr>
              <a:t>:S</a:t>
            </a:r>
            <a:endParaRPr lang="ru-RU" sz="2000" b="1">
              <a:solidFill>
                <a:srgbClr val="0000FF"/>
              </a:solidFill>
              <a:effectLst>
                <a:outerShdw blurRad="38100" dist="38100" dir="2700000" algn="tl">
                  <a:srgbClr val="C0C0C0"/>
                </a:outerShdw>
              </a:effectLst>
              <a:latin typeface="Arial" charset="0"/>
              <a:cs typeface="Arial" charset="0"/>
            </a:endParaRPr>
          </a:p>
        </p:txBody>
      </p:sp>
      <p:sp>
        <p:nvSpPr>
          <p:cNvPr id="69813" name="Text Box 181">
            <a:extLst>
              <a:ext uri="{FF2B5EF4-FFF2-40B4-BE49-F238E27FC236}">
                <a16:creationId xmlns:a16="http://schemas.microsoft.com/office/drawing/2014/main" id="{074AE404-C5F1-4494-8874-97464AD2849D}"/>
              </a:ext>
            </a:extLst>
          </p:cNvPr>
          <p:cNvSpPr txBox="1">
            <a:spLocks noChangeArrowheads="1"/>
          </p:cNvSpPr>
          <p:nvPr/>
        </p:nvSpPr>
        <p:spPr bwMode="auto">
          <a:xfrm>
            <a:off x="6337300" y="1628775"/>
            <a:ext cx="863600" cy="406400"/>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000" b="1">
                <a:solidFill>
                  <a:srgbClr val="0000FF"/>
                </a:solidFill>
                <a:effectLst>
                  <a:outerShdw blurRad="38100" dist="38100" dir="2700000" algn="tl">
                    <a:srgbClr val="C0C0C0"/>
                  </a:outerShdw>
                </a:effectLst>
                <a:latin typeface="Arial" charset="0"/>
                <a:cs typeface="Arial" charset="0"/>
              </a:rPr>
              <a:t>S=ab</a:t>
            </a:r>
            <a:endParaRPr lang="ru-RU" sz="2000" b="1">
              <a:solidFill>
                <a:srgbClr val="FF0000"/>
              </a:solidFill>
              <a:effectLst>
                <a:outerShdw blurRad="38100" dist="38100" dir="2700000" algn="tl">
                  <a:srgbClr val="C0C0C0"/>
                </a:outerShdw>
              </a:effectLst>
              <a:latin typeface="Arial" charset="0"/>
              <a:cs typeface="Arial" charset="0"/>
            </a:endParaRPr>
          </a:p>
        </p:txBody>
      </p:sp>
      <p:grpSp>
        <p:nvGrpSpPr>
          <p:cNvPr id="69822" name="Group 190">
            <a:extLst>
              <a:ext uri="{FF2B5EF4-FFF2-40B4-BE49-F238E27FC236}">
                <a16:creationId xmlns:a16="http://schemas.microsoft.com/office/drawing/2014/main" id="{CD10DCBA-7876-4E1A-85F5-5A82A5E71A3C}"/>
              </a:ext>
            </a:extLst>
          </p:cNvPr>
          <p:cNvGrpSpPr>
            <a:grpSpLocks/>
          </p:cNvGrpSpPr>
          <p:nvPr/>
        </p:nvGrpSpPr>
        <p:grpSpPr bwMode="auto">
          <a:xfrm>
            <a:off x="5614988" y="3852863"/>
            <a:ext cx="2628900" cy="2132012"/>
            <a:chOff x="3515" y="2432"/>
            <a:chExt cx="1656" cy="1343"/>
          </a:xfrm>
        </p:grpSpPr>
        <p:pic>
          <p:nvPicPr>
            <p:cNvPr id="15427" name="Picture 95" descr="N0CB2942FFD71">
              <a:hlinkClick r:id="rId3" action="ppaction://hlinksldjump"/>
              <a:extLst>
                <a:ext uri="{FF2B5EF4-FFF2-40B4-BE49-F238E27FC236}">
                  <a16:creationId xmlns:a16="http://schemas.microsoft.com/office/drawing/2014/main" id="{EF41A45E-B66A-448A-BDFD-3CFC5E9FECC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580" y="2432"/>
              <a:ext cx="842" cy="1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28" name="Line 144">
              <a:extLst>
                <a:ext uri="{FF2B5EF4-FFF2-40B4-BE49-F238E27FC236}">
                  <a16:creationId xmlns:a16="http://schemas.microsoft.com/office/drawing/2014/main" id="{DBDD46DC-3B57-4ECB-99A7-27279651EF6D}"/>
                </a:ext>
              </a:extLst>
            </p:cNvPr>
            <p:cNvSpPr>
              <a:spLocks noChangeShapeType="1"/>
            </p:cNvSpPr>
            <p:nvPr/>
          </p:nvSpPr>
          <p:spPr bwMode="auto">
            <a:xfrm>
              <a:off x="4490" y="2432"/>
              <a:ext cx="0" cy="1044"/>
            </a:xfrm>
            <a:prstGeom prst="line">
              <a:avLst/>
            </a:prstGeom>
            <a:noFill/>
            <a:ln w="381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5429" name="Line 145">
              <a:extLst>
                <a:ext uri="{FF2B5EF4-FFF2-40B4-BE49-F238E27FC236}">
                  <a16:creationId xmlns:a16="http://schemas.microsoft.com/office/drawing/2014/main" id="{D535D3E9-FE37-4BCB-9361-7A286F1C8B9A}"/>
                </a:ext>
              </a:extLst>
            </p:cNvPr>
            <p:cNvSpPr>
              <a:spLocks noChangeShapeType="1"/>
            </p:cNvSpPr>
            <p:nvPr/>
          </p:nvSpPr>
          <p:spPr bwMode="auto">
            <a:xfrm>
              <a:off x="3515" y="3544"/>
              <a:ext cx="906" cy="0"/>
            </a:xfrm>
            <a:prstGeom prst="line">
              <a:avLst/>
            </a:prstGeom>
            <a:noFill/>
            <a:ln w="381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778" name="Text Box 146">
              <a:extLst>
                <a:ext uri="{FF2B5EF4-FFF2-40B4-BE49-F238E27FC236}">
                  <a16:creationId xmlns:a16="http://schemas.microsoft.com/office/drawing/2014/main" id="{0CDE42F7-A06B-4B8C-922C-B6D812F9A135}"/>
                </a:ext>
              </a:extLst>
            </p:cNvPr>
            <p:cNvSpPr txBox="1">
              <a:spLocks noChangeArrowheads="1"/>
            </p:cNvSpPr>
            <p:nvPr/>
          </p:nvSpPr>
          <p:spPr bwMode="auto">
            <a:xfrm>
              <a:off x="3742" y="3544"/>
              <a:ext cx="52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FF0000"/>
                  </a:solidFill>
                  <a:effectLst>
                    <a:outerShdw blurRad="38100" dist="38100" dir="2700000" algn="tl">
                      <a:srgbClr val="C0C0C0"/>
                    </a:outerShdw>
                  </a:effectLst>
                  <a:latin typeface="Arial" charset="0"/>
                  <a:cs typeface="Arial" charset="0"/>
                </a:rPr>
                <a:t>6 дм</a:t>
              </a:r>
            </a:p>
          </p:txBody>
        </p:sp>
        <p:sp>
          <p:nvSpPr>
            <p:cNvPr id="69779" name="Text Box 147">
              <a:extLst>
                <a:ext uri="{FF2B5EF4-FFF2-40B4-BE49-F238E27FC236}">
                  <a16:creationId xmlns:a16="http://schemas.microsoft.com/office/drawing/2014/main" id="{3CD05889-EA16-47CF-8526-292731A067DF}"/>
                </a:ext>
              </a:extLst>
            </p:cNvPr>
            <p:cNvSpPr txBox="1">
              <a:spLocks noChangeArrowheads="1"/>
            </p:cNvSpPr>
            <p:nvPr/>
          </p:nvSpPr>
          <p:spPr bwMode="auto">
            <a:xfrm>
              <a:off x="4535" y="2863"/>
              <a:ext cx="61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FF0000"/>
                  </a:solidFill>
                  <a:effectLst>
                    <a:outerShdw blurRad="38100" dist="38100" dir="2700000" algn="tl">
                      <a:srgbClr val="C0C0C0"/>
                    </a:outerShdw>
                  </a:effectLst>
                  <a:latin typeface="Arial" charset="0"/>
                  <a:cs typeface="Arial" charset="0"/>
                </a:rPr>
                <a:t>10 дм</a:t>
              </a:r>
            </a:p>
          </p:txBody>
        </p:sp>
        <p:sp>
          <p:nvSpPr>
            <p:cNvPr id="15432" name="Line 188">
              <a:extLst>
                <a:ext uri="{FF2B5EF4-FFF2-40B4-BE49-F238E27FC236}">
                  <a16:creationId xmlns:a16="http://schemas.microsoft.com/office/drawing/2014/main" id="{4CA4DF54-4A74-455F-BEBF-29800AF2FDD0}"/>
                </a:ext>
              </a:extLst>
            </p:cNvPr>
            <p:cNvSpPr>
              <a:spLocks noChangeShapeType="1"/>
            </p:cNvSpPr>
            <p:nvPr/>
          </p:nvSpPr>
          <p:spPr bwMode="auto">
            <a:xfrm flipV="1">
              <a:off x="4535" y="3158"/>
              <a:ext cx="295" cy="408"/>
            </a:xfrm>
            <a:prstGeom prst="line">
              <a:avLst/>
            </a:prstGeom>
            <a:noFill/>
            <a:ln w="381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821" name="Text Box 189">
              <a:extLst>
                <a:ext uri="{FF2B5EF4-FFF2-40B4-BE49-F238E27FC236}">
                  <a16:creationId xmlns:a16="http://schemas.microsoft.com/office/drawing/2014/main" id="{B0BE5F95-6652-40B4-BA51-A3B9054798DE}"/>
                </a:ext>
              </a:extLst>
            </p:cNvPr>
            <p:cNvSpPr txBox="1">
              <a:spLocks noChangeArrowheads="1"/>
            </p:cNvSpPr>
            <p:nvPr/>
          </p:nvSpPr>
          <p:spPr bwMode="auto">
            <a:xfrm>
              <a:off x="4650" y="3271"/>
              <a:ext cx="52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FF0000"/>
                  </a:solidFill>
                  <a:effectLst>
                    <a:outerShdw blurRad="38100" dist="38100" dir="2700000" algn="tl">
                      <a:srgbClr val="C0C0C0"/>
                    </a:outerShdw>
                  </a:effectLst>
                  <a:latin typeface="Arial" charset="0"/>
                  <a:cs typeface="Arial" charset="0"/>
                </a:rPr>
                <a:t>6 дм</a:t>
              </a:r>
            </a:p>
          </p:txBody>
        </p:sp>
      </p:grpSp>
      <p:grpSp>
        <p:nvGrpSpPr>
          <p:cNvPr id="69835" name="Group 203">
            <a:extLst>
              <a:ext uri="{FF2B5EF4-FFF2-40B4-BE49-F238E27FC236}">
                <a16:creationId xmlns:a16="http://schemas.microsoft.com/office/drawing/2014/main" id="{C8943188-3E03-4D2A-9049-755F351F9951}"/>
              </a:ext>
            </a:extLst>
          </p:cNvPr>
          <p:cNvGrpSpPr>
            <a:grpSpLocks/>
          </p:cNvGrpSpPr>
          <p:nvPr/>
        </p:nvGrpSpPr>
        <p:grpSpPr bwMode="auto">
          <a:xfrm>
            <a:off x="4608513" y="2708275"/>
            <a:ext cx="828675" cy="2986088"/>
            <a:chOff x="2925" y="1934"/>
            <a:chExt cx="522" cy="1881"/>
          </a:xfrm>
        </p:grpSpPr>
        <p:sp>
          <p:nvSpPr>
            <p:cNvPr id="15423" name="Rectangle 174">
              <a:extLst>
                <a:ext uri="{FF2B5EF4-FFF2-40B4-BE49-F238E27FC236}">
                  <a16:creationId xmlns:a16="http://schemas.microsoft.com/office/drawing/2014/main" id="{384475D5-FBE7-4BA8-9B4E-CD114CCF8A36}"/>
                </a:ext>
              </a:extLst>
            </p:cNvPr>
            <p:cNvSpPr>
              <a:spLocks noChangeArrowheads="1"/>
            </p:cNvSpPr>
            <p:nvPr/>
          </p:nvSpPr>
          <p:spPr bwMode="auto">
            <a:xfrm>
              <a:off x="2925" y="1934"/>
              <a:ext cx="522" cy="408"/>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5424" name="Rectangle 175">
              <a:extLst>
                <a:ext uri="{FF2B5EF4-FFF2-40B4-BE49-F238E27FC236}">
                  <a16:creationId xmlns:a16="http://schemas.microsoft.com/office/drawing/2014/main" id="{48D10BD3-E832-47B1-A0E8-6191D975BD5B}"/>
                </a:ext>
              </a:extLst>
            </p:cNvPr>
            <p:cNvSpPr>
              <a:spLocks noChangeArrowheads="1"/>
            </p:cNvSpPr>
            <p:nvPr/>
          </p:nvSpPr>
          <p:spPr bwMode="auto">
            <a:xfrm>
              <a:off x="2925" y="2433"/>
              <a:ext cx="522" cy="408"/>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5425" name="Rectangle 176">
              <a:extLst>
                <a:ext uri="{FF2B5EF4-FFF2-40B4-BE49-F238E27FC236}">
                  <a16:creationId xmlns:a16="http://schemas.microsoft.com/office/drawing/2014/main" id="{2C71FDB6-BCC0-48B6-9BC7-F9469F16CF2A}"/>
                </a:ext>
              </a:extLst>
            </p:cNvPr>
            <p:cNvSpPr>
              <a:spLocks noChangeArrowheads="1"/>
            </p:cNvSpPr>
            <p:nvPr/>
          </p:nvSpPr>
          <p:spPr bwMode="auto">
            <a:xfrm>
              <a:off x="2925" y="2909"/>
              <a:ext cx="522" cy="408"/>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5426" name="Rectangle 202">
              <a:extLst>
                <a:ext uri="{FF2B5EF4-FFF2-40B4-BE49-F238E27FC236}">
                  <a16:creationId xmlns:a16="http://schemas.microsoft.com/office/drawing/2014/main" id="{D2652EBB-71D2-4430-A073-9A2E43BDFD59}"/>
                </a:ext>
              </a:extLst>
            </p:cNvPr>
            <p:cNvSpPr>
              <a:spLocks noChangeArrowheads="1"/>
            </p:cNvSpPr>
            <p:nvPr/>
          </p:nvSpPr>
          <p:spPr bwMode="auto">
            <a:xfrm>
              <a:off x="2925" y="3407"/>
              <a:ext cx="522" cy="408"/>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69836" name="Text Box 204">
            <a:extLst>
              <a:ext uri="{FF2B5EF4-FFF2-40B4-BE49-F238E27FC236}">
                <a16:creationId xmlns:a16="http://schemas.microsoft.com/office/drawing/2014/main" id="{14DC0888-D3E1-461D-897F-0EDD93EB90A6}"/>
              </a:ext>
            </a:extLst>
          </p:cNvPr>
          <p:cNvSpPr txBox="1">
            <a:spLocks noChangeArrowheads="1"/>
          </p:cNvSpPr>
          <p:nvPr/>
        </p:nvSpPr>
        <p:spPr bwMode="auto">
          <a:xfrm>
            <a:off x="3455988" y="2060575"/>
            <a:ext cx="935037" cy="3968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000" b="1" i="1">
                <a:solidFill>
                  <a:srgbClr val="0066CC"/>
                </a:solidFill>
                <a:effectLst>
                  <a:outerShdw blurRad="38100" dist="38100" dir="2700000" algn="tl">
                    <a:srgbClr val="C0C0C0"/>
                  </a:outerShdw>
                </a:effectLst>
                <a:latin typeface="Arial" charset="0"/>
                <a:cs typeface="Arial" charset="0"/>
              </a:rPr>
              <a:t>2</a:t>
            </a:r>
            <a:r>
              <a:rPr lang="ru-RU" sz="2000" b="1" i="1">
                <a:solidFill>
                  <a:srgbClr val="0066CC"/>
                </a:solidFill>
                <a:effectLst>
                  <a:outerShdw blurRad="38100" dist="38100" dir="2700000" algn="tl">
                    <a:srgbClr val="C0C0C0"/>
                  </a:outerShdw>
                </a:effectLst>
                <a:latin typeface="Arial" charset="0"/>
                <a:cs typeface="Arial" charset="0"/>
              </a:rPr>
              <a:t>0 дм</a:t>
            </a:r>
          </a:p>
        </p:txBody>
      </p:sp>
      <p:grpSp>
        <p:nvGrpSpPr>
          <p:cNvPr id="69841" name="Group 209">
            <a:extLst>
              <a:ext uri="{FF2B5EF4-FFF2-40B4-BE49-F238E27FC236}">
                <a16:creationId xmlns:a16="http://schemas.microsoft.com/office/drawing/2014/main" id="{7C442C3B-4F65-45F6-81FD-2E01ED6E8036}"/>
              </a:ext>
            </a:extLst>
          </p:cNvPr>
          <p:cNvGrpSpPr>
            <a:grpSpLocks/>
          </p:cNvGrpSpPr>
          <p:nvPr/>
        </p:nvGrpSpPr>
        <p:grpSpPr bwMode="auto">
          <a:xfrm>
            <a:off x="2411413" y="2851150"/>
            <a:ext cx="1944687" cy="2701925"/>
            <a:chOff x="1519" y="1797"/>
            <a:chExt cx="1225" cy="1702"/>
          </a:xfrm>
        </p:grpSpPr>
        <p:sp>
          <p:nvSpPr>
            <p:cNvPr id="69837" name="Text Box 205">
              <a:extLst>
                <a:ext uri="{FF2B5EF4-FFF2-40B4-BE49-F238E27FC236}">
                  <a16:creationId xmlns:a16="http://schemas.microsoft.com/office/drawing/2014/main" id="{BE8CB84E-8F3B-4623-BCA2-9883C7845899}"/>
                </a:ext>
              </a:extLst>
            </p:cNvPr>
            <p:cNvSpPr txBox="1">
              <a:spLocks noChangeArrowheads="1"/>
            </p:cNvSpPr>
            <p:nvPr/>
          </p:nvSpPr>
          <p:spPr bwMode="auto">
            <a:xfrm>
              <a:off x="2199" y="1797"/>
              <a:ext cx="545" cy="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000" b="1" i="1">
                  <a:solidFill>
                    <a:srgbClr val="0066CC"/>
                  </a:solidFill>
                  <a:effectLst>
                    <a:outerShdw blurRad="38100" dist="38100" dir="2700000" algn="tl">
                      <a:srgbClr val="C0C0C0"/>
                    </a:outerShdw>
                  </a:effectLst>
                  <a:latin typeface="Arial" charset="0"/>
                  <a:cs typeface="Arial" charset="0"/>
                </a:rPr>
                <a:t>9 дм</a:t>
              </a:r>
            </a:p>
          </p:txBody>
        </p:sp>
        <p:sp>
          <p:nvSpPr>
            <p:cNvPr id="69838" name="Text Box 206">
              <a:extLst>
                <a:ext uri="{FF2B5EF4-FFF2-40B4-BE49-F238E27FC236}">
                  <a16:creationId xmlns:a16="http://schemas.microsoft.com/office/drawing/2014/main" id="{550EA851-7DBD-4B93-BF2B-88B802BE3753}"/>
                </a:ext>
              </a:extLst>
            </p:cNvPr>
            <p:cNvSpPr txBox="1">
              <a:spLocks noChangeArrowheads="1"/>
            </p:cNvSpPr>
            <p:nvPr/>
          </p:nvSpPr>
          <p:spPr bwMode="auto">
            <a:xfrm>
              <a:off x="1519" y="2273"/>
              <a:ext cx="589" cy="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000" b="1" i="1">
                  <a:solidFill>
                    <a:srgbClr val="0066CC"/>
                  </a:solidFill>
                  <a:effectLst>
                    <a:outerShdw blurRad="38100" dist="38100" dir="2700000" algn="tl">
                      <a:srgbClr val="C0C0C0"/>
                    </a:outerShdw>
                  </a:effectLst>
                  <a:latin typeface="Arial" charset="0"/>
                  <a:cs typeface="Arial" charset="0"/>
                </a:rPr>
                <a:t>10 дм</a:t>
              </a:r>
            </a:p>
          </p:txBody>
        </p:sp>
        <p:sp>
          <p:nvSpPr>
            <p:cNvPr id="69839" name="Text Box 207">
              <a:extLst>
                <a:ext uri="{FF2B5EF4-FFF2-40B4-BE49-F238E27FC236}">
                  <a16:creationId xmlns:a16="http://schemas.microsoft.com/office/drawing/2014/main" id="{CFCE1476-C786-423A-A3CD-585F9A00358E}"/>
                </a:ext>
              </a:extLst>
            </p:cNvPr>
            <p:cNvSpPr txBox="1">
              <a:spLocks noChangeArrowheads="1"/>
            </p:cNvSpPr>
            <p:nvPr/>
          </p:nvSpPr>
          <p:spPr bwMode="auto">
            <a:xfrm>
              <a:off x="1519" y="2750"/>
              <a:ext cx="589" cy="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000" b="1" i="1">
                  <a:solidFill>
                    <a:srgbClr val="0066CC"/>
                  </a:solidFill>
                  <a:effectLst>
                    <a:outerShdw blurRad="38100" dist="38100" dir="2700000" algn="tl">
                      <a:srgbClr val="C0C0C0"/>
                    </a:outerShdw>
                  </a:effectLst>
                  <a:latin typeface="Arial" charset="0"/>
                  <a:cs typeface="Arial" charset="0"/>
                </a:rPr>
                <a:t>12 дм</a:t>
              </a:r>
            </a:p>
          </p:txBody>
        </p:sp>
        <p:sp>
          <p:nvSpPr>
            <p:cNvPr id="69840" name="Text Box 208">
              <a:extLst>
                <a:ext uri="{FF2B5EF4-FFF2-40B4-BE49-F238E27FC236}">
                  <a16:creationId xmlns:a16="http://schemas.microsoft.com/office/drawing/2014/main" id="{9A008357-2644-4EE6-8F13-E252567ABD73}"/>
                </a:ext>
              </a:extLst>
            </p:cNvPr>
            <p:cNvSpPr txBox="1">
              <a:spLocks noChangeArrowheads="1"/>
            </p:cNvSpPr>
            <p:nvPr/>
          </p:nvSpPr>
          <p:spPr bwMode="auto">
            <a:xfrm>
              <a:off x="2154" y="3249"/>
              <a:ext cx="589" cy="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000" b="1" i="1">
                  <a:solidFill>
                    <a:srgbClr val="0066CC"/>
                  </a:solidFill>
                  <a:effectLst>
                    <a:outerShdw blurRad="38100" dist="38100" dir="2700000" algn="tl">
                      <a:srgbClr val="C0C0C0"/>
                    </a:outerShdw>
                  </a:effectLst>
                  <a:latin typeface="Arial" charset="0"/>
                  <a:cs typeface="Arial" charset="0"/>
                </a:rPr>
                <a:t>1</a:t>
              </a:r>
              <a:r>
                <a:rPr lang="ru-RU" sz="2000" b="1" i="1">
                  <a:solidFill>
                    <a:srgbClr val="0066CC"/>
                  </a:solidFill>
                  <a:effectLst>
                    <a:outerShdw blurRad="38100" dist="38100" dir="2700000" algn="tl">
                      <a:srgbClr val="C0C0C0"/>
                    </a:outerShdw>
                  </a:effectLst>
                  <a:latin typeface="Arial" charset="0"/>
                  <a:cs typeface="Arial" charset="0"/>
                </a:rPr>
                <a:t>0 дм</a:t>
              </a:r>
            </a:p>
          </p:txBody>
        </p:sp>
      </p:grpSp>
      <p:sp>
        <p:nvSpPr>
          <p:cNvPr id="69842" name="Text Box 210">
            <a:extLst>
              <a:ext uri="{FF2B5EF4-FFF2-40B4-BE49-F238E27FC236}">
                <a16:creationId xmlns:a16="http://schemas.microsoft.com/office/drawing/2014/main" id="{DE934CD4-98CB-49A0-B080-08C43EFFEA9B}"/>
              </a:ext>
            </a:extLst>
          </p:cNvPr>
          <p:cNvSpPr txBox="1">
            <a:spLocks noChangeArrowheads="1"/>
          </p:cNvSpPr>
          <p:nvPr/>
        </p:nvSpPr>
        <p:spPr bwMode="auto">
          <a:xfrm>
            <a:off x="5688013" y="2159000"/>
            <a:ext cx="2700337" cy="406400"/>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000" b="1">
                <a:solidFill>
                  <a:srgbClr val="0000FF"/>
                </a:solidFill>
                <a:effectLst>
                  <a:outerShdw blurRad="38100" dist="38100" dir="2700000" algn="tl">
                    <a:srgbClr val="C0C0C0"/>
                  </a:outerShdw>
                </a:effectLst>
                <a:latin typeface="Arial" charset="0"/>
                <a:cs typeface="Arial" charset="0"/>
              </a:rPr>
              <a:t>S=ab=7·</a:t>
            </a:r>
            <a:r>
              <a:rPr lang="en-US" sz="2000" b="1">
                <a:solidFill>
                  <a:srgbClr val="0066CC"/>
                </a:solidFill>
                <a:effectLst>
                  <a:outerShdw blurRad="38100" dist="38100" dir="2700000" algn="tl">
                    <a:srgbClr val="C0C0C0"/>
                  </a:outerShdw>
                </a:effectLst>
                <a:latin typeface="Arial" charset="0"/>
                <a:cs typeface="Arial" charset="0"/>
              </a:rPr>
              <a:t>2</a:t>
            </a:r>
            <a:r>
              <a:rPr lang="ru-RU" sz="2000" b="1">
                <a:solidFill>
                  <a:srgbClr val="0066CC"/>
                </a:solidFill>
                <a:effectLst>
                  <a:outerShdw blurRad="38100" dist="38100" dir="2700000" algn="tl">
                    <a:srgbClr val="C0C0C0"/>
                  </a:outerShdw>
                </a:effectLst>
                <a:latin typeface="Arial" charset="0"/>
                <a:cs typeface="Arial" charset="0"/>
              </a:rPr>
              <a:t>0</a:t>
            </a:r>
            <a:r>
              <a:rPr lang="ru-RU" sz="2000" b="1">
                <a:solidFill>
                  <a:srgbClr val="0000FF"/>
                </a:solidFill>
                <a:effectLst>
                  <a:outerShdw blurRad="38100" dist="38100" dir="2700000" algn="tl">
                    <a:srgbClr val="C0C0C0"/>
                  </a:outerShdw>
                </a:effectLst>
                <a:latin typeface="Arial" charset="0"/>
                <a:cs typeface="Arial" charset="0"/>
              </a:rPr>
              <a:t>=</a:t>
            </a:r>
            <a:r>
              <a:rPr lang="en-US" sz="2000" b="1">
                <a:solidFill>
                  <a:srgbClr val="0000FF"/>
                </a:solidFill>
                <a:effectLst>
                  <a:outerShdw blurRad="38100" dist="38100" dir="2700000" algn="tl">
                    <a:srgbClr val="C0C0C0"/>
                  </a:outerShdw>
                </a:effectLst>
                <a:latin typeface="Arial" charset="0"/>
                <a:cs typeface="Arial" charset="0"/>
              </a:rPr>
              <a:t>14</a:t>
            </a:r>
            <a:r>
              <a:rPr lang="ru-RU" sz="2000" b="1">
                <a:solidFill>
                  <a:srgbClr val="0000FF"/>
                </a:solidFill>
                <a:effectLst>
                  <a:outerShdw blurRad="38100" dist="38100" dir="2700000" algn="tl">
                    <a:srgbClr val="C0C0C0"/>
                  </a:outerShdw>
                </a:effectLst>
                <a:latin typeface="Arial" charset="0"/>
                <a:cs typeface="Arial" charset="0"/>
              </a:rPr>
              <a:t>0дм</a:t>
            </a:r>
            <a:r>
              <a:rPr lang="ru-RU" sz="2000" b="1" baseline="30000">
                <a:solidFill>
                  <a:srgbClr val="0000FF"/>
                </a:solidFill>
                <a:effectLst>
                  <a:outerShdw blurRad="38100" dist="38100" dir="2700000" algn="tl">
                    <a:srgbClr val="C0C0C0"/>
                  </a:outerShdw>
                </a:effectLst>
                <a:latin typeface="Arial" charset="0"/>
                <a:cs typeface="Arial" charset="0"/>
              </a:rPr>
              <a:t>2</a:t>
            </a:r>
          </a:p>
        </p:txBody>
      </p:sp>
      <p:sp>
        <p:nvSpPr>
          <p:cNvPr id="69843" name="Text Box 211">
            <a:extLst>
              <a:ext uri="{FF2B5EF4-FFF2-40B4-BE49-F238E27FC236}">
                <a16:creationId xmlns:a16="http://schemas.microsoft.com/office/drawing/2014/main" id="{05036402-F5B0-4BA0-8F3A-B6E814C7D723}"/>
              </a:ext>
            </a:extLst>
          </p:cNvPr>
          <p:cNvSpPr txBox="1">
            <a:spLocks noChangeArrowheads="1"/>
          </p:cNvSpPr>
          <p:nvPr/>
        </p:nvSpPr>
        <p:spPr bwMode="auto">
          <a:xfrm>
            <a:off x="5688013" y="3176588"/>
            <a:ext cx="2700337" cy="406400"/>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000" b="1">
                <a:solidFill>
                  <a:srgbClr val="FF0000"/>
                </a:solidFill>
                <a:effectLst>
                  <a:outerShdw blurRad="38100" dist="38100" dir="2700000" algn="tl">
                    <a:srgbClr val="C0C0C0"/>
                  </a:outerShdw>
                </a:effectLst>
                <a:latin typeface="Arial" charset="0"/>
                <a:cs typeface="Arial" charset="0"/>
              </a:rPr>
              <a:t>h</a:t>
            </a:r>
            <a:r>
              <a:rPr lang="en-US" sz="2000" b="1">
                <a:solidFill>
                  <a:srgbClr val="0000FF"/>
                </a:solidFill>
                <a:effectLst>
                  <a:outerShdw blurRad="38100" dist="38100" dir="2700000" algn="tl">
                    <a:srgbClr val="C0C0C0"/>
                  </a:outerShdw>
                </a:effectLst>
                <a:latin typeface="Arial" charset="0"/>
                <a:cs typeface="Arial" charset="0"/>
              </a:rPr>
              <a:t>=</a:t>
            </a:r>
            <a:r>
              <a:rPr lang="en-US" sz="2000" b="1">
                <a:solidFill>
                  <a:schemeClr val="tx2"/>
                </a:solidFill>
                <a:effectLst>
                  <a:outerShdw blurRad="38100" dist="38100" dir="2700000" algn="tl">
                    <a:srgbClr val="C0C0C0"/>
                  </a:outerShdw>
                </a:effectLst>
                <a:latin typeface="Arial" charset="0"/>
                <a:cs typeface="Arial" charset="0"/>
              </a:rPr>
              <a:t>V</a:t>
            </a:r>
            <a:r>
              <a:rPr lang="en-US" sz="2000" b="1">
                <a:solidFill>
                  <a:srgbClr val="0000FF"/>
                </a:solidFill>
                <a:effectLst>
                  <a:outerShdw blurRad="38100" dist="38100" dir="2700000" algn="tl">
                    <a:srgbClr val="C0C0C0"/>
                  </a:outerShdw>
                </a:effectLst>
                <a:latin typeface="Arial" charset="0"/>
                <a:cs typeface="Arial" charset="0"/>
              </a:rPr>
              <a:t>:S=</a:t>
            </a:r>
            <a:r>
              <a:rPr lang="en-US" sz="2000" b="1">
                <a:solidFill>
                  <a:schemeClr val="tx2"/>
                </a:solidFill>
                <a:effectLst>
                  <a:outerShdw blurRad="38100" dist="38100" dir="2700000" algn="tl">
                    <a:srgbClr val="C0C0C0"/>
                  </a:outerShdw>
                </a:effectLst>
                <a:latin typeface="Arial" charset="0"/>
                <a:cs typeface="Arial" charset="0"/>
              </a:rPr>
              <a:t>560</a:t>
            </a:r>
            <a:r>
              <a:rPr lang="en-US" sz="2000" b="1">
                <a:solidFill>
                  <a:srgbClr val="0000FF"/>
                </a:solidFill>
                <a:effectLst>
                  <a:outerShdw blurRad="38100" dist="38100" dir="2700000" algn="tl">
                    <a:srgbClr val="C0C0C0"/>
                  </a:outerShdw>
                </a:effectLst>
                <a:latin typeface="Arial" charset="0"/>
                <a:cs typeface="Arial" charset="0"/>
              </a:rPr>
              <a:t>:140=</a:t>
            </a:r>
            <a:r>
              <a:rPr lang="en-US" sz="2000" b="1">
                <a:solidFill>
                  <a:srgbClr val="FF0000"/>
                </a:solidFill>
                <a:effectLst>
                  <a:outerShdw blurRad="38100" dist="38100" dir="2700000" algn="tl">
                    <a:srgbClr val="C0C0C0"/>
                  </a:outerShdw>
                </a:effectLst>
                <a:latin typeface="Arial" charset="0"/>
                <a:cs typeface="Arial" charset="0"/>
              </a:rPr>
              <a:t>4</a:t>
            </a:r>
            <a:r>
              <a:rPr lang="ru-RU" sz="2000" b="1">
                <a:solidFill>
                  <a:srgbClr val="FF0000"/>
                </a:solidFill>
                <a:effectLst>
                  <a:outerShdw blurRad="38100" dist="38100" dir="2700000" algn="tl">
                    <a:srgbClr val="C0C0C0"/>
                  </a:outerShdw>
                </a:effectLst>
                <a:latin typeface="Arial" charset="0"/>
                <a:cs typeface="Arial" charset="0"/>
              </a:rPr>
              <a:t>дм</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9833"/>
                                        </p:tgtEl>
                                        <p:attrNameLst>
                                          <p:attrName>style.visibility</p:attrName>
                                        </p:attrNameLst>
                                      </p:cBhvr>
                                      <p:to>
                                        <p:strVal val="visible"/>
                                      </p:to>
                                    </p:set>
                                    <p:animEffect transition="in" filter="fade">
                                      <p:cBhvr>
                                        <p:cTn id="7" dur="1000"/>
                                        <p:tgtEl>
                                          <p:spTgt spid="69833"/>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69822"/>
                                        </p:tgtEl>
                                        <p:attrNameLst>
                                          <p:attrName>style.visibility</p:attrName>
                                        </p:attrNameLst>
                                      </p:cBhvr>
                                      <p:to>
                                        <p:strVal val="visible"/>
                                      </p:to>
                                    </p:set>
                                    <p:animEffect transition="in" filter="fade">
                                      <p:cBhvr>
                                        <p:cTn id="11" dur="1000"/>
                                        <p:tgtEl>
                                          <p:spTgt spid="698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69810"/>
                                        </p:tgtEl>
                                        <p:attrNameLst>
                                          <p:attrName>style.visibility</p:attrName>
                                        </p:attrNameLst>
                                      </p:cBhvr>
                                      <p:to>
                                        <p:strVal val="visible"/>
                                      </p:to>
                                    </p:set>
                                    <p:animEffect transition="in" filter="fade">
                                      <p:cBhvr>
                                        <p:cTn id="16" dur="1000"/>
                                        <p:tgtEl>
                                          <p:spTgt spid="69810"/>
                                        </p:tgtEl>
                                      </p:cBhvr>
                                    </p:animEffect>
                                    <p:anim calcmode="lin" valueType="num">
                                      <p:cBhvr>
                                        <p:cTn id="17" dur="1000" fill="hold"/>
                                        <p:tgtEl>
                                          <p:spTgt spid="69810"/>
                                        </p:tgtEl>
                                        <p:attrNameLst>
                                          <p:attrName>ppt_x</p:attrName>
                                        </p:attrNameLst>
                                      </p:cBhvr>
                                      <p:tavLst>
                                        <p:tav tm="0">
                                          <p:val>
                                            <p:strVal val="#ppt_x"/>
                                          </p:val>
                                        </p:tav>
                                        <p:tav tm="100000">
                                          <p:val>
                                            <p:strVal val="#ppt_x"/>
                                          </p:val>
                                        </p:tav>
                                      </p:tavLst>
                                    </p:anim>
                                    <p:anim calcmode="lin" valueType="num">
                                      <p:cBhvr>
                                        <p:cTn id="18" dur="1000" fill="hold"/>
                                        <p:tgtEl>
                                          <p:spTgt spid="69810"/>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69813"/>
                                        </p:tgtEl>
                                        <p:attrNameLst>
                                          <p:attrName>style.visibility</p:attrName>
                                        </p:attrNameLst>
                                      </p:cBhvr>
                                      <p:to>
                                        <p:strVal val="visible"/>
                                      </p:to>
                                    </p:set>
                                    <p:animEffect transition="in" filter="fade">
                                      <p:cBhvr>
                                        <p:cTn id="23" dur="1000"/>
                                        <p:tgtEl>
                                          <p:spTgt spid="69813"/>
                                        </p:tgtEl>
                                      </p:cBhvr>
                                    </p:animEffect>
                                    <p:anim calcmode="lin" valueType="num">
                                      <p:cBhvr>
                                        <p:cTn id="24" dur="1000" fill="hold"/>
                                        <p:tgtEl>
                                          <p:spTgt spid="69813"/>
                                        </p:tgtEl>
                                        <p:attrNameLst>
                                          <p:attrName>ppt_x</p:attrName>
                                        </p:attrNameLst>
                                      </p:cBhvr>
                                      <p:tavLst>
                                        <p:tav tm="0">
                                          <p:val>
                                            <p:strVal val="#ppt_x"/>
                                          </p:val>
                                        </p:tav>
                                        <p:tav tm="100000">
                                          <p:val>
                                            <p:strVal val="#ppt_x"/>
                                          </p:val>
                                        </p:tav>
                                      </p:tavLst>
                                    </p:anim>
                                    <p:anim calcmode="lin" valueType="num">
                                      <p:cBhvr>
                                        <p:cTn id="25" dur="1000" fill="hold"/>
                                        <p:tgtEl>
                                          <p:spTgt spid="69813"/>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69811"/>
                                        </p:tgtEl>
                                        <p:attrNameLst>
                                          <p:attrName>style.visibility</p:attrName>
                                        </p:attrNameLst>
                                      </p:cBhvr>
                                      <p:to>
                                        <p:strVal val="visible"/>
                                      </p:to>
                                    </p:set>
                                    <p:animEffect transition="in" filter="fade">
                                      <p:cBhvr>
                                        <p:cTn id="30" dur="1000"/>
                                        <p:tgtEl>
                                          <p:spTgt spid="69811"/>
                                        </p:tgtEl>
                                      </p:cBhvr>
                                    </p:animEffect>
                                    <p:anim calcmode="lin" valueType="num">
                                      <p:cBhvr>
                                        <p:cTn id="31" dur="1000" fill="hold"/>
                                        <p:tgtEl>
                                          <p:spTgt spid="69811"/>
                                        </p:tgtEl>
                                        <p:attrNameLst>
                                          <p:attrName>ppt_x</p:attrName>
                                        </p:attrNameLst>
                                      </p:cBhvr>
                                      <p:tavLst>
                                        <p:tav tm="0">
                                          <p:val>
                                            <p:strVal val="#ppt_x"/>
                                          </p:val>
                                        </p:tav>
                                        <p:tav tm="100000">
                                          <p:val>
                                            <p:strVal val="#ppt_x"/>
                                          </p:val>
                                        </p:tav>
                                      </p:tavLst>
                                    </p:anim>
                                    <p:anim calcmode="lin" valueType="num">
                                      <p:cBhvr>
                                        <p:cTn id="32" dur="1000" fill="hold"/>
                                        <p:tgtEl>
                                          <p:spTgt spid="69811"/>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69812"/>
                                        </p:tgtEl>
                                        <p:attrNameLst>
                                          <p:attrName>style.visibility</p:attrName>
                                        </p:attrNameLst>
                                      </p:cBhvr>
                                      <p:to>
                                        <p:strVal val="visible"/>
                                      </p:to>
                                    </p:set>
                                    <p:animEffect transition="in" filter="fade">
                                      <p:cBhvr>
                                        <p:cTn id="37" dur="1000"/>
                                        <p:tgtEl>
                                          <p:spTgt spid="69812"/>
                                        </p:tgtEl>
                                      </p:cBhvr>
                                    </p:animEffect>
                                    <p:anim calcmode="lin" valueType="num">
                                      <p:cBhvr>
                                        <p:cTn id="38" dur="1000" fill="hold"/>
                                        <p:tgtEl>
                                          <p:spTgt spid="69812"/>
                                        </p:tgtEl>
                                        <p:attrNameLst>
                                          <p:attrName>ppt_x</p:attrName>
                                        </p:attrNameLst>
                                      </p:cBhvr>
                                      <p:tavLst>
                                        <p:tav tm="0">
                                          <p:val>
                                            <p:strVal val="#ppt_x"/>
                                          </p:val>
                                        </p:tav>
                                        <p:tav tm="100000">
                                          <p:val>
                                            <p:strVal val="#ppt_x"/>
                                          </p:val>
                                        </p:tav>
                                      </p:tavLst>
                                    </p:anim>
                                    <p:anim calcmode="lin" valueType="num">
                                      <p:cBhvr>
                                        <p:cTn id="39" dur="1000" fill="hold"/>
                                        <p:tgtEl>
                                          <p:spTgt spid="69812"/>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5" presetClass="entr" presetSubtype="0" fill="hold" grpId="0" nodeType="clickEffect">
                                  <p:stCondLst>
                                    <p:cond delay="0"/>
                                  </p:stCondLst>
                                  <p:childTnLst>
                                    <p:set>
                                      <p:cBhvr>
                                        <p:cTn id="43" dur="1" fill="hold">
                                          <p:stCondLst>
                                            <p:cond delay="0"/>
                                          </p:stCondLst>
                                        </p:cTn>
                                        <p:tgtEl>
                                          <p:spTgt spid="69836"/>
                                        </p:tgtEl>
                                        <p:attrNameLst>
                                          <p:attrName>style.visibility</p:attrName>
                                        </p:attrNameLst>
                                      </p:cBhvr>
                                      <p:to>
                                        <p:strVal val="visible"/>
                                      </p:to>
                                    </p:set>
                                    <p:anim calcmode="lin" valueType="num">
                                      <p:cBhvr>
                                        <p:cTn id="44" dur="1000" fill="hold"/>
                                        <p:tgtEl>
                                          <p:spTgt spid="69836"/>
                                        </p:tgtEl>
                                        <p:attrNameLst>
                                          <p:attrName>ppt_w</p:attrName>
                                        </p:attrNameLst>
                                      </p:cBhvr>
                                      <p:tavLst>
                                        <p:tav tm="0">
                                          <p:val>
                                            <p:fltVal val="0"/>
                                          </p:val>
                                        </p:tav>
                                        <p:tav tm="100000">
                                          <p:val>
                                            <p:strVal val="#ppt_w"/>
                                          </p:val>
                                        </p:tav>
                                      </p:tavLst>
                                    </p:anim>
                                    <p:anim calcmode="lin" valueType="num">
                                      <p:cBhvr>
                                        <p:cTn id="45" dur="1000" fill="hold"/>
                                        <p:tgtEl>
                                          <p:spTgt spid="69836"/>
                                        </p:tgtEl>
                                        <p:attrNameLst>
                                          <p:attrName>ppt_h</p:attrName>
                                        </p:attrNameLst>
                                      </p:cBhvr>
                                      <p:tavLst>
                                        <p:tav tm="0">
                                          <p:val>
                                            <p:fltVal val="0"/>
                                          </p:val>
                                        </p:tav>
                                        <p:tav tm="100000">
                                          <p:val>
                                            <p:strVal val="#ppt_h"/>
                                          </p:val>
                                        </p:tav>
                                      </p:tavLst>
                                    </p:anim>
                                    <p:anim calcmode="lin" valueType="num">
                                      <p:cBhvr>
                                        <p:cTn id="46" dur="1000" fill="hold"/>
                                        <p:tgtEl>
                                          <p:spTgt spid="69836"/>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6983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xit" presetSubtype="0" fill="hold" grpId="1" nodeType="clickEffect">
                                  <p:stCondLst>
                                    <p:cond delay="0"/>
                                  </p:stCondLst>
                                  <p:childTnLst>
                                    <p:animEffect transition="out" filter="fade">
                                      <p:cBhvr>
                                        <p:cTn id="51" dur="1000"/>
                                        <p:tgtEl>
                                          <p:spTgt spid="69810"/>
                                        </p:tgtEl>
                                      </p:cBhvr>
                                    </p:animEffect>
                                    <p:set>
                                      <p:cBhvr>
                                        <p:cTn id="52" dur="1" fill="hold">
                                          <p:stCondLst>
                                            <p:cond delay="999"/>
                                          </p:stCondLst>
                                        </p:cTn>
                                        <p:tgtEl>
                                          <p:spTgt spid="69810"/>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1000"/>
                                        <p:tgtEl>
                                          <p:spTgt spid="69811"/>
                                        </p:tgtEl>
                                      </p:cBhvr>
                                    </p:animEffect>
                                    <p:set>
                                      <p:cBhvr>
                                        <p:cTn id="55" dur="1" fill="hold">
                                          <p:stCondLst>
                                            <p:cond delay="999"/>
                                          </p:stCondLst>
                                        </p:cTn>
                                        <p:tgtEl>
                                          <p:spTgt spid="69811"/>
                                        </p:tgtEl>
                                        <p:attrNameLst>
                                          <p:attrName>style.visibility</p:attrName>
                                        </p:attrNameLst>
                                      </p:cBhvr>
                                      <p:to>
                                        <p:strVal val="hidden"/>
                                      </p:to>
                                    </p:set>
                                  </p:childTnLst>
                                </p:cTn>
                              </p:par>
                            </p:childTnLst>
                          </p:cTn>
                        </p:par>
                        <p:par>
                          <p:cTn id="56" fill="hold" nodeType="afterGroup">
                            <p:stCondLst>
                              <p:cond delay="1000"/>
                            </p:stCondLst>
                            <p:childTnLst>
                              <p:par>
                                <p:cTn id="57" presetID="10" presetClass="entr" presetSubtype="0" fill="hold" grpId="0" nodeType="afterEffect">
                                  <p:stCondLst>
                                    <p:cond delay="0"/>
                                  </p:stCondLst>
                                  <p:childTnLst>
                                    <p:set>
                                      <p:cBhvr>
                                        <p:cTn id="58" dur="1" fill="hold">
                                          <p:stCondLst>
                                            <p:cond delay="0"/>
                                          </p:stCondLst>
                                        </p:cTn>
                                        <p:tgtEl>
                                          <p:spTgt spid="69842"/>
                                        </p:tgtEl>
                                        <p:attrNameLst>
                                          <p:attrName>style.visibility</p:attrName>
                                        </p:attrNameLst>
                                      </p:cBhvr>
                                      <p:to>
                                        <p:strVal val="visible"/>
                                      </p:to>
                                    </p:set>
                                    <p:animEffect transition="in" filter="fade">
                                      <p:cBhvr>
                                        <p:cTn id="59" dur="1000"/>
                                        <p:tgtEl>
                                          <p:spTgt spid="69842"/>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69843"/>
                                        </p:tgtEl>
                                        <p:attrNameLst>
                                          <p:attrName>style.visibility</p:attrName>
                                        </p:attrNameLst>
                                      </p:cBhvr>
                                      <p:to>
                                        <p:strVal val="visible"/>
                                      </p:to>
                                    </p:set>
                                    <p:animEffect transition="in" filter="fade">
                                      <p:cBhvr>
                                        <p:cTn id="64" dur="1000"/>
                                        <p:tgtEl>
                                          <p:spTgt spid="69843"/>
                                        </p:tgtEl>
                                      </p:cBhvr>
                                    </p:animEffect>
                                  </p:childTnLst>
                                </p:cTn>
                              </p:par>
                            </p:childTnLst>
                          </p:cTn>
                        </p:par>
                        <p:par>
                          <p:cTn id="65" fill="hold" nodeType="afterGroup">
                            <p:stCondLst>
                              <p:cond delay="1000"/>
                            </p:stCondLst>
                            <p:childTnLst>
                              <p:par>
                                <p:cTn id="66" presetID="10" presetClass="exit" presetSubtype="0" fill="hold" grpId="0" nodeType="afterEffect">
                                  <p:stCondLst>
                                    <p:cond delay="0"/>
                                  </p:stCondLst>
                                  <p:childTnLst>
                                    <p:animEffect transition="out" filter="fade">
                                      <p:cBhvr>
                                        <p:cTn id="67" dur="1000"/>
                                        <p:tgtEl>
                                          <p:spTgt spid="69805"/>
                                        </p:tgtEl>
                                      </p:cBhvr>
                                    </p:animEffect>
                                    <p:set>
                                      <p:cBhvr>
                                        <p:cTn id="68" dur="1" fill="hold">
                                          <p:stCondLst>
                                            <p:cond delay="999"/>
                                          </p:stCondLst>
                                        </p:cTn>
                                        <p:tgtEl>
                                          <p:spTgt spid="69805"/>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nodeType="clickEffect">
                                  <p:stCondLst>
                                    <p:cond delay="0"/>
                                  </p:stCondLst>
                                  <p:childTnLst>
                                    <p:set>
                                      <p:cBhvr>
                                        <p:cTn id="72" dur="1" fill="hold">
                                          <p:stCondLst>
                                            <p:cond delay="0"/>
                                          </p:stCondLst>
                                        </p:cTn>
                                        <p:tgtEl>
                                          <p:spTgt spid="69841"/>
                                        </p:tgtEl>
                                        <p:attrNameLst>
                                          <p:attrName>style.visibility</p:attrName>
                                        </p:attrNameLst>
                                      </p:cBhvr>
                                      <p:to>
                                        <p:strVal val="visible"/>
                                      </p:to>
                                    </p:set>
                                    <p:animEffect transition="in" filter="fade">
                                      <p:cBhvr>
                                        <p:cTn id="73" dur="1000"/>
                                        <p:tgtEl>
                                          <p:spTgt spid="69841"/>
                                        </p:tgtEl>
                                      </p:cBhvr>
                                    </p:animEffect>
                                  </p:childTnLst>
                                </p:cTn>
                              </p:par>
                            </p:childTnLst>
                          </p:cTn>
                        </p:par>
                        <p:par>
                          <p:cTn id="74" fill="hold" nodeType="afterGroup">
                            <p:stCondLst>
                              <p:cond delay="1000"/>
                            </p:stCondLst>
                            <p:childTnLst>
                              <p:par>
                                <p:cTn id="75" presetID="10" presetClass="exit" presetSubtype="0" fill="hold" nodeType="afterEffect">
                                  <p:stCondLst>
                                    <p:cond delay="0"/>
                                  </p:stCondLst>
                                  <p:childTnLst>
                                    <p:animEffect transition="out" filter="fade">
                                      <p:cBhvr>
                                        <p:cTn id="76" dur="1000"/>
                                        <p:tgtEl>
                                          <p:spTgt spid="69835"/>
                                        </p:tgtEl>
                                      </p:cBhvr>
                                    </p:animEffect>
                                    <p:set>
                                      <p:cBhvr>
                                        <p:cTn id="77" dur="1" fill="hold">
                                          <p:stCondLst>
                                            <p:cond delay="999"/>
                                          </p:stCondLst>
                                        </p:cTn>
                                        <p:tgtEl>
                                          <p:spTgt spid="698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805" grpId="0" animBg="1"/>
      <p:bldP spid="69810" grpId="0" animBg="1"/>
      <p:bldP spid="69810" grpId="1" animBg="1"/>
      <p:bldP spid="69811" grpId="0" animBg="1"/>
      <p:bldP spid="69811" grpId="1" animBg="1"/>
      <p:bldP spid="69812" grpId="0" animBg="1"/>
      <p:bldP spid="69813" grpId="0" animBg="1"/>
      <p:bldP spid="69836" grpId="0" animBg="1"/>
      <p:bldP spid="69842" grpId="0" animBg="1"/>
      <p:bldP spid="698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a:extLst>
              <a:ext uri="{FF2B5EF4-FFF2-40B4-BE49-F238E27FC236}">
                <a16:creationId xmlns:a16="http://schemas.microsoft.com/office/drawing/2014/main" id="{42C5B271-34E4-4B2C-ADF9-E3110F3D020B}"/>
              </a:ext>
            </a:extLst>
          </p:cNvPr>
          <p:cNvGrpSpPr>
            <a:grpSpLocks/>
          </p:cNvGrpSpPr>
          <p:nvPr/>
        </p:nvGrpSpPr>
        <p:grpSpPr bwMode="auto">
          <a:xfrm>
            <a:off x="0" y="0"/>
            <a:ext cx="9144000" cy="6858000"/>
            <a:chOff x="0" y="0"/>
            <a:chExt cx="5760" cy="4320"/>
          </a:xfrm>
        </p:grpSpPr>
        <p:pic>
          <p:nvPicPr>
            <p:cNvPr id="16535" name="Picture 3">
              <a:extLst>
                <a:ext uri="{FF2B5EF4-FFF2-40B4-BE49-F238E27FC236}">
                  <a16:creationId xmlns:a16="http://schemas.microsoft.com/office/drawing/2014/main" id="{952B3DEE-8D06-45AA-AEF9-62AF3F2CC7C7}"/>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576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536" name="Rectangle 4">
              <a:extLst>
                <a:ext uri="{FF2B5EF4-FFF2-40B4-BE49-F238E27FC236}">
                  <a16:creationId xmlns:a16="http://schemas.microsoft.com/office/drawing/2014/main" id="{CE9C1228-A140-4C58-9D90-30CAD3E9E3A0}"/>
                </a:ext>
              </a:extLst>
            </p:cNvPr>
            <p:cNvSpPr>
              <a:spLocks noChangeArrowheads="1"/>
            </p:cNvSpPr>
            <p:nvPr/>
          </p:nvSpPr>
          <p:spPr bwMode="auto">
            <a:xfrm>
              <a:off x="612" y="550"/>
              <a:ext cx="4445" cy="322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grpSp>
        <p:nvGrpSpPr>
          <p:cNvPr id="64760" name="Group 248">
            <a:extLst>
              <a:ext uri="{FF2B5EF4-FFF2-40B4-BE49-F238E27FC236}">
                <a16:creationId xmlns:a16="http://schemas.microsoft.com/office/drawing/2014/main" id="{4CB58C2A-3462-48D9-95F6-359F6C06F2D9}"/>
              </a:ext>
            </a:extLst>
          </p:cNvPr>
          <p:cNvGrpSpPr>
            <a:grpSpLocks/>
          </p:cNvGrpSpPr>
          <p:nvPr/>
        </p:nvGrpSpPr>
        <p:grpSpPr bwMode="auto">
          <a:xfrm>
            <a:off x="1150938" y="1039813"/>
            <a:ext cx="2663825" cy="2389187"/>
            <a:chOff x="725" y="655"/>
            <a:chExt cx="1678" cy="1505"/>
          </a:xfrm>
        </p:grpSpPr>
        <p:grpSp>
          <p:nvGrpSpPr>
            <p:cNvPr id="16511" name="Group 234">
              <a:extLst>
                <a:ext uri="{FF2B5EF4-FFF2-40B4-BE49-F238E27FC236}">
                  <a16:creationId xmlns:a16="http://schemas.microsoft.com/office/drawing/2014/main" id="{14219326-AB1C-42F9-8634-D7BCB5630723}"/>
                </a:ext>
              </a:extLst>
            </p:cNvPr>
            <p:cNvGrpSpPr>
              <a:grpSpLocks/>
            </p:cNvGrpSpPr>
            <p:nvPr/>
          </p:nvGrpSpPr>
          <p:grpSpPr bwMode="auto">
            <a:xfrm>
              <a:off x="948" y="872"/>
              <a:ext cx="798" cy="1288"/>
              <a:chOff x="907" y="504"/>
              <a:chExt cx="998" cy="1610"/>
            </a:xfrm>
          </p:grpSpPr>
          <p:grpSp>
            <p:nvGrpSpPr>
              <p:cNvPr id="16514" name="Group 195">
                <a:extLst>
                  <a:ext uri="{FF2B5EF4-FFF2-40B4-BE49-F238E27FC236}">
                    <a16:creationId xmlns:a16="http://schemas.microsoft.com/office/drawing/2014/main" id="{076705E0-6DC7-45C1-AF73-063BF5AC407A}"/>
                  </a:ext>
                </a:extLst>
              </p:cNvPr>
              <p:cNvGrpSpPr>
                <a:grpSpLocks/>
              </p:cNvGrpSpPr>
              <p:nvPr/>
            </p:nvGrpSpPr>
            <p:grpSpPr bwMode="auto">
              <a:xfrm>
                <a:off x="907" y="504"/>
                <a:ext cx="998" cy="1610"/>
                <a:chOff x="884" y="2001"/>
                <a:chExt cx="998" cy="1610"/>
              </a:xfrm>
            </p:grpSpPr>
            <p:grpSp>
              <p:nvGrpSpPr>
                <p:cNvPr id="16516" name="Group 178">
                  <a:extLst>
                    <a:ext uri="{FF2B5EF4-FFF2-40B4-BE49-F238E27FC236}">
                      <a16:creationId xmlns:a16="http://schemas.microsoft.com/office/drawing/2014/main" id="{0210C40A-2D6A-4930-B782-EFF6FD192EF1}"/>
                    </a:ext>
                  </a:extLst>
                </p:cNvPr>
                <p:cNvGrpSpPr>
                  <a:grpSpLocks/>
                </p:cNvGrpSpPr>
                <p:nvPr/>
              </p:nvGrpSpPr>
              <p:grpSpPr bwMode="auto">
                <a:xfrm>
                  <a:off x="884" y="2310"/>
                  <a:ext cx="834" cy="1143"/>
                  <a:chOff x="1156" y="2137"/>
                  <a:chExt cx="1044" cy="1429"/>
                </a:xfrm>
              </p:grpSpPr>
              <p:sp>
                <p:nvSpPr>
                  <p:cNvPr id="16525" name="AutoShape 91">
                    <a:extLst>
                      <a:ext uri="{FF2B5EF4-FFF2-40B4-BE49-F238E27FC236}">
                        <a16:creationId xmlns:a16="http://schemas.microsoft.com/office/drawing/2014/main" id="{84ECC715-BBEF-40A4-8D5A-A79B06FF0FCA}"/>
                      </a:ext>
                    </a:extLst>
                  </p:cNvPr>
                  <p:cNvSpPr>
                    <a:spLocks noChangeArrowheads="1"/>
                  </p:cNvSpPr>
                  <p:nvPr/>
                </p:nvSpPr>
                <p:spPr bwMode="auto">
                  <a:xfrm>
                    <a:off x="1678" y="2908"/>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26" name="AutoShape 94">
                    <a:extLst>
                      <a:ext uri="{FF2B5EF4-FFF2-40B4-BE49-F238E27FC236}">
                        <a16:creationId xmlns:a16="http://schemas.microsoft.com/office/drawing/2014/main" id="{4AF3A7E2-7CB8-43D1-856D-6145D94059F9}"/>
                      </a:ext>
                    </a:extLst>
                  </p:cNvPr>
                  <p:cNvSpPr>
                    <a:spLocks noChangeArrowheads="1"/>
                  </p:cNvSpPr>
                  <p:nvPr/>
                </p:nvSpPr>
                <p:spPr bwMode="auto">
                  <a:xfrm>
                    <a:off x="1678" y="2523"/>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27" name="AutoShape 96">
                    <a:extLst>
                      <a:ext uri="{FF2B5EF4-FFF2-40B4-BE49-F238E27FC236}">
                        <a16:creationId xmlns:a16="http://schemas.microsoft.com/office/drawing/2014/main" id="{A1C42A4F-525F-489B-A951-F1C8A7A2EE35}"/>
                      </a:ext>
                    </a:extLst>
                  </p:cNvPr>
                  <p:cNvSpPr>
                    <a:spLocks noChangeArrowheads="1"/>
                  </p:cNvSpPr>
                  <p:nvPr/>
                </p:nvSpPr>
                <p:spPr bwMode="auto">
                  <a:xfrm>
                    <a:off x="1156" y="304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28" name="AutoShape 97">
                    <a:extLst>
                      <a:ext uri="{FF2B5EF4-FFF2-40B4-BE49-F238E27FC236}">
                        <a16:creationId xmlns:a16="http://schemas.microsoft.com/office/drawing/2014/main" id="{79478E3F-9936-4C57-A80F-CB01B75013CB}"/>
                      </a:ext>
                    </a:extLst>
                  </p:cNvPr>
                  <p:cNvSpPr>
                    <a:spLocks noChangeArrowheads="1"/>
                  </p:cNvSpPr>
                  <p:nvPr/>
                </p:nvSpPr>
                <p:spPr bwMode="auto">
                  <a:xfrm>
                    <a:off x="1542" y="304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29" name="AutoShape 99">
                    <a:extLst>
                      <a:ext uri="{FF2B5EF4-FFF2-40B4-BE49-F238E27FC236}">
                        <a16:creationId xmlns:a16="http://schemas.microsoft.com/office/drawing/2014/main" id="{13DA594C-828E-40A9-8371-24E38866953C}"/>
                      </a:ext>
                    </a:extLst>
                  </p:cNvPr>
                  <p:cNvSpPr>
                    <a:spLocks noChangeArrowheads="1"/>
                  </p:cNvSpPr>
                  <p:nvPr/>
                </p:nvSpPr>
                <p:spPr bwMode="auto">
                  <a:xfrm>
                    <a:off x="1156" y="2658"/>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30" name="AutoShape 100">
                    <a:extLst>
                      <a:ext uri="{FF2B5EF4-FFF2-40B4-BE49-F238E27FC236}">
                        <a16:creationId xmlns:a16="http://schemas.microsoft.com/office/drawing/2014/main" id="{14D03FA8-43B7-4101-937E-C7054323DB08}"/>
                      </a:ext>
                    </a:extLst>
                  </p:cNvPr>
                  <p:cNvSpPr>
                    <a:spLocks noChangeArrowheads="1"/>
                  </p:cNvSpPr>
                  <p:nvPr/>
                </p:nvSpPr>
                <p:spPr bwMode="auto">
                  <a:xfrm>
                    <a:off x="1542" y="2658"/>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31" name="AutoShape 102">
                    <a:extLst>
                      <a:ext uri="{FF2B5EF4-FFF2-40B4-BE49-F238E27FC236}">
                        <a16:creationId xmlns:a16="http://schemas.microsoft.com/office/drawing/2014/main" id="{C0CF790A-BCBB-4722-9E3D-C084D9836443}"/>
                      </a:ext>
                    </a:extLst>
                  </p:cNvPr>
                  <p:cNvSpPr>
                    <a:spLocks noChangeArrowheads="1"/>
                  </p:cNvSpPr>
                  <p:nvPr/>
                </p:nvSpPr>
                <p:spPr bwMode="auto">
                  <a:xfrm>
                    <a:off x="1292" y="2137"/>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32" name="AutoShape 103">
                    <a:extLst>
                      <a:ext uri="{FF2B5EF4-FFF2-40B4-BE49-F238E27FC236}">
                        <a16:creationId xmlns:a16="http://schemas.microsoft.com/office/drawing/2014/main" id="{F8E9D6E1-9645-4A18-820F-5B513F1D65BB}"/>
                      </a:ext>
                    </a:extLst>
                  </p:cNvPr>
                  <p:cNvSpPr>
                    <a:spLocks noChangeArrowheads="1"/>
                  </p:cNvSpPr>
                  <p:nvPr/>
                </p:nvSpPr>
                <p:spPr bwMode="auto">
                  <a:xfrm>
                    <a:off x="1678" y="2138"/>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33" name="AutoShape 105">
                    <a:extLst>
                      <a:ext uri="{FF2B5EF4-FFF2-40B4-BE49-F238E27FC236}">
                        <a16:creationId xmlns:a16="http://schemas.microsoft.com/office/drawing/2014/main" id="{5F1E2CF5-5601-4EB1-8D64-181E88442F93}"/>
                      </a:ext>
                    </a:extLst>
                  </p:cNvPr>
                  <p:cNvSpPr>
                    <a:spLocks noChangeArrowheads="1"/>
                  </p:cNvSpPr>
                  <p:nvPr/>
                </p:nvSpPr>
                <p:spPr bwMode="auto">
                  <a:xfrm>
                    <a:off x="1156" y="2273"/>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34" name="AutoShape 106">
                    <a:extLst>
                      <a:ext uri="{FF2B5EF4-FFF2-40B4-BE49-F238E27FC236}">
                        <a16:creationId xmlns:a16="http://schemas.microsoft.com/office/drawing/2014/main" id="{DF8593D5-7C09-4F83-8FBC-D9948635A436}"/>
                      </a:ext>
                    </a:extLst>
                  </p:cNvPr>
                  <p:cNvSpPr>
                    <a:spLocks noChangeArrowheads="1"/>
                  </p:cNvSpPr>
                  <p:nvPr/>
                </p:nvSpPr>
                <p:spPr bwMode="auto">
                  <a:xfrm>
                    <a:off x="1542" y="2273"/>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517" name="AutoShape 182">
                  <a:extLst>
                    <a:ext uri="{FF2B5EF4-FFF2-40B4-BE49-F238E27FC236}">
                      <a16:creationId xmlns:a16="http://schemas.microsoft.com/office/drawing/2014/main" id="{F2CC63CC-1CF0-4B95-8F57-2F249C52B432}"/>
                    </a:ext>
                  </a:extLst>
                </p:cNvPr>
                <p:cNvSpPr>
                  <a:spLocks noChangeArrowheads="1"/>
                </p:cNvSpPr>
                <p:nvPr/>
              </p:nvSpPr>
              <p:spPr bwMode="auto">
                <a:xfrm rot="8097621">
                  <a:off x="930" y="2236"/>
                  <a:ext cx="559" cy="559"/>
                </a:xfrm>
                <a:prstGeom prst="rtTriangle">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18" name="AutoShape 184">
                  <a:extLst>
                    <a:ext uri="{FF2B5EF4-FFF2-40B4-BE49-F238E27FC236}">
                      <a16:creationId xmlns:a16="http://schemas.microsoft.com/office/drawing/2014/main" id="{653FD0A3-0FEB-4AE4-A2F4-31C89E711BAF}"/>
                    </a:ext>
                  </a:extLst>
                </p:cNvPr>
                <p:cNvSpPr>
                  <a:spLocks noChangeArrowheads="1"/>
                </p:cNvSpPr>
                <p:nvPr/>
              </p:nvSpPr>
              <p:spPr bwMode="auto">
                <a:xfrm rot="-3345681">
                  <a:off x="1282" y="1921"/>
                  <a:ext cx="386" cy="545"/>
                </a:xfrm>
                <a:prstGeom prst="triangle">
                  <a:avLst>
                    <a:gd name="adj" fmla="val 24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19" name="Rectangle 193">
                  <a:extLst>
                    <a:ext uri="{FF2B5EF4-FFF2-40B4-BE49-F238E27FC236}">
                      <a16:creationId xmlns:a16="http://schemas.microsoft.com/office/drawing/2014/main" id="{6A304BF8-868A-4647-9A49-43E3D3AC5AAC}"/>
                    </a:ext>
                  </a:extLst>
                </p:cNvPr>
                <p:cNvSpPr>
                  <a:spLocks noChangeArrowheads="1"/>
                </p:cNvSpPr>
                <p:nvPr/>
              </p:nvSpPr>
              <p:spPr bwMode="auto">
                <a:xfrm>
                  <a:off x="1360" y="3362"/>
                  <a:ext cx="22" cy="2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20" name="Oval 190">
                  <a:extLst>
                    <a:ext uri="{FF2B5EF4-FFF2-40B4-BE49-F238E27FC236}">
                      <a16:creationId xmlns:a16="http://schemas.microsoft.com/office/drawing/2014/main" id="{12EC7F91-7B06-4F40-84B8-EF804F86B416}"/>
                    </a:ext>
                  </a:extLst>
                </p:cNvPr>
                <p:cNvSpPr>
                  <a:spLocks noChangeArrowheads="1"/>
                </p:cNvSpPr>
                <p:nvPr/>
              </p:nvSpPr>
              <p:spPr bwMode="auto">
                <a:xfrm>
                  <a:off x="1224" y="3045"/>
                  <a:ext cx="340" cy="476"/>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21" name="Rectangle 192">
                  <a:extLst>
                    <a:ext uri="{FF2B5EF4-FFF2-40B4-BE49-F238E27FC236}">
                      <a16:creationId xmlns:a16="http://schemas.microsoft.com/office/drawing/2014/main" id="{C2A54629-5D51-4A75-80CD-9D9C4818A542}"/>
                    </a:ext>
                  </a:extLst>
                </p:cNvPr>
                <p:cNvSpPr>
                  <a:spLocks noChangeArrowheads="1"/>
                </p:cNvSpPr>
                <p:nvPr/>
              </p:nvSpPr>
              <p:spPr bwMode="auto">
                <a:xfrm>
                  <a:off x="1655" y="3339"/>
                  <a:ext cx="22" cy="2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22" name="Oval 191">
                  <a:extLst>
                    <a:ext uri="{FF2B5EF4-FFF2-40B4-BE49-F238E27FC236}">
                      <a16:creationId xmlns:a16="http://schemas.microsoft.com/office/drawing/2014/main" id="{9DBC9893-844A-4F13-820B-B377D8B3C84F}"/>
                    </a:ext>
                  </a:extLst>
                </p:cNvPr>
                <p:cNvSpPr>
                  <a:spLocks noChangeArrowheads="1"/>
                </p:cNvSpPr>
                <p:nvPr/>
              </p:nvSpPr>
              <p:spPr bwMode="auto">
                <a:xfrm>
                  <a:off x="1451" y="2840"/>
                  <a:ext cx="431" cy="54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23" name="Rectangle 194">
                  <a:extLst>
                    <a:ext uri="{FF2B5EF4-FFF2-40B4-BE49-F238E27FC236}">
                      <a16:creationId xmlns:a16="http://schemas.microsoft.com/office/drawing/2014/main" id="{1897552A-C6B3-4A21-A528-5F7F39D877D1}"/>
                    </a:ext>
                  </a:extLst>
                </p:cNvPr>
                <p:cNvSpPr>
                  <a:spLocks noChangeArrowheads="1"/>
                </p:cNvSpPr>
                <p:nvPr/>
              </p:nvSpPr>
              <p:spPr bwMode="auto">
                <a:xfrm>
                  <a:off x="1134" y="3362"/>
                  <a:ext cx="22" cy="2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24" name="Oval 189">
                  <a:extLst>
                    <a:ext uri="{FF2B5EF4-FFF2-40B4-BE49-F238E27FC236}">
                      <a16:creationId xmlns:a16="http://schemas.microsoft.com/office/drawing/2014/main" id="{B534A42C-2719-4763-A823-B6270FC8F4A8}"/>
                    </a:ext>
                  </a:extLst>
                </p:cNvPr>
                <p:cNvSpPr>
                  <a:spLocks noChangeArrowheads="1"/>
                </p:cNvSpPr>
                <p:nvPr/>
              </p:nvSpPr>
              <p:spPr bwMode="auto">
                <a:xfrm>
                  <a:off x="998" y="3294"/>
                  <a:ext cx="340" cy="249"/>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515" name="AutoShape 232">
                <a:extLst>
                  <a:ext uri="{FF2B5EF4-FFF2-40B4-BE49-F238E27FC236}">
                    <a16:creationId xmlns:a16="http://schemas.microsoft.com/office/drawing/2014/main" id="{C96AF50A-C4C5-4373-B9DD-9FC1ED0BD0AA}"/>
                  </a:ext>
                </a:extLst>
              </p:cNvPr>
              <p:cNvSpPr>
                <a:spLocks noChangeArrowheads="1"/>
              </p:cNvSpPr>
              <p:nvPr/>
            </p:nvSpPr>
            <p:spPr bwMode="auto">
              <a:xfrm rot="-5400000">
                <a:off x="1009" y="1218"/>
                <a:ext cx="408" cy="249"/>
              </a:xfrm>
              <a:prstGeom prst="flowChartDelay">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512" name="AutoShape 242">
              <a:extLst>
                <a:ext uri="{FF2B5EF4-FFF2-40B4-BE49-F238E27FC236}">
                  <a16:creationId xmlns:a16="http://schemas.microsoft.com/office/drawing/2014/main" id="{EA6158A1-419B-4DE1-9524-53019FE4957C}"/>
                </a:ext>
              </a:extLst>
            </p:cNvPr>
            <p:cNvSpPr>
              <a:spLocks noChangeArrowheads="1"/>
            </p:cNvSpPr>
            <p:nvPr/>
          </p:nvSpPr>
          <p:spPr bwMode="auto">
            <a:xfrm>
              <a:off x="725" y="663"/>
              <a:ext cx="1678" cy="250"/>
            </a:xfrm>
            <a:prstGeom prst="ellipseRibbon2">
              <a:avLst>
                <a:gd name="adj1" fmla="val 25000"/>
                <a:gd name="adj2" fmla="val 50000"/>
                <a:gd name="adj3" fmla="val 12500"/>
              </a:avLst>
            </a:pr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4755" name="Text Box 243">
              <a:extLst>
                <a:ext uri="{FF2B5EF4-FFF2-40B4-BE49-F238E27FC236}">
                  <a16:creationId xmlns:a16="http://schemas.microsoft.com/office/drawing/2014/main" id="{6468CB24-AA6F-401E-9EFB-466E0B493D81}"/>
                </a:ext>
              </a:extLst>
            </p:cNvPr>
            <p:cNvSpPr txBox="1">
              <a:spLocks noChangeArrowheads="1"/>
            </p:cNvSpPr>
            <p:nvPr/>
          </p:nvSpPr>
          <p:spPr bwMode="auto">
            <a:xfrm>
              <a:off x="1156" y="655"/>
              <a:ext cx="839"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600" b="1">
                  <a:solidFill>
                    <a:srgbClr val="0000FF"/>
                  </a:solidFill>
                  <a:effectLst>
                    <a:outerShdw blurRad="38100" dist="38100" dir="2700000" algn="tl">
                      <a:srgbClr val="C0C0C0"/>
                    </a:outerShdw>
                  </a:effectLst>
                  <a:latin typeface="Arial" charset="0"/>
                  <a:cs typeface="Arial" charset="0"/>
                </a:rPr>
                <a:t>Полумна</a:t>
              </a:r>
            </a:p>
          </p:txBody>
        </p:sp>
      </p:grpSp>
      <p:grpSp>
        <p:nvGrpSpPr>
          <p:cNvPr id="64762" name="Group 250">
            <a:extLst>
              <a:ext uri="{FF2B5EF4-FFF2-40B4-BE49-F238E27FC236}">
                <a16:creationId xmlns:a16="http://schemas.microsoft.com/office/drawing/2014/main" id="{E61BC4DD-13AA-4BCE-9B51-9FF7BC286B0C}"/>
              </a:ext>
            </a:extLst>
          </p:cNvPr>
          <p:cNvGrpSpPr>
            <a:grpSpLocks/>
          </p:cNvGrpSpPr>
          <p:nvPr/>
        </p:nvGrpSpPr>
        <p:grpSpPr bwMode="auto">
          <a:xfrm>
            <a:off x="5256213" y="3536950"/>
            <a:ext cx="2663825" cy="2376488"/>
            <a:chOff x="3311" y="2228"/>
            <a:chExt cx="1678" cy="1497"/>
          </a:xfrm>
        </p:grpSpPr>
        <p:grpSp>
          <p:nvGrpSpPr>
            <p:cNvPr id="16480" name="Group 237">
              <a:extLst>
                <a:ext uri="{FF2B5EF4-FFF2-40B4-BE49-F238E27FC236}">
                  <a16:creationId xmlns:a16="http://schemas.microsoft.com/office/drawing/2014/main" id="{A1BC1E0B-4B52-405C-B51E-20316E4C3C82}"/>
                </a:ext>
              </a:extLst>
            </p:cNvPr>
            <p:cNvGrpSpPr>
              <a:grpSpLocks/>
            </p:cNvGrpSpPr>
            <p:nvPr/>
          </p:nvGrpSpPr>
          <p:grpSpPr bwMode="auto">
            <a:xfrm>
              <a:off x="3418" y="2360"/>
              <a:ext cx="1526" cy="1365"/>
              <a:chOff x="3129" y="2024"/>
              <a:chExt cx="1906" cy="1706"/>
            </a:xfrm>
          </p:grpSpPr>
          <p:grpSp>
            <p:nvGrpSpPr>
              <p:cNvPr id="16483" name="Group 236">
                <a:extLst>
                  <a:ext uri="{FF2B5EF4-FFF2-40B4-BE49-F238E27FC236}">
                    <a16:creationId xmlns:a16="http://schemas.microsoft.com/office/drawing/2014/main" id="{09D7361E-E9CE-4078-9525-7238E1387FA5}"/>
                  </a:ext>
                </a:extLst>
              </p:cNvPr>
              <p:cNvGrpSpPr>
                <a:grpSpLocks/>
              </p:cNvGrpSpPr>
              <p:nvPr/>
            </p:nvGrpSpPr>
            <p:grpSpPr bwMode="auto">
              <a:xfrm>
                <a:off x="3424" y="2024"/>
                <a:ext cx="1611" cy="1706"/>
                <a:chOff x="3402" y="2024"/>
                <a:chExt cx="1611" cy="1706"/>
              </a:xfrm>
            </p:grpSpPr>
            <p:grpSp>
              <p:nvGrpSpPr>
                <p:cNvPr id="16487" name="Group 202">
                  <a:extLst>
                    <a:ext uri="{FF2B5EF4-FFF2-40B4-BE49-F238E27FC236}">
                      <a16:creationId xmlns:a16="http://schemas.microsoft.com/office/drawing/2014/main" id="{FF9B56BF-B2FB-4CE6-AF48-82EB1CE72E7E}"/>
                    </a:ext>
                  </a:extLst>
                </p:cNvPr>
                <p:cNvGrpSpPr>
                  <a:grpSpLocks/>
                </p:cNvGrpSpPr>
                <p:nvPr/>
              </p:nvGrpSpPr>
              <p:grpSpPr bwMode="auto">
                <a:xfrm>
                  <a:off x="3402" y="2024"/>
                  <a:ext cx="1611" cy="1706"/>
                  <a:chOff x="3243" y="1951"/>
                  <a:chExt cx="1611" cy="1706"/>
                </a:xfrm>
              </p:grpSpPr>
              <p:grpSp>
                <p:nvGrpSpPr>
                  <p:cNvPr id="16489" name="Group 179">
                    <a:extLst>
                      <a:ext uri="{FF2B5EF4-FFF2-40B4-BE49-F238E27FC236}">
                        <a16:creationId xmlns:a16="http://schemas.microsoft.com/office/drawing/2014/main" id="{CA4209E7-79B8-4ADA-9CAD-1388B075F6AF}"/>
                      </a:ext>
                    </a:extLst>
                  </p:cNvPr>
                  <p:cNvGrpSpPr>
                    <a:grpSpLocks/>
                  </p:cNvGrpSpPr>
                  <p:nvPr/>
                </p:nvGrpSpPr>
                <p:grpSpPr bwMode="auto">
                  <a:xfrm>
                    <a:off x="3243" y="2224"/>
                    <a:ext cx="943" cy="1251"/>
                    <a:chOff x="3061" y="1933"/>
                    <a:chExt cx="1180" cy="1565"/>
                  </a:xfrm>
                </p:grpSpPr>
                <p:sp>
                  <p:nvSpPr>
                    <p:cNvPr id="16497" name="AutoShape 109">
                      <a:extLst>
                        <a:ext uri="{FF2B5EF4-FFF2-40B4-BE49-F238E27FC236}">
                          <a16:creationId xmlns:a16="http://schemas.microsoft.com/office/drawing/2014/main" id="{64428EAD-AD39-47E7-B2A4-16CE80CEA62D}"/>
                        </a:ext>
                      </a:extLst>
                    </p:cNvPr>
                    <p:cNvSpPr>
                      <a:spLocks noChangeArrowheads="1"/>
                    </p:cNvSpPr>
                    <p:nvPr/>
                  </p:nvSpPr>
                  <p:spPr bwMode="auto">
                    <a:xfrm>
                      <a:off x="3719" y="270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98" name="AutoShape 112">
                      <a:extLst>
                        <a:ext uri="{FF2B5EF4-FFF2-40B4-BE49-F238E27FC236}">
                          <a16:creationId xmlns:a16="http://schemas.microsoft.com/office/drawing/2014/main" id="{1CC4D66C-5066-4A8D-934E-E7A767DBA580}"/>
                        </a:ext>
                      </a:extLst>
                    </p:cNvPr>
                    <p:cNvSpPr>
                      <a:spLocks noChangeArrowheads="1"/>
                    </p:cNvSpPr>
                    <p:nvPr/>
                  </p:nvSpPr>
                  <p:spPr bwMode="auto">
                    <a:xfrm>
                      <a:off x="3719" y="2319"/>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99" name="AutoShape 115">
                      <a:extLst>
                        <a:ext uri="{FF2B5EF4-FFF2-40B4-BE49-F238E27FC236}">
                          <a16:creationId xmlns:a16="http://schemas.microsoft.com/office/drawing/2014/main" id="{FE1BF169-78B4-47D4-A89E-A6035F78CEEB}"/>
                        </a:ext>
                      </a:extLst>
                    </p:cNvPr>
                    <p:cNvSpPr>
                      <a:spLocks noChangeArrowheads="1"/>
                    </p:cNvSpPr>
                    <p:nvPr/>
                  </p:nvSpPr>
                  <p:spPr bwMode="auto">
                    <a:xfrm>
                      <a:off x="3583" y="2840"/>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00" name="AutoShape 118">
                      <a:extLst>
                        <a:ext uri="{FF2B5EF4-FFF2-40B4-BE49-F238E27FC236}">
                          <a16:creationId xmlns:a16="http://schemas.microsoft.com/office/drawing/2014/main" id="{AFD83D8B-E49D-4F9F-A029-9468C5F74CED}"/>
                        </a:ext>
                      </a:extLst>
                    </p:cNvPr>
                    <p:cNvSpPr>
                      <a:spLocks noChangeArrowheads="1"/>
                    </p:cNvSpPr>
                    <p:nvPr/>
                  </p:nvSpPr>
                  <p:spPr bwMode="auto">
                    <a:xfrm>
                      <a:off x="3583" y="245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01" name="AutoShape 120">
                      <a:extLst>
                        <a:ext uri="{FF2B5EF4-FFF2-40B4-BE49-F238E27FC236}">
                          <a16:creationId xmlns:a16="http://schemas.microsoft.com/office/drawing/2014/main" id="{FD36746B-0541-4DC0-925E-BC80255D9811}"/>
                        </a:ext>
                      </a:extLst>
                    </p:cNvPr>
                    <p:cNvSpPr>
                      <a:spLocks noChangeArrowheads="1"/>
                    </p:cNvSpPr>
                    <p:nvPr/>
                  </p:nvSpPr>
                  <p:spPr bwMode="auto">
                    <a:xfrm>
                      <a:off x="3333" y="1933"/>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02" name="AutoShape 121">
                      <a:extLst>
                        <a:ext uri="{FF2B5EF4-FFF2-40B4-BE49-F238E27FC236}">
                          <a16:creationId xmlns:a16="http://schemas.microsoft.com/office/drawing/2014/main" id="{6E8C9BF6-E203-4C2A-9078-B7A240B0EEC4}"/>
                        </a:ext>
                      </a:extLst>
                    </p:cNvPr>
                    <p:cNvSpPr>
                      <a:spLocks noChangeArrowheads="1"/>
                    </p:cNvSpPr>
                    <p:nvPr/>
                  </p:nvSpPr>
                  <p:spPr bwMode="auto">
                    <a:xfrm>
                      <a:off x="3719" y="193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03" name="AutoShape 123">
                      <a:extLst>
                        <a:ext uri="{FF2B5EF4-FFF2-40B4-BE49-F238E27FC236}">
                          <a16:creationId xmlns:a16="http://schemas.microsoft.com/office/drawing/2014/main" id="{791C1E5E-44C8-4D1C-A60A-882999AB9345}"/>
                        </a:ext>
                      </a:extLst>
                    </p:cNvPr>
                    <p:cNvSpPr>
                      <a:spLocks noChangeArrowheads="1"/>
                    </p:cNvSpPr>
                    <p:nvPr/>
                  </p:nvSpPr>
                  <p:spPr bwMode="auto">
                    <a:xfrm>
                      <a:off x="3197" y="2069"/>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04" name="AutoShape 124">
                      <a:extLst>
                        <a:ext uri="{FF2B5EF4-FFF2-40B4-BE49-F238E27FC236}">
                          <a16:creationId xmlns:a16="http://schemas.microsoft.com/office/drawing/2014/main" id="{22019854-36C3-4C33-AD1D-DE0DF60AAE05}"/>
                        </a:ext>
                      </a:extLst>
                    </p:cNvPr>
                    <p:cNvSpPr>
                      <a:spLocks noChangeArrowheads="1"/>
                    </p:cNvSpPr>
                    <p:nvPr/>
                  </p:nvSpPr>
                  <p:spPr bwMode="auto">
                    <a:xfrm>
                      <a:off x="3583" y="2069"/>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05" name="AutoShape 148">
                      <a:extLst>
                        <a:ext uri="{FF2B5EF4-FFF2-40B4-BE49-F238E27FC236}">
                          <a16:creationId xmlns:a16="http://schemas.microsoft.com/office/drawing/2014/main" id="{2519173A-0C79-4AFB-A7B0-62B8AF0D1DC9}"/>
                        </a:ext>
                      </a:extLst>
                    </p:cNvPr>
                    <p:cNvSpPr>
                      <a:spLocks noChangeArrowheads="1"/>
                    </p:cNvSpPr>
                    <p:nvPr/>
                  </p:nvSpPr>
                  <p:spPr bwMode="auto">
                    <a:xfrm>
                      <a:off x="3061" y="2976"/>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06" name="AutoShape 149">
                      <a:extLst>
                        <a:ext uri="{FF2B5EF4-FFF2-40B4-BE49-F238E27FC236}">
                          <a16:creationId xmlns:a16="http://schemas.microsoft.com/office/drawing/2014/main" id="{F3437DE0-EBEB-45EF-A848-10E8869C4516}"/>
                        </a:ext>
                      </a:extLst>
                    </p:cNvPr>
                    <p:cNvSpPr>
                      <a:spLocks noChangeArrowheads="1"/>
                    </p:cNvSpPr>
                    <p:nvPr/>
                  </p:nvSpPr>
                  <p:spPr bwMode="auto">
                    <a:xfrm>
                      <a:off x="3447" y="2976"/>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07" name="AutoShape 150">
                      <a:extLst>
                        <a:ext uri="{FF2B5EF4-FFF2-40B4-BE49-F238E27FC236}">
                          <a16:creationId xmlns:a16="http://schemas.microsoft.com/office/drawing/2014/main" id="{559C0B21-CA14-4146-A4A7-3F44E8A8D7C8}"/>
                        </a:ext>
                      </a:extLst>
                    </p:cNvPr>
                    <p:cNvSpPr>
                      <a:spLocks noChangeArrowheads="1"/>
                    </p:cNvSpPr>
                    <p:nvPr/>
                  </p:nvSpPr>
                  <p:spPr bwMode="auto">
                    <a:xfrm>
                      <a:off x="3061" y="2590"/>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08" name="AutoShape 151">
                      <a:extLst>
                        <a:ext uri="{FF2B5EF4-FFF2-40B4-BE49-F238E27FC236}">
                          <a16:creationId xmlns:a16="http://schemas.microsoft.com/office/drawing/2014/main" id="{72D76DB2-7846-4B2A-A599-3DF870F3967C}"/>
                        </a:ext>
                      </a:extLst>
                    </p:cNvPr>
                    <p:cNvSpPr>
                      <a:spLocks noChangeArrowheads="1"/>
                    </p:cNvSpPr>
                    <p:nvPr/>
                  </p:nvSpPr>
                  <p:spPr bwMode="auto">
                    <a:xfrm>
                      <a:off x="3447" y="2590"/>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09" name="AutoShape 152">
                      <a:extLst>
                        <a:ext uri="{FF2B5EF4-FFF2-40B4-BE49-F238E27FC236}">
                          <a16:creationId xmlns:a16="http://schemas.microsoft.com/office/drawing/2014/main" id="{D65D5C06-BDA6-47F5-84A5-BE75C7690DC2}"/>
                        </a:ext>
                      </a:extLst>
                    </p:cNvPr>
                    <p:cNvSpPr>
                      <a:spLocks noChangeArrowheads="1"/>
                    </p:cNvSpPr>
                    <p:nvPr/>
                  </p:nvSpPr>
                  <p:spPr bwMode="auto">
                    <a:xfrm>
                      <a:off x="3061" y="2205"/>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510" name="AutoShape 153">
                      <a:extLst>
                        <a:ext uri="{FF2B5EF4-FFF2-40B4-BE49-F238E27FC236}">
                          <a16:creationId xmlns:a16="http://schemas.microsoft.com/office/drawing/2014/main" id="{39BAB540-2D84-4B3A-9538-8884E24BED85}"/>
                        </a:ext>
                      </a:extLst>
                    </p:cNvPr>
                    <p:cNvSpPr>
                      <a:spLocks noChangeArrowheads="1"/>
                    </p:cNvSpPr>
                    <p:nvPr/>
                  </p:nvSpPr>
                  <p:spPr bwMode="auto">
                    <a:xfrm>
                      <a:off x="3447" y="2205"/>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490" name="AutoShape 185">
                    <a:extLst>
                      <a:ext uri="{FF2B5EF4-FFF2-40B4-BE49-F238E27FC236}">
                        <a16:creationId xmlns:a16="http://schemas.microsoft.com/office/drawing/2014/main" id="{B3754F93-A027-4710-8901-70E4BB30FEAE}"/>
                      </a:ext>
                    </a:extLst>
                  </p:cNvPr>
                  <p:cNvSpPr>
                    <a:spLocks noChangeArrowheads="1"/>
                  </p:cNvSpPr>
                  <p:nvPr/>
                </p:nvSpPr>
                <p:spPr bwMode="auto">
                  <a:xfrm rot="8097621">
                    <a:off x="3274" y="2281"/>
                    <a:ext cx="513" cy="513"/>
                  </a:xfrm>
                  <a:prstGeom prst="rtTriangle">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91" name="AutoShape 186">
                    <a:extLst>
                      <a:ext uri="{FF2B5EF4-FFF2-40B4-BE49-F238E27FC236}">
                        <a16:creationId xmlns:a16="http://schemas.microsoft.com/office/drawing/2014/main" id="{900E06EA-3B06-406A-89EB-E09E5C895856}"/>
                      </a:ext>
                    </a:extLst>
                  </p:cNvPr>
                  <p:cNvSpPr>
                    <a:spLocks noChangeArrowheads="1"/>
                  </p:cNvSpPr>
                  <p:nvPr/>
                </p:nvSpPr>
                <p:spPr bwMode="auto">
                  <a:xfrm rot="-2932108">
                    <a:off x="3614" y="1920"/>
                    <a:ext cx="481" cy="544"/>
                  </a:xfrm>
                  <a:prstGeom prst="triangle">
                    <a:avLst>
                      <a:gd name="adj" fmla="val 727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92" name="Oval 196">
                    <a:extLst>
                      <a:ext uri="{FF2B5EF4-FFF2-40B4-BE49-F238E27FC236}">
                        <a16:creationId xmlns:a16="http://schemas.microsoft.com/office/drawing/2014/main" id="{EA3B1302-79A0-48FF-A366-FDC21CE78207}"/>
                      </a:ext>
                    </a:extLst>
                  </p:cNvPr>
                  <p:cNvSpPr>
                    <a:spLocks noChangeArrowheads="1"/>
                  </p:cNvSpPr>
                  <p:nvPr/>
                </p:nvSpPr>
                <p:spPr bwMode="auto">
                  <a:xfrm>
                    <a:off x="3810" y="2137"/>
                    <a:ext cx="907" cy="567"/>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93" name="Oval 197">
                    <a:extLst>
                      <a:ext uri="{FF2B5EF4-FFF2-40B4-BE49-F238E27FC236}">
                        <a16:creationId xmlns:a16="http://schemas.microsoft.com/office/drawing/2014/main" id="{3CA31778-FA5E-4AB4-BB16-411035C0C4EB}"/>
                      </a:ext>
                    </a:extLst>
                  </p:cNvPr>
                  <p:cNvSpPr>
                    <a:spLocks noChangeArrowheads="1"/>
                  </p:cNvSpPr>
                  <p:nvPr/>
                </p:nvSpPr>
                <p:spPr bwMode="auto">
                  <a:xfrm>
                    <a:off x="3674" y="2455"/>
                    <a:ext cx="703" cy="567"/>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94" name="Oval 198">
                    <a:extLst>
                      <a:ext uri="{FF2B5EF4-FFF2-40B4-BE49-F238E27FC236}">
                        <a16:creationId xmlns:a16="http://schemas.microsoft.com/office/drawing/2014/main" id="{361F6F60-8034-4DAE-A021-BCF1878CAB70}"/>
                      </a:ext>
                    </a:extLst>
                  </p:cNvPr>
                  <p:cNvSpPr>
                    <a:spLocks noChangeArrowheads="1"/>
                  </p:cNvSpPr>
                  <p:nvPr/>
                </p:nvSpPr>
                <p:spPr bwMode="auto">
                  <a:xfrm>
                    <a:off x="4332" y="2614"/>
                    <a:ext cx="522" cy="318"/>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95" name="Oval 199">
                    <a:extLst>
                      <a:ext uri="{FF2B5EF4-FFF2-40B4-BE49-F238E27FC236}">
                        <a16:creationId xmlns:a16="http://schemas.microsoft.com/office/drawing/2014/main" id="{5DCF364C-6827-4C44-9970-1CD597D6E42A}"/>
                      </a:ext>
                    </a:extLst>
                  </p:cNvPr>
                  <p:cNvSpPr>
                    <a:spLocks noChangeArrowheads="1"/>
                  </p:cNvSpPr>
                  <p:nvPr/>
                </p:nvSpPr>
                <p:spPr bwMode="auto">
                  <a:xfrm>
                    <a:off x="4127" y="2750"/>
                    <a:ext cx="522" cy="318"/>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96" name="Rectangle 200">
                    <a:extLst>
                      <a:ext uri="{FF2B5EF4-FFF2-40B4-BE49-F238E27FC236}">
                        <a16:creationId xmlns:a16="http://schemas.microsoft.com/office/drawing/2014/main" id="{3724C82B-E729-4032-B6DC-650D20BEE780}"/>
                      </a:ext>
                    </a:extLst>
                  </p:cNvPr>
                  <p:cNvSpPr>
                    <a:spLocks noChangeArrowheads="1"/>
                  </p:cNvSpPr>
                  <p:nvPr/>
                </p:nvSpPr>
                <p:spPr bwMode="auto">
                  <a:xfrm>
                    <a:off x="4264" y="3044"/>
                    <a:ext cx="68" cy="613"/>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488" name="AutoShape 229">
                  <a:extLst>
                    <a:ext uri="{FF2B5EF4-FFF2-40B4-BE49-F238E27FC236}">
                      <a16:creationId xmlns:a16="http://schemas.microsoft.com/office/drawing/2014/main" id="{9B965977-2095-4726-A0DE-8F670F305DB8}"/>
                    </a:ext>
                  </a:extLst>
                </p:cNvPr>
                <p:cNvSpPr>
                  <a:spLocks noChangeArrowheads="1"/>
                </p:cNvSpPr>
                <p:nvPr/>
              </p:nvSpPr>
              <p:spPr bwMode="auto">
                <a:xfrm rot="-5400000">
                  <a:off x="3402" y="2863"/>
                  <a:ext cx="612" cy="249"/>
                </a:xfrm>
                <a:prstGeom prst="flowChartDelay">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484" name="Oval 207">
                <a:extLst>
                  <a:ext uri="{FF2B5EF4-FFF2-40B4-BE49-F238E27FC236}">
                    <a16:creationId xmlns:a16="http://schemas.microsoft.com/office/drawing/2014/main" id="{716B61CA-B709-4E7E-9C85-4E497AA9B38D}"/>
                  </a:ext>
                </a:extLst>
              </p:cNvPr>
              <p:cNvSpPr>
                <a:spLocks noChangeArrowheads="1"/>
              </p:cNvSpPr>
              <p:nvPr/>
            </p:nvSpPr>
            <p:spPr bwMode="auto">
              <a:xfrm>
                <a:off x="3129" y="3339"/>
                <a:ext cx="363" cy="29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85" name="Oval 208">
                <a:extLst>
                  <a:ext uri="{FF2B5EF4-FFF2-40B4-BE49-F238E27FC236}">
                    <a16:creationId xmlns:a16="http://schemas.microsoft.com/office/drawing/2014/main" id="{6F114DB4-B08B-45AC-9074-43076A9D096D}"/>
                  </a:ext>
                </a:extLst>
              </p:cNvPr>
              <p:cNvSpPr>
                <a:spLocks noChangeArrowheads="1"/>
              </p:cNvSpPr>
              <p:nvPr/>
            </p:nvSpPr>
            <p:spPr bwMode="auto">
              <a:xfrm>
                <a:off x="3470" y="3339"/>
                <a:ext cx="363" cy="29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86" name="Oval 209">
                <a:extLst>
                  <a:ext uri="{FF2B5EF4-FFF2-40B4-BE49-F238E27FC236}">
                    <a16:creationId xmlns:a16="http://schemas.microsoft.com/office/drawing/2014/main" id="{7589318D-3C74-4220-A210-DC9DAFB2A9FA}"/>
                  </a:ext>
                </a:extLst>
              </p:cNvPr>
              <p:cNvSpPr>
                <a:spLocks noChangeArrowheads="1"/>
              </p:cNvSpPr>
              <p:nvPr/>
            </p:nvSpPr>
            <p:spPr bwMode="auto">
              <a:xfrm>
                <a:off x="3288" y="3339"/>
                <a:ext cx="363" cy="29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481" name="AutoShape 244">
              <a:extLst>
                <a:ext uri="{FF2B5EF4-FFF2-40B4-BE49-F238E27FC236}">
                  <a16:creationId xmlns:a16="http://schemas.microsoft.com/office/drawing/2014/main" id="{9A5BC5F7-DBD8-4F4F-87A3-40CAF8E06C47}"/>
                </a:ext>
              </a:extLst>
            </p:cNvPr>
            <p:cNvSpPr>
              <a:spLocks noChangeArrowheads="1"/>
            </p:cNvSpPr>
            <p:nvPr/>
          </p:nvSpPr>
          <p:spPr bwMode="auto">
            <a:xfrm>
              <a:off x="3311" y="2236"/>
              <a:ext cx="1678" cy="250"/>
            </a:xfrm>
            <a:prstGeom prst="ellipseRibbon2">
              <a:avLst>
                <a:gd name="adj1" fmla="val 25000"/>
                <a:gd name="adj2" fmla="val 50000"/>
                <a:gd name="adj3" fmla="val 12500"/>
              </a:avLst>
            </a:pr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4757" name="Text Box 245">
              <a:extLst>
                <a:ext uri="{FF2B5EF4-FFF2-40B4-BE49-F238E27FC236}">
                  <a16:creationId xmlns:a16="http://schemas.microsoft.com/office/drawing/2014/main" id="{A171ED92-7500-49CE-8C68-E4A3F1EC2899}"/>
                </a:ext>
              </a:extLst>
            </p:cNvPr>
            <p:cNvSpPr txBox="1">
              <a:spLocks noChangeArrowheads="1"/>
            </p:cNvSpPr>
            <p:nvPr/>
          </p:nvSpPr>
          <p:spPr bwMode="auto">
            <a:xfrm>
              <a:off x="3742" y="2228"/>
              <a:ext cx="839"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600" b="1">
                  <a:solidFill>
                    <a:srgbClr val="0000FF"/>
                  </a:solidFill>
                  <a:effectLst>
                    <a:outerShdw blurRad="38100" dist="38100" dir="2700000" algn="tl">
                      <a:srgbClr val="C0C0C0"/>
                    </a:outerShdw>
                  </a:effectLst>
                  <a:latin typeface="Arial" charset="0"/>
                  <a:cs typeface="Arial" charset="0"/>
                </a:rPr>
                <a:t>Долгопупс</a:t>
              </a:r>
            </a:p>
          </p:txBody>
        </p:sp>
      </p:grpSp>
      <p:grpSp>
        <p:nvGrpSpPr>
          <p:cNvPr id="64763" name="Group 251">
            <a:extLst>
              <a:ext uri="{FF2B5EF4-FFF2-40B4-BE49-F238E27FC236}">
                <a16:creationId xmlns:a16="http://schemas.microsoft.com/office/drawing/2014/main" id="{0A32C47A-B3E8-42C4-B001-6F238C21680D}"/>
              </a:ext>
            </a:extLst>
          </p:cNvPr>
          <p:cNvGrpSpPr>
            <a:grpSpLocks/>
          </p:cNvGrpSpPr>
          <p:nvPr/>
        </p:nvGrpSpPr>
        <p:grpSpPr bwMode="auto">
          <a:xfrm>
            <a:off x="1044575" y="3536950"/>
            <a:ext cx="2763838" cy="2305050"/>
            <a:chOff x="658" y="2228"/>
            <a:chExt cx="1741" cy="1452"/>
          </a:xfrm>
        </p:grpSpPr>
        <p:grpSp>
          <p:nvGrpSpPr>
            <p:cNvPr id="16447" name="Group 233">
              <a:extLst>
                <a:ext uri="{FF2B5EF4-FFF2-40B4-BE49-F238E27FC236}">
                  <a16:creationId xmlns:a16="http://schemas.microsoft.com/office/drawing/2014/main" id="{7FB9F4FF-68D2-4396-8546-2C33E1162982}"/>
                </a:ext>
              </a:extLst>
            </p:cNvPr>
            <p:cNvGrpSpPr>
              <a:grpSpLocks/>
            </p:cNvGrpSpPr>
            <p:nvPr/>
          </p:nvGrpSpPr>
          <p:grpSpPr bwMode="auto">
            <a:xfrm>
              <a:off x="658" y="2302"/>
              <a:ext cx="1741" cy="1378"/>
              <a:chOff x="703" y="1933"/>
              <a:chExt cx="2177" cy="1724"/>
            </a:xfrm>
          </p:grpSpPr>
          <p:grpSp>
            <p:nvGrpSpPr>
              <p:cNvPr id="16450" name="Group 216">
                <a:extLst>
                  <a:ext uri="{FF2B5EF4-FFF2-40B4-BE49-F238E27FC236}">
                    <a16:creationId xmlns:a16="http://schemas.microsoft.com/office/drawing/2014/main" id="{ED24C854-E201-457D-B482-FC148DD3AC87}"/>
                  </a:ext>
                </a:extLst>
              </p:cNvPr>
              <p:cNvGrpSpPr>
                <a:grpSpLocks/>
              </p:cNvGrpSpPr>
              <p:nvPr/>
            </p:nvGrpSpPr>
            <p:grpSpPr bwMode="auto">
              <a:xfrm>
                <a:off x="703" y="1933"/>
                <a:ext cx="2177" cy="1724"/>
                <a:chOff x="703" y="1933"/>
                <a:chExt cx="2177" cy="1724"/>
              </a:xfrm>
            </p:grpSpPr>
            <p:grpSp>
              <p:nvGrpSpPr>
                <p:cNvPr id="16453" name="Group 215">
                  <a:extLst>
                    <a:ext uri="{FF2B5EF4-FFF2-40B4-BE49-F238E27FC236}">
                      <a16:creationId xmlns:a16="http://schemas.microsoft.com/office/drawing/2014/main" id="{B49CABC4-1A86-4D2A-8DDE-72A9EE2C3AC7}"/>
                    </a:ext>
                  </a:extLst>
                </p:cNvPr>
                <p:cNvGrpSpPr>
                  <a:grpSpLocks/>
                </p:cNvGrpSpPr>
                <p:nvPr/>
              </p:nvGrpSpPr>
              <p:grpSpPr bwMode="auto">
                <a:xfrm>
                  <a:off x="703" y="2183"/>
                  <a:ext cx="2177" cy="1474"/>
                  <a:chOff x="703" y="2183"/>
                  <a:chExt cx="2177" cy="1474"/>
                </a:xfrm>
              </p:grpSpPr>
              <p:grpSp>
                <p:nvGrpSpPr>
                  <p:cNvPr id="16455" name="Group 181">
                    <a:extLst>
                      <a:ext uri="{FF2B5EF4-FFF2-40B4-BE49-F238E27FC236}">
                        <a16:creationId xmlns:a16="http://schemas.microsoft.com/office/drawing/2014/main" id="{C420B267-55F1-4C67-9438-14037E01C328}"/>
                      </a:ext>
                    </a:extLst>
                  </p:cNvPr>
                  <p:cNvGrpSpPr>
                    <a:grpSpLocks/>
                  </p:cNvGrpSpPr>
                  <p:nvPr/>
                </p:nvGrpSpPr>
                <p:grpSpPr bwMode="auto">
                  <a:xfrm>
                    <a:off x="839" y="2478"/>
                    <a:ext cx="1453" cy="1143"/>
                    <a:chOff x="1178" y="663"/>
                    <a:chExt cx="1817" cy="1429"/>
                  </a:xfrm>
                </p:grpSpPr>
                <p:sp>
                  <p:nvSpPr>
                    <p:cNvPr id="16462" name="AutoShape 132">
                      <a:extLst>
                        <a:ext uri="{FF2B5EF4-FFF2-40B4-BE49-F238E27FC236}">
                          <a16:creationId xmlns:a16="http://schemas.microsoft.com/office/drawing/2014/main" id="{4DBF7D7A-14E4-409C-9399-140353C51F5C}"/>
                        </a:ext>
                      </a:extLst>
                    </p:cNvPr>
                    <p:cNvSpPr>
                      <a:spLocks noChangeArrowheads="1"/>
                    </p:cNvSpPr>
                    <p:nvPr/>
                  </p:nvSpPr>
                  <p:spPr bwMode="auto">
                    <a:xfrm>
                      <a:off x="1178" y="1570"/>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63" name="AutoShape 133">
                      <a:extLst>
                        <a:ext uri="{FF2B5EF4-FFF2-40B4-BE49-F238E27FC236}">
                          <a16:creationId xmlns:a16="http://schemas.microsoft.com/office/drawing/2014/main" id="{69A12598-6A48-435C-8AE3-8709CA79DC02}"/>
                        </a:ext>
                      </a:extLst>
                    </p:cNvPr>
                    <p:cNvSpPr>
                      <a:spLocks noChangeArrowheads="1"/>
                    </p:cNvSpPr>
                    <p:nvPr/>
                  </p:nvSpPr>
                  <p:spPr bwMode="auto">
                    <a:xfrm>
                      <a:off x="1564" y="1570"/>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64" name="AutoShape 134">
                      <a:extLst>
                        <a:ext uri="{FF2B5EF4-FFF2-40B4-BE49-F238E27FC236}">
                          <a16:creationId xmlns:a16="http://schemas.microsoft.com/office/drawing/2014/main" id="{ADFE0F77-C360-4B6F-8B3B-68FB9BB03684}"/>
                        </a:ext>
                      </a:extLst>
                    </p:cNvPr>
                    <p:cNvSpPr>
                      <a:spLocks noChangeArrowheads="1"/>
                    </p:cNvSpPr>
                    <p:nvPr/>
                  </p:nvSpPr>
                  <p:spPr bwMode="auto">
                    <a:xfrm>
                      <a:off x="1950" y="1570"/>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65" name="AutoShape 135">
                      <a:extLst>
                        <a:ext uri="{FF2B5EF4-FFF2-40B4-BE49-F238E27FC236}">
                          <a16:creationId xmlns:a16="http://schemas.microsoft.com/office/drawing/2014/main" id="{1B050FF5-C578-45AA-8AF5-2D7BE6D6CFE8}"/>
                        </a:ext>
                      </a:extLst>
                    </p:cNvPr>
                    <p:cNvSpPr>
                      <a:spLocks noChangeArrowheads="1"/>
                    </p:cNvSpPr>
                    <p:nvPr/>
                  </p:nvSpPr>
                  <p:spPr bwMode="auto">
                    <a:xfrm>
                      <a:off x="1178" y="118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66" name="AutoShape 136">
                      <a:extLst>
                        <a:ext uri="{FF2B5EF4-FFF2-40B4-BE49-F238E27FC236}">
                          <a16:creationId xmlns:a16="http://schemas.microsoft.com/office/drawing/2014/main" id="{40F7488F-5C6A-462C-8C04-A8BB61E6E875}"/>
                        </a:ext>
                      </a:extLst>
                    </p:cNvPr>
                    <p:cNvSpPr>
                      <a:spLocks noChangeArrowheads="1"/>
                    </p:cNvSpPr>
                    <p:nvPr/>
                  </p:nvSpPr>
                  <p:spPr bwMode="auto">
                    <a:xfrm>
                      <a:off x="1564" y="118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67" name="AutoShape 137">
                      <a:extLst>
                        <a:ext uri="{FF2B5EF4-FFF2-40B4-BE49-F238E27FC236}">
                          <a16:creationId xmlns:a16="http://schemas.microsoft.com/office/drawing/2014/main" id="{508BEEA9-8A5F-474F-83F1-3D4D09301FB0}"/>
                        </a:ext>
                      </a:extLst>
                    </p:cNvPr>
                    <p:cNvSpPr>
                      <a:spLocks noChangeArrowheads="1"/>
                    </p:cNvSpPr>
                    <p:nvPr/>
                  </p:nvSpPr>
                  <p:spPr bwMode="auto">
                    <a:xfrm>
                      <a:off x="1950" y="118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68" name="AutoShape 144">
                      <a:extLst>
                        <a:ext uri="{FF2B5EF4-FFF2-40B4-BE49-F238E27FC236}">
                          <a16:creationId xmlns:a16="http://schemas.microsoft.com/office/drawing/2014/main" id="{8FB1898F-AD20-4E7A-BB3F-95C5DBB4ADD5}"/>
                        </a:ext>
                      </a:extLst>
                    </p:cNvPr>
                    <p:cNvSpPr>
                      <a:spLocks noChangeArrowheads="1"/>
                    </p:cNvSpPr>
                    <p:nvPr/>
                  </p:nvSpPr>
                  <p:spPr bwMode="auto">
                    <a:xfrm>
                      <a:off x="2472" y="143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69" name="AutoShape 145">
                      <a:extLst>
                        <a:ext uri="{FF2B5EF4-FFF2-40B4-BE49-F238E27FC236}">
                          <a16:creationId xmlns:a16="http://schemas.microsoft.com/office/drawing/2014/main" id="{8EDE71BE-16C5-447D-B8D0-8C840332FA77}"/>
                        </a:ext>
                      </a:extLst>
                    </p:cNvPr>
                    <p:cNvSpPr>
                      <a:spLocks noChangeArrowheads="1"/>
                    </p:cNvSpPr>
                    <p:nvPr/>
                  </p:nvSpPr>
                  <p:spPr bwMode="auto">
                    <a:xfrm>
                      <a:off x="2472" y="1049"/>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70" name="AutoShape 146">
                      <a:extLst>
                        <a:ext uri="{FF2B5EF4-FFF2-40B4-BE49-F238E27FC236}">
                          <a16:creationId xmlns:a16="http://schemas.microsoft.com/office/drawing/2014/main" id="{0A3E9F75-8CDB-49B8-9144-E0D7D3CF37BE}"/>
                        </a:ext>
                      </a:extLst>
                    </p:cNvPr>
                    <p:cNvSpPr>
                      <a:spLocks noChangeArrowheads="1"/>
                    </p:cNvSpPr>
                    <p:nvPr/>
                  </p:nvSpPr>
                  <p:spPr bwMode="auto">
                    <a:xfrm>
                      <a:off x="2336" y="1570"/>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71" name="AutoShape 147">
                      <a:extLst>
                        <a:ext uri="{FF2B5EF4-FFF2-40B4-BE49-F238E27FC236}">
                          <a16:creationId xmlns:a16="http://schemas.microsoft.com/office/drawing/2014/main" id="{B49D0899-5EDD-4C65-913C-7E396931B11A}"/>
                        </a:ext>
                      </a:extLst>
                    </p:cNvPr>
                    <p:cNvSpPr>
                      <a:spLocks noChangeArrowheads="1"/>
                    </p:cNvSpPr>
                    <p:nvPr/>
                  </p:nvSpPr>
                  <p:spPr bwMode="auto">
                    <a:xfrm>
                      <a:off x="2336" y="118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72" name="AutoShape 170">
                      <a:extLst>
                        <a:ext uri="{FF2B5EF4-FFF2-40B4-BE49-F238E27FC236}">
                          <a16:creationId xmlns:a16="http://schemas.microsoft.com/office/drawing/2014/main" id="{40DD4848-1760-4BFD-8F0B-8852663D11D0}"/>
                        </a:ext>
                      </a:extLst>
                    </p:cNvPr>
                    <p:cNvSpPr>
                      <a:spLocks noChangeArrowheads="1"/>
                    </p:cNvSpPr>
                    <p:nvPr/>
                  </p:nvSpPr>
                  <p:spPr bwMode="auto">
                    <a:xfrm>
                      <a:off x="1315" y="663"/>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73" name="AutoShape 171">
                      <a:extLst>
                        <a:ext uri="{FF2B5EF4-FFF2-40B4-BE49-F238E27FC236}">
                          <a16:creationId xmlns:a16="http://schemas.microsoft.com/office/drawing/2014/main" id="{8525F098-27D6-40A6-9C52-0EF2AB8DB90C}"/>
                        </a:ext>
                      </a:extLst>
                    </p:cNvPr>
                    <p:cNvSpPr>
                      <a:spLocks noChangeArrowheads="1"/>
                    </p:cNvSpPr>
                    <p:nvPr/>
                  </p:nvSpPr>
                  <p:spPr bwMode="auto">
                    <a:xfrm>
                      <a:off x="1701" y="66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74" name="AutoShape 172">
                      <a:extLst>
                        <a:ext uri="{FF2B5EF4-FFF2-40B4-BE49-F238E27FC236}">
                          <a16:creationId xmlns:a16="http://schemas.microsoft.com/office/drawing/2014/main" id="{8686A190-3094-41A7-886E-21A2E68155AF}"/>
                        </a:ext>
                      </a:extLst>
                    </p:cNvPr>
                    <p:cNvSpPr>
                      <a:spLocks noChangeArrowheads="1"/>
                    </p:cNvSpPr>
                    <p:nvPr/>
                  </p:nvSpPr>
                  <p:spPr bwMode="auto">
                    <a:xfrm>
                      <a:off x="2087" y="66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75" name="AutoShape 173">
                      <a:extLst>
                        <a:ext uri="{FF2B5EF4-FFF2-40B4-BE49-F238E27FC236}">
                          <a16:creationId xmlns:a16="http://schemas.microsoft.com/office/drawing/2014/main" id="{FD837DC5-C03C-4C18-B557-3CF9EE23932F}"/>
                        </a:ext>
                      </a:extLst>
                    </p:cNvPr>
                    <p:cNvSpPr>
                      <a:spLocks noChangeArrowheads="1"/>
                    </p:cNvSpPr>
                    <p:nvPr/>
                  </p:nvSpPr>
                  <p:spPr bwMode="auto">
                    <a:xfrm>
                      <a:off x="1179" y="799"/>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76" name="AutoShape 174">
                      <a:extLst>
                        <a:ext uri="{FF2B5EF4-FFF2-40B4-BE49-F238E27FC236}">
                          <a16:creationId xmlns:a16="http://schemas.microsoft.com/office/drawing/2014/main" id="{E3B569FF-E233-4BC0-9A1D-67AE441894D7}"/>
                        </a:ext>
                      </a:extLst>
                    </p:cNvPr>
                    <p:cNvSpPr>
                      <a:spLocks noChangeArrowheads="1"/>
                    </p:cNvSpPr>
                    <p:nvPr/>
                  </p:nvSpPr>
                  <p:spPr bwMode="auto">
                    <a:xfrm>
                      <a:off x="1565" y="799"/>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77" name="AutoShape 175">
                      <a:extLst>
                        <a:ext uri="{FF2B5EF4-FFF2-40B4-BE49-F238E27FC236}">
                          <a16:creationId xmlns:a16="http://schemas.microsoft.com/office/drawing/2014/main" id="{507A0D36-4978-445D-AD39-1FA1AC2563E4}"/>
                        </a:ext>
                      </a:extLst>
                    </p:cNvPr>
                    <p:cNvSpPr>
                      <a:spLocks noChangeArrowheads="1"/>
                    </p:cNvSpPr>
                    <p:nvPr/>
                  </p:nvSpPr>
                  <p:spPr bwMode="auto">
                    <a:xfrm>
                      <a:off x="1951" y="799"/>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78" name="AutoShape 176">
                      <a:extLst>
                        <a:ext uri="{FF2B5EF4-FFF2-40B4-BE49-F238E27FC236}">
                          <a16:creationId xmlns:a16="http://schemas.microsoft.com/office/drawing/2014/main" id="{94F03AD9-1ECB-42AD-9630-CA01726ABC5A}"/>
                        </a:ext>
                      </a:extLst>
                    </p:cNvPr>
                    <p:cNvSpPr>
                      <a:spLocks noChangeArrowheads="1"/>
                    </p:cNvSpPr>
                    <p:nvPr/>
                  </p:nvSpPr>
                  <p:spPr bwMode="auto">
                    <a:xfrm>
                      <a:off x="2473" y="664"/>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79" name="AutoShape 177">
                      <a:extLst>
                        <a:ext uri="{FF2B5EF4-FFF2-40B4-BE49-F238E27FC236}">
                          <a16:creationId xmlns:a16="http://schemas.microsoft.com/office/drawing/2014/main" id="{5868D929-03B7-44A7-BFBE-C13785A0B96B}"/>
                        </a:ext>
                      </a:extLst>
                    </p:cNvPr>
                    <p:cNvSpPr>
                      <a:spLocks noChangeArrowheads="1"/>
                    </p:cNvSpPr>
                    <p:nvPr/>
                  </p:nvSpPr>
                  <p:spPr bwMode="auto">
                    <a:xfrm>
                      <a:off x="2337" y="799"/>
                      <a:ext cx="522" cy="522"/>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456" name="AutoShape 203">
                    <a:extLst>
                      <a:ext uri="{FF2B5EF4-FFF2-40B4-BE49-F238E27FC236}">
                        <a16:creationId xmlns:a16="http://schemas.microsoft.com/office/drawing/2014/main" id="{97D2DB80-4148-4A01-8ECE-BB8EB8778399}"/>
                      </a:ext>
                    </a:extLst>
                  </p:cNvPr>
                  <p:cNvSpPr>
                    <a:spLocks noChangeArrowheads="1"/>
                  </p:cNvSpPr>
                  <p:nvPr/>
                </p:nvSpPr>
                <p:spPr bwMode="auto">
                  <a:xfrm flipV="1">
                    <a:off x="703" y="2387"/>
                    <a:ext cx="1406" cy="295"/>
                  </a:xfrm>
                  <a:custGeom>
                    <a:avLst/>
                    <a:gdLst>
                      <a:gd name="T0" fmla="*/ 80 w 21600"/>
                      <a:gd name="T1" fmla="*/ 2 h 21600"/>
                      <a:gd name="T2" fmla="*/ 46 w 21600"/>
                      <a:gd name="T3" fmla="*/ 4 h 21600"/>
                      <a:gd name="T4" fmla="*/ 12 w 21600"/>
                      <a:gd name="T5" fmla="*/ 2 h 21600"/>
                      <a:gd name="T6" fmla="*/ 46 w 21600"/>
                      <a:gd name="T7" fmla="*/ 0 h 21600"/>
                      <a:gd name="T8" fmla="*/ 0 60000 65536"/>
                      <a:gd name="T9" fmla="*/ 0 60000 65536"/>
                      <a:gd name="T10" fmla="*/ 0 60000 65536"/>
                      <a:gd name="T11" fmla="*/ 0 60000 65536"/>
                      <a:gd name="T12" fmla="*/ 4609 w 21600"/>
                      <a:gd name="T13" fmla="*/ 4613 h 21600"/>
                      <a:gd name="T14" fmla="*/ 16991 w 21600"/>
                      <a:gd name="T15" fmla="*/ 16987 h 21600"/>
                    </a:gdLst>
                    <a:ahLst/>
                    <a:cxnLst>
                      <a:cxn ang="T8">
                        <a:pos x="T0" y="T1"/>
                      </a:cxn>
                      <a:cxn ang="T9">
                        <a:pos x="T2" y="T3"/>
                      </a:cxn>
                      <a:cxn ang="T10">
                        <a:pos x="T4" y="T5"/>
                      </a:cxn>
                      <a:cxn ang="T11">
                        <a:pos x="T6" y="T7"/>
                      </a:cxn>
                    </a:cxnLst>
                    <a:rect l="T12" t="T13" r="T14" b="T15"/>
                    <a:pathLst>
                      <a:path w="21600" h="21600">
                        <a:moveTo>
                          <a:pt x="0" y="0"/>
                        </a:moveTo>
                        <a:lnTo>
                          <a:pt x="5631" y="21600"/>
                        </a:lnTo>
                        <a:lnTo>
                          <a:pt x="15969" y="21600"/>
                        </a:lnTo>
                        <a:lnTo>
                          <a:pt x="21600" y="0"/>
                        </a:lnTo>
                        <a:lnTo>
                          <a:pt x="0" y="0"/>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6457" name="Oval 204">
                    <a:extLst>
                      <a:ext uri="{FF2B5EF4-FFF2-40B4-BE49-F238E27FC236}">
                        <a16:creationId xmlns:a16="http://schemas.microsoft.com/office/drawing/2014/main" id="{07DAB8D8-6311-41D8-ACBB-05E839AEAE3C}"/>
                      </a:ext>
                    </a:extLst>
                  </p:cNvPr>
                  <p:cNvSpPr>
                    <a:spLocks noChangeArrowheads="1"/>
                  </p:cNvSpPr>
                  <p:nvPr/>
                </p:nvSpPr>
                <p:spPr bwMode="auto">
                  <a:xfrm>
                    <a:off x="1678" y="2183"/>
                    <a:ext cx="522" cy="907"/>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58" name="Oval 206">
                    <a:extLst>
                      <a:ext uri="{FF2B5EF4-FFF2-40B4-BE49-F238E27FC236}">
                        <a16:creationId xmlns:a16="http://schemas.microsoft.com/office/drawing/2014/main" id="{CE9AF797-6192-4097-A9DB-87EC89277C40}"/>
                      </a:ext>
                    </a:extLst>
                  </p:cNvPr>
                  <p:cNvSpPr>
                    <a:spLocks noChangeArrowheads="1"/>
                  </p:cNvSpPr>
                  <p:nvPr/>
                </p:nvSpPr>
                <p:spPr bwMode="auto">
                  <a:xfrm>
                    <a:off x="2517" y="2704"/>
                    <a:ext cx="363" cy="431"/>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59" name="Rectangle 210">
                    <a:extLst>
                      <a:ext uri="{FF2B5EF4-FFF2-40B4-BE49-F238E27FC236}">
                        <a16:creationId xmlns:a16="http://schemas.microsoft.com/office/drawing/2014/main" id="{CE36C3D4-3133-43DA-95E3-C6AA602B56C7}"/>
                      </a:ext>
                    </a:extLst>
                  </p:cNvPr>
                  <p:cNvSpPr>
                    <a:spLocks noChangeArrowheads="1"/>
                  </p:cNvSpPr>
                  <p:nvPr/>
                </p:nvSpPr>
                <p:spPr bwMode="auto">
                  <a:xfrm>
                    <a:off x="1927" y="3090"/>
                    <a:ext cx="46" cy="567"/>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60" name="Rectangle 211">
                    <a:extLst>
                      <a:ext uri="{FF2B5EF4-FFF2-40B4-BE49-F238E27FC236}">
                        <a16:creationId xmlns:a16="http://schemas.microsoft.com/office/drawing/2014/main" id="{EC9EEDED-32D2-463D-BBB5-401F0977C1C7}"/>
                      </a:ext>
                    </a:extLst>
                  </p:cNvPr>
                  <p:cNvSpPr>
                    <a:spLocks noChangeArrowheads="1"/>
                  </p:cNvSpPr>
                  <p:nvPr/>
                </p:nvSpPr>
                <p:spPr bwMode="auto">
                  <a:xfrm>
                    <a:off x="2336" y="2840"/>
                    <a:ext cx="45" cy="703"/>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61" name="Rectangle 212">
                    <a:extLst>
                      <a:ext uri="{FF2B5EF4-FFF2-40B4-BE49-F238E27FC236}">
                        <a16:creationId xmlns:a16="http://schemas.microsoft.com/office/drawing/2014/main" id="{CB3CB658-39ED-4105-9F61-80C9B8138DAE}"/>
                      </a:ext>
                    </a:extLst>
                  </p:cNvPr>
                  <p:cNvSpPr>
                    <a:spLocks noChangeArrowheads="1"/>
                  </p:cNvSpPr>
                  <p:nvPr/>
                </p:nvSpPr>
                <p:spPr bwMode="auto">
                  <a:xfrm>
                    <a:off x="2675" y="3136"/>
                    <a:ext cx="46" cy="38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454" name="Oval 205">
                  <a:extLst>
                    <a:ext uri="{FF2B5EF4-FFF2-40B4-BE49-F238E27FC236}">
                      <a16:creationId xmlns:a16="http://schemas.microsoft.com/office/drawing/2014/main" id="{40B4B242-EEBF-408C-B80B-94815B6D8E90}"/>
                    </a:ext>
                  </a:extLst>
                </p:cNvPr>
                <p:cNvSpPr>
                  <a:spLocks noChangeArrowheads="1"/>
                </p:cNvSpPr>
                <p:nvPr/>
              </p:nvSpPr>
              <p:spPr bwMode="auto">
                <a:xfrm>
                  <a:off x="2064" y="1933"/>
                  <a:ext cx="567" cy="907"/>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451" name="AutoShape 230">
                <a:extLst>
                  <a:ext uri="{FF2B5EF4-FFF2-40B4-BE49-F238E27FC236}">
                    <a16:creationId xmlns:a16="http://schemas.microsoft.com/office/drawing/2014/main" id="{2898484C-1E10-4E55-B2AD-2B1C9B278561}"/>
                  </a:ext>
                </a:extLst>
              </p:cNvPr>
              <p:cNvSpPr>
                <a:spLocks noChangeArrowheads="1"/>
              </p:cNvSpPr>
              <p:nvPr/>
            </p:nvSpPr>
            <p:spPr bwMode="auto">
              <a:xfrm rot="-5400000">
                <a:off x="839" y="2999"/>
                <a:ext cx="612" cy="249"/>
              </a:xfrm>
              <a:prstGeom prst="flowChartDelay">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52" name="AutoShape 231">
                <a:extLst>
                  <a:ext uri="{FF2B5EF4-FFF2-40B4-BE49-F238E27FC236}">
                    <a16:creationId xmlns:a16="http://schemas.microsoft.com/office/drawing/2014/main" id="{A57A6233-F41F-4BA7-91A5-84A96D379FA7}"/>
                  </a:ext>
                </a:extLst>
              </p:cNvPr>
              <p:cNvSpPr>
                <a:spLocks noChangeArrowheads="1"/>
              </p:cNvSpPr>
              <p:nvPr/>
            </p:nvSpPr>
            <p:spPr bwMode="auto">
              <a:xfrm rot="-5400000">
                <a:off x="1157" y="2999"/>
                <a:ext cx="612" cy="249"/>
              </a:xfrm>
              <a:prstGeom prst="flowChartDelay">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448" name="AutoShape 246">
              <a:extLst>
                <a:ext uri="{FF2B5EF4-FFF2-40B4-BE49-F238E27FC236}">
                  <a16:creationId xmlns:a16="http://schemas.microsoft.com/office/drawing/2014/main" id="{C7B6D3B0-9A1C-41E4-8314-4BF20F10BDA3}"/>
                </a:ext>
              </a:extLst>
            </p:cNvPr>
            <p:cNvSpPr>
              <a:spLocks noChangeArrowheads="1"/>
            </p:cNvSpPr>
            <p:nvPr/>
          </p:nvSpPr>
          <p:spPr bwMode="auto">
            <a:xfrm>
              <a:off x="703" y="2236"/>
              <a:ext cx="1678" cy="250"/>
            </a:xfrm>
            <a:prstGeom prst="ellipseRibbon2">
              <a:avLst>
                <a:gd name="adj1" fmla="val 25000"/>
                <a:gd name="adj2" fmla="val 50000"/>
                <a:gd name="adj3" fmla="val 12500"/>
              </a:avLst>
            </a:pr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4759" name="Text Box 247">
              <a:extLst>
                <a:ext uri="{FF2B5EF4-FFF2-40B4-BE49-F238E27FC236}">
                  <a16:creationId xmlns:a16="http://schemas.microsoft.com/office/drawing/2014/main" id="{6890D91A-E1CF-4CFA-9C41-B49D9D06E5DB}"/>
                </a:ext>
              </a:extLst>
            </p:cNvPr>
            <p:cNvSpPr txBox="1">
              <a:spLocks noChangeArrowheads="1"/>
            </p:cNvSpPr>
            <p:nvPr/>
          </p:nvSpPr>
          <p:spPr bwMode="auto">
            <a:xfrm>
              <a:off x="1134" y="2228"/>
              <a:ext cx="839"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600" b="1">
                  <a:solidFill>
                    <a:srgbClr val="0000FF"/>
                  </a:solidFill>
                  <a:effectLst>
                    <a:outerShdw blurRad="38100" dist="38100" dir="2700000" algn="tl">
                      <a:srgbClr val="C0C0C0"/>
                    </a:outerShdw>
                  </a:effectLst>
                  <a:latin typeface="Arial" charset="0"/>
                  <a:cs typeface="Arial" charset="0"/>
                </a:rPr>
                <a:t>Уизли</a:t>
              </a:r>
            </a:p>
          </p:txBody>
        </p:sp>
      </p:grpSp>
      <p:grpSp>
        <p:nvGrpSpPr>
          <p:cNvPr id="64767" name="Group 255">
            <a:extLst>
              <a:ext uri="{FF2B5EF4-FFF2-40B4-BE49-F238E27FC236}">
                <a16:creationId xmlns:a16="http://schemas.microsoft.com/office/drawing/2014/main" id="{A5D77E94-478C-4013-8CF5-7424C5251D8C}"/>
              </a:ext>
            </a:extLst>
          </p:cNvPr>
          <p:cNvGrpSpPr>
            <a:grpSpLocks/>
          </p:cNvGrpSpPr>
          <p:nvPr/>
        </p:nvGrpSpPr>
        <p:grpSpPr bwMode="auto">
          <a:xfrm>
            <a:off x="4067175" y="3105150"/>
            <a:ext cx="612775" cy="827088"/>
            <a:chOff x="2562" y="1820"/>
            <a:chExt cx="386" cy="521"/>
          </a:xfrm>
        </p:grpSpPr>
        <p:sp>
          <p:nvSpPr>
            <p:cNvPr id="16445" name="AutoShape 253">
              <a:extLst>
                <a:ext uri="{FF2B5EF4-FFF2-40B4-BE49-F238E27FC236}">
                  <a16:creationId xmlns:a16="http://schemas.microsoft.com/office/drawing/2014/main" id="{70285316-0915-4AC5-990D-D75FB43E14FC}"/>
                </a:ext>
              </a:extLst>
            </p:cNvPr>
            <p:cNvSpPr>
              <a:spLocks noChangeArrowheads="1"/>
            </p:cNvSpPr>
            <p:nvPr/>
          </p:nvSpPr>
          <p:spPr bwMode="auto">
            <a:xfrm>
              <a:off x="2585" y="1820"/>
              <a:ext cx="318" cy="317"/>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4766" name="Text Box 254">
              <a:extLst>
                <a:ext uri="{FF2B5EF4-FFF2-40B4-BE49-F238E27FC236}">
                  <a16:creationId xmlns:a16="http://schemas.microsoft.com/office/drawing/2014/main" id="{10B91965-F70B-42F4-9163-368F91DF71CA}"/>
                </a:ext>
              </a:extLst>
            </p:cNvPr>
            <p:cNvSpPr txBox="1">
              <a:spLocks noChangeArrowheads="1"/>
            </p:cNvSpPr>
            <p:nvPr/>
          </p:nvSpPr>
          <p:spPr bwMode="auto">
            <a:xfrm>
              <a:off x="2562" y="2110"/>
              <a:ext cx="38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b="1">
                  <a:solidFill>
                    <a:srgbClr val="CC0000"/>
                  </a:solidFill>
                  <a:effectLst>
                    <a:outerShdw blurRad="38100" dist="38100" dir="2700000" algn="tl">
                      <a:srgbClr val="C0C0C0"/>
                    </a:outerShdw>
                  </a:effectLst>
                  <a:latin typeface="Arial" charset="0"/>
                  <a:cs typeface="Arial" charset="0"/>
                </a:rPr>
                <a:t>2</a:t>
              </a:r>
              <a:r>
                <a:rPr lang="ru-RU" b="1">
                  <a:solidFill>
                    <a:srgbClr val="CC0000"/>
                  </a:solidFill>
                  <a:effectLst>
                    <a:outerShdw blurRad="38100" dist="38100" dir="2700000" algn="tl">
                      <a:srgbClr val="C0C0C0"/>
                    </a:outerShdw>
                  </a:effectLst>
                  <a:latin typeface="Arial" charset="0"/>
                  <a:cs typeface="Arial" charset="0"/>
                </a:rPr>
                <a:t>м</a:t>
              </a:r>
            </a:p>
          </p:txBody>
        </p:sp>
      </p:grpSp>
      <p:grpSp>
        <p:nvGrpSpPr>
          <p:cNvPr id="64770" name="Group 258">
            <a:extLst>
              <a:ext uri="{FF2B5EF4-FFF2-40B4-BE49-F238E27FC236}">
                <a16:creationId xmlns:a16="http://schemas.microsoft.com/office/drawing/2014/main" id="{3595D0B6-81FD-4F52-B995-059A7B522073}"/>
              </a:ext>
            </a:extLst>
          </p:cNvPr>
          <p:cNvGrpSpPr>
            <a:grpSpLocks/>
          </p:cNvGrpSpPr>
          <p:nvPr/>
        </p:nvGrpSpPr>
        <p:grpSpPr bwMode="auto">
          <a:xfrm>
            <a:off x="2663825" y="1557338"/>
            <a:ext cx="1873250" cy="396875"/>
            <a:chOff x="1678" y="935"/>
            <a:chExt cx="1180" cy="250"/>
          </a:xfrm>
        </p:grpSpPr>
        <p:sp>
          <p:nvSpPr>
            <p:cNvPr id="16443" name="AutoShape 257">
              <a:extLst>
                <a:ext uri="{FF2B5EF4-FFF2-40B4-BE49-F238E27FC236}">
                  <a16:creationId xmlns:a16="http://schemas.microsoft.com/office/drawing/2014/main" id="{C16AD632-42E0-46BD-B908-A1EDB5FB50D7}"/>
                </a:ext>
              </a:extLst>
            </p:cNvPr>
            <p:cNvSpPr>
              <a:spLocks noChangeArrowheads="1"/>
            </p:cNvSpPr>
            <p:nvPr/>
          </p:nvSpPr>
          <p:spPr bwMode="auto">
            <a:xfrm flipH="1">
              <a:off x="1678" y="935"/>
              <a:ext cx="1179" cy="250"/>
            </a:xfrm>
            <a:prstGeom prst="homePlate">
              <a:avLst>
                <a:gd name="adj" fmla="val 45282"/>
              </a:avLst>
            </a:prstGeom>
            <a:solidFill>
              <a:schemeClr val="bg1"/>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4768" name="Text Box 256">
              <a:extLst>
                <a:ext uri="{FF2B5EF4-FFF2-40B4-BE49-F238E27FC236}">
                  <a16:creationId xmlns:a16="http://schemas.microsoft.com/office/drawing/2014/main" id="{8A2DB439-0171-4E69-AD00-46E67E36CCE9}"/>
                </a:ext>
              </a:extLst>
            </p:cNvPr>
            <p:cNvSpPr txBox="1">
              <a:spLocks noChangeArrowheads="1"/>
            </p:cNvSpPr>
            <p:nvPr/>
          </p:nvSpPr>
          <p:spPr bwMode="auto">
            <a:xfrm>
              <a:off x="1814" y="935"/>
              <a:ext cx="104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b="1">
                  <a:solidFill>
                    <a:srgbClr val="CC0000"/>
                  </a:solidFill>
                  <a:effectLst>
                    <a:outerShdw blurRad="38100" dist="38100" dir="2700000" algn="tl">
                      <a:srgbClr val="C0C0C0"/>
                    </a:outerShdw>
                  </a:effectLst>
                  <a:latin typeface="Arial" charset="0"/>
                  <a:cs typeface="Arial" charset="0"/>
                </a:rPr>
                <a:t>V=4·4·6=96</a:t>
              </a:r>
              <a:r>
                <a:rPr lang="ru-RU" b="1">
                  <a:solidFill>
                    <a:srgbClr val="CC0000"/>
                  </a:solidFill>
                  <a:effectLst>
                    <a:outerShdw blurRad="38100" dist="38100" dir="2700000" algn="tl">
                      <a:srgbClr val="C0C0C0"/>
                    </a:outerShdw>
                  </a:effectLst>
                  <a:latin typeface="Arial" charset="0"/>
                  <a:cs typeface="Arial" charset="0"/>
                </a:rPr>
                <a:t>м</a:t>
              </a:r>
              <a:r>
                <a:rPr lang="ru-RU" b="1" baseline="30000">
                  <a:solidFill>
                    <a:srgbClr val="CC0000"/>
                  </a:solidFill>
                  <a:effectLst>
                    <a:outerShdw blurRad="38100" dist="38100" dir="2700000" algn="tl">
                      <a:srgbClr val="C0C0C0"/>
                    </a:outerShdw>
                  </a:effectLst>
                  <a:latin typeface="Arial" charset="0"/>
                  <a:cs typeface="Arial" charset="0"/>
                </a:rPr>
                <a:t>3</a:t>
              </a:r>
              <a:endParaRPr lang="en-US" b="1" baseline="30000">
                <a:solidFill>
                  <a:srgbClr val="CC0000"/>
                </a:solidFill>
                <a:effectLst>
                  <a:outerShdw blurRad="38100" dist="38100" dir="2700000" algn="tl">
                    <a:srgbClr val="C0C0C0"/>
                  </a:outerShdw>
                </a:effectLst>
                <a:latin typeface="Arial" charset="0"/>
                <a:cs typeface="Arial" charset="0"/>
              </a:endParaRPr>
            </a:p>
          </p:txBody>
        </p:sp>
      </p:grpSp>
      <p:grpSp>
        <p:nvGrpSpPr>
          <p:cNvPr id="64774" name="Group 262">
            <a:extLst>
              <a:ext uri="{FF2B5EF4-FFF2-40B4-BE49-F238E27FC236}">
                <a16:creationId xmlns:a16="http://schemas.microsoft.com/office/drawing/2014/main" id="{C4E3DC35-5482-40E1-B06D-3B36EEED2B58}"/>
              </a:ext>
            </a:extLst>
          </p:cNvPr>
          <p:cNvGrpSpPr>
            <a:grpSpLocks/>
          </p:cNvGrpSpPr>
          <p:nvPr/>
        </p:nvGrpSpPr>
        <p:grpSpPr bwMode="auto">
          <a:xfrm>
            <a:off x="3527425" y="4076700"/>
            <a:ext cx="1873250" cy="396875"/>
            <a:chOff x="2290" y="2591"/>
            <a:chExt cx="1180" cy="250"/>
          </a:xfrm>
        </p:grpSpPr>
        <p:sp>
          <p:nvSpPr>
            <p:cNvPr id="16441" name="AutoShape 260">
              <a:extLst>
                <a:ext uri="{FF2B5EF4-FFF2-40B4-BE49-F238E27FC236}">
                  <a16:creationId xmlns:a16="http://schemas.microsoft.com/office/drawing/2014/main" id="{22160282-C518-4CA1-B26E-6762BE7823F3}"/>
                </a:ext>
              </a:extLst>
            </p:cNvPr>
            <p:cNvSpPr>
              <a:spLocks noChangeArrowheads="1"/>
            </p:cNvSpPr>
            <p:nvPr/>
          </p:nvSpPr>
          <p:spPr bwMode="auto">
            <a:xfrm flipH="1">
              <a:off x="2290" y="2591"/>
              <a:ext cx="1179" cy="250"/>
            </a:xfrm>
            <a:prstGeom prst="homePlate">
              <a:avLst>
                <a:gd name="adj" fmla="val 45282"/>
              </a:avLst>
            </a:prstGeom>
            <a:solidFill>
              <a:schemeClr val="bg1"/>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4773" name="Text Box 261">
              <a:extLst>
                <a:ext uri="{FF2B5EF4-FFF2-40B4-BE49-F238E27FC236}">
                  <a16:creationId xmlns:a16="http://schemas.microsoft.com/office/drawing/2014/main" id="{E887FCA2-8D8A-4881-A72A-FE2C0ADF931E}"/>
                </a:ext>
              </a:extLst>
            </p:cNvPr>
            <p:cNvSpPr txBox="1">
              <a:spLocks noChangeArrowheads="1"/>
            </p:cNvSpPr>
            <p:nvPr/>
          </p:nvSpPr>
          <p:spPr bwMode="auto">
            <a:xfrm>
              <a:off x="2358" y="2591"/>
              <a:ext cx="1112"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b="1">
                  <a:solidFill>
                    <a:srgbClr val="CC0000"/>
                  </a:solidFill>
                  <a:effectLst>
                    <a:outerShdw blurRad="38100" dist="38100" dir="2700000" algn="tl">
                      <a:srgbClr val="C0C0C0"/>
                    </a:outerShdw>
                  </a:effectLst>
                  <a:latin typeface="Arial" charset="0"/>
                  <a:cs typeface="Arial" charset="0"/>
                </a:rPr>
                <a:t>V=</a:t>
              </a:r>
              <a:r>
                <a:rPr lang="ru-RU" b="1">
                  <a:solidFill>
                    <a:srgbClr val="CC0000"/>
                  </a:solidFill>
                  <a:effectLst>
                    <a:outerShdw blurRad="38100" dist="38100" dir="2700000" algn="tl">
                      <a:srgbClr val="C0C0C0"/>
                    </a:outerShdw>
                  </a:effectLst>
                  <a:latin typeface="Arial" charset="0"/>
                  <a:cs typeface="Arial" charset="0"/>
                </a:rPr>
                <a:t>8</a:t>
              </a:r>
              <a:r>
                <a:rPr lang="en-US" b="1">
                  <a:solidFill>
                    <a:srgbClr val="CC0000"/>
                  </a:solidFill>
                  <a:effectLst>
                    <a:outerShdw blurRad="38100" dist="38100" dir="2700000" algn="tl">
                      <a:srgbClr val="C0C0C0"/>
                    </a:outerShdw>
                  </a:effectLst>
                  <a:latin typeface="Arial" charset="0"/>
                  <a:cs typeface="Arial" charset="0"/>
                </a:rPr>
                <a:t>·4·6=</a:t>
              </a:r>
              <a:r>
                <a:rPr lang="ru-RU" b="1">
                  <a:solidFill>
                    <a:srgbClr val="CC0000"/>
                  </a:solidFill>
                  <a:effectLst>
                    <a:outerShdw blurRad="38100" dist="38100" dir="2700000" algn="tl">
                      <a:srgbClr val="C0C0C0"/>
                    </a:outerShdw>
                  </a:effectLst>
                  <a:latin typeface="Arial" charset="0"/>
                  <a:cs typeface="Arial" charset="0"/>
                </a:rPr>
                <a:t>1</a:t>
              </a:r>
              <a:r>
                <a:rPr lang="en-US" b="1">
                  <a:solidFill>
                    <a:srgbClr val="CC0000"/>
                  </a:solidFill>
                  <a:effectLst>
                    <a:outerShdw blurRad="38100" dist="38100" dir="2700000" algn="tl">
                      <a:srgbClr val="C0C0C0"/>
                    </a:outerShdw>
                  </a:effectLst>
                  <a:latin typeface="Arial" charset="0"/>
                  <a:cs typeface="Arial" charset="0"/>
                </a:rPr>
                <a:t>9</a:t>
              </a:r>
              <a:r>
                <a:rPr lang="ru-RU" b="1">
                  <a:solidFill>
                    <a:srgbClr val="CC0000"/>
                  </a:solidFill>
                  <a:effectLst>
                    <a:outerShdw blurRad="38100" dist="38100" dir="2700000" algn="tl">
                      <a:srgbClr val="C0C0C0"/>
                    </a:outerShdw>
                  </a:effectLst>
                  <a:latin typeface="Arial" charset="0"/>
                  <a:cs typeface="Arial" charset="0"/>
                </a:rPr>
                <a:t>2м</a:t>
              </a:r>
              <a:r>
                <a:rPr lang="ru-RU" b="1" baseline="30000">
                  <a:solidFill>
                    <a:srgbClr val="CC0000"/>
                  </a:solidFill>
                  <a:effectLst>
                    <a:outerShdw blurRad="38100" dist="38100" dir="2700000" algn="tl">
                      <a:srgbClr val="C0C0C0"/>
                    </a:outerShdw>
                  </a:effectLst>
                  <a:latin typeface="Arial" charset="0"/>
                  <a:cs typeface="Arial" charset="0"/>
                </a:rPr>
                <a:t>3</a:t>
              </a:r>
              <a:endParaRPr lang="en-US" b="1" baseline="30000">
                <a:solidFill>
                  <a:srgbClr val="CC0000"/>
                </a:solidFill>
                <a:effectLst>
                  <a:outerShdw blurRad="38100" dist="38100" dir="2700000" algn="tl">
                    <a:srgbClr val="C0C0C0"/>
                  </a:outerShdw>
                </a:effectLst>
                <a:latin typeface="Arial" charset="0"/>
                <a:cs typeface="Arial" charset="0"/>
              </a:endParaRPr>
            </a:p>
          </p:txBody>
        </p:sp>
      </p:grpSp>
      <p:grpSp>
        <p:nvGrpSpPr>
          <p:cNvPr id="64775" name="Group 263">
            <a:extLst>
              <a:ext uri="{FF2B5EF4-FFF2-40B4-BE49-F238E27FC236}">
                <a16:creationId xmlns:a16="http://schemas.microsoft.com/office/drawing/2014/main" id="{25B1CAAD-3228-489A-832C-11B50D971A6E}"/>
              </a:ext>
            </a:extLst>
          </p:cNvPr>
          <p:cNvGrpSpPr>
            <a:grpSpLocks/>
          </p:cNvGrpSpPr>
          <p:nvPr/>
        </p:nvGrpSpPr>
        <p:grpSpPr bwMode="auto">
          <a:xfrm flipH="1">
            <a:off x="3886200" y="4976813"/>
            <a:ext cx="1873250" cy="396875"/>
            <a:chOff x="2290" y="2591"/>
            <a:chExt cx="1180" cy="250"/>
          </a:xfrm>
        </p:grpSpPr>
        <p:sp>
          <p:nvSpPr>
            <p:cNvPr id="16439" name="AutoShape 264">
              <a:extLst>
                <a:ext uri="{FF2B5EF4-FFF2-40B4-BE49-F238E27FC236}">
                  <a16:creationId xmlns:a16="http://schemas.microsoft.com/office/drawing/2014/main" id="{AEE5AA32-97C0-419D-A4BC-F06B7BEA03AA}"/>
                </a:ext>
              </a:extLst>
            </p:cNvPr>
            <p:cNvSpPr>
              <a:spLocks noChangeArrowheads="1"/>
            </p:cNvSpPr>
            <p:nvPr/>
          </p:nvSpPr>
          <p:spPr bwMode="auto">
            <a:xfrm flipH="1">
              <a:off x="2290" y="2591"/>
              <a:ext cx="1179" cy="250"/>
            </a:xfrm>
            <a:prstGeom prst="homePlate">
              <a:avLst>
                <a:gd name="adj" fmla="val 45282"/>
              </a:avLst>
            </a:prstGeom>
            <a:solidFill>
              <a:schemeClr val="bg1"/>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4777" name="Text Box 265">
              <a:extLst>
                <a:ext uri="{FF2B5EF4-FFF2-40B4-BE49-F238E27FC236}">
                  <a16:creationId xmlns:a16="http://schemas.microsoft.com/office/drawing/2014/main" id="{BEE4F8C1-7FA1-4AA9-91DE-85DF3898EDDE}"/>
                </a:ext>
              </a:extLst>
            </p:cNvPr>
            <p:cNvSpPr txBox="1">
              <a:spLocks noChangeArrowheads="1"/>
            </p:cNvSpPr>
            <p:nvPr/>
          </p:nvSpPr>
          <p:spPr bwMode="auto">
            <a:xfrm>
              <a:off x="2358" y="2591"/>
              <a:ext cx="1112"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b="1">
                  <a:solidFill>
                    <a:srgbClr val="CC0000"/>
                  </a:solidFill>
                  <a:effectLst>
                    <a:outerShdw blurRad="38100" dist="38100" dir="2700000" algn="tl">
                      <a:srgbClr val="C0C0C0"/>
                    </a:outerShdw>
                  </a:effectLst>
                  <a:latin typeface="Arial" charset="0"/>
                  <a:cs typeface="Arial" charset="0"/>
                </a:rPr>
                <a:t>V=</a:t>
              </a:r>
              <a:r>
                <a:rPr lang="ru-RU" b="1">
                  <a:solidFill>
                    <a:srgbClr val="CC0000"/>
                  </a:solidFill>
                  <a:effectLst>
                    <a:outerShdw blurRad="38100" dist="38100" dir="2700000" algn="tl">
                      <a:srgbClr val="C0C0C0"/>
                    </a:outerShdw>
                  </a:effectLst>
                  <a:latin typeface="Arial" charset="0"/>
                  <a:cs typeface="Arial" charset="0"/>
                </a:rPr>
                <a:t>4</a:t>
              </a:r>
              <a:r>
                <a:rPr lang="en-US" b="1">
                  <a:solidFill>
                    <a:srgbClr val="CC0000"/>
                  </a:solidFill>
                  <a:effectLst>
                    <a:outerShdw blurRad="38100" dist="38100" dir="2700000" algn="tl">
                      <a:srgbClr val="C0C0C0"/>
                    </a:outerShdw>
                  </a:effectLst>
                  <a:latin typeface="Arial" charset="0"/>
                  <a:cs typeface="Arial" charset="0"/>
                </a:rPr>
                <a:t>·</a:t>
              </a:r>
              <a:r>
                <a:rPr lang="ru-RU" b="1">
                  <a:solidFill>
                    <a:srgbClr val="CC0000"/>
                  </a:solidFill>
                  <a:effectLst>
                    <a:outerShdw blurRad="38100" dist="38100" dir="2700000" algn="tl">
                      <a:srgbClr val="C0C0C0"/>
                    </a:outerShdw>
                  </a:effectLst>
                  <a:latin typeface="Arial" charset="0"/>
                  <a:cs typeface="Arial" charset="0"/>
                </a:rPr>
                <a:t>6</a:t>
              </a:r>
              <a:r>
                <a:rPr lang="en-US" b="1">
                  <a:solidFill>
                    <a:srgbClr val="CC0000"/>
                  </a:solidFill>
                  <a:effectLst>
                    <a:outerShdw blurRad="38100" dist="38100" dir="2700000" algn="tl">
                      <a:srgbClr val="C0C0C0"/>
                    </a:outerShdw>
                  </a:effectLst>
                  <a:latin typeface="Arial" charset="0"/>
                  <a:cs typeface="Arial" charset="0"/>
                </a:rPr>
                <a:t>·6=</a:t>
              </a:r>
              <a:r>
                <a:rPr lang="ru-RU" b="1">
                  <a:solidFill>
                    <a:srgbClr val="CC0000"/>
                  </a:solidFill>
                  <a:effectLst>
                    <a:outerShdw blurRad="38100" dist="38100" dir="2700000" algn="tl">
                      <a:srgbClr val="C0C0C0"/>
                    </a:outerShdw>
                  </a:effectLst>
                  <a:latin typeface="Arial" charset="0"/>
                  <a:cs typeface="Arial" charset="0"/>
                </a:rPr>
                <a:t>144м</a:t>
              </a:r>
              <a:r>
                <a:rPr lang="ru-RU" b="1" baseline="30000">
                  <a:solidFill>
                    <a:srgbClr val="CC0000"/>
                  </a:solidFill>
                  <a:effectLst>
                    <a:outerShdw blurRad="38100" dist="38100" dir="2700000" algn="tl">
                      <a:srgbClr val="C0C0C0"/>
                    </a:outerShdw>
                  </a:effectLst>
                  <a:latin typeface="Arial" charset="0"/>
                  <a:cs typeface="Arial" charset="0"/>
                </a:rPr>
                <a:t>3</a:t>
              </a:r>
              <a:endParaRPr lang="en-US" b="1" baseline="30000">
                <a:solidFill>
                  <a:srgbClr val="CC0000"/>
                </a:solidFill>
                <a:effectLst>
                  <a:outerShdw blurRad="38100" dist="38100" dir="2700000" algn="tl">
                    <a:srgbClr val="C0C0C0"/>
                  </a:outerShdw>
                </a:effectLst>
                <a:latin typeface="Arial" charset="0"/>
                <a:cs typeface="Arial" charset="0"/>
              </a:endParaRPr>
            </a:p>
          </p:txBody>
        </p:sp>
      </p:grpSp>
      <p:grpSp>
        <p:nvGrpSpPr>
          <p:cNvPr id="64778" name="Group 266">
            <a:extLst>
              <a:ext uri="{FF2B5EF4-FFF2-40B4-BE49-F238E27FC236}">
                <a16:creationId xmlns:a16="http://schemas.microsoft.com/office/drawing/2014/main" id="{6AF0A709-F4A3-4B7C-ADAB-E28E46E9AE8D}"/>
              </a:ext>
            </a:extLst>
          </p:cNvPr>
          <p:cNvGrpSpPr>
            <a:grpSpLocks/>
          </p:cNvGrpSpPr>
          <p:nvPr/>
        </p:nvGrpSpPr>
        <p:grpSpPr bwMode="auto">
          <a:xfrm flipH="1">
            <a:off x="3563938" y="2455863"/>
            <a:ext cx="1871662" cy="396875"/>
            <a:chOff x="2290" y="2591"/>
            <a:chExt cx="1179" cy="250"/>
          </a:xfrm>
        </p:grpSpPr>
        <p:sp>
          <p:nvSpPr>
            <p:cNvPr id="16437" name="AutoShape 267">
              <a:extLst>
                <a:ext uri="{FF2B5EF4-FFF2-40B4-BE49-F238E27FC236}">
                  <a16:creationId xmlns:a16="http://schemas.microsoft.com/office/drawing/2014/main" id="{467E6CCB-6E7C-42B2-A5A0-73DF4D7EE901}"/>
                </a:ext>
              </a:extLst>
            </p:cNvPr>
            <p:cNvSpPr>
              <a:spLocks noChangeArrowheads="1"/>
            </p:cNvSpPr>
            <p:nvPr/>
          </p:nvSpPr>
          <p:spPr bwMode="auto">
            <a:xfrm flipH="1">
              <a:off x="2290" y="2591"/>
              <a:ext cx="1179" cy="250"/>
            </a:xfrm>
            <a:prstGeom prst="homePlate">
              <a:avLst>
                <a:gd name="adj" fmla="val 45282"/>
              </a:avLst>
            </a:prstGeom>
            <a:solidFill>
              <a:schemeClr val="bg1"/>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4780" name="Text Box 268">
              <a:extLst>
                <a:ext uri="{FF2B5EF4-FFF2-40B4-BE49-F238E27FC236}">
                  <a16:creationId xmlns:a16="http://schemas.microsoft.com/office/drawing/2014/main" id="{6C07DCD5-6E3D-4DBD-902E-4F542869562B}"/>
                </a:ext>
              </a:extLst>
            </p:cNvPr>
            <p:cNvSpPr txBox="1">
              <a:spLocks noChangeArrowheads="1"/>
            </p:cNvSpPr>
            <p:nvPr/>
          </p:nvSpPr>
          <p:spPr bwMode="auto">
            <a:xfrm>
              <a:off x="2290" y="2591"/>
              <a:ext cx="1112"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b="1">
                  <a:solidFill>
                    <a:srgbClr val="CC0000"/>
                  </a:solidFill>
                  <a:effectLst>
                    <a:outerShdw blurRad="38100" dist="38100" dir="2700000" algn="tl">
                      <a:srgbClr val="C0C0C0"/>
                    </a:outerShdw>
                  </a:effectLst>
                  <a:latin typeface="Arial" charset="0"/>
                  <a:cs typeface="Arial" charset="0"/>
                </a:rPr>
                <a:t>V=</a:t>
              </a:r>
              <a:r>
                <a:rPr lang="ru-RU" b="1">
                  <a:solidFill>
                    <a:srgbClr val="CC0000"/>
                  </a:solidFill>
                  <a:effectLst>
                    <a:outerShdw blurRad="38100" dist="38100" dir="2700000" algn="tl">
                      <a:srgbClr val="C0C0C0"/>
                    </a:outerShdw>
                  </a:effectLst>
                  <a:latin typeface="Arial" charset="0"/>
                  <a:cs typeface="Arial" charset="0"/>
                </a:rPr>
                <a:t>6</a:t>
              </a:r>
              <a:r>
                <a:rPr lang="en-US" b="1">
                  <a:solidFill>
                    <a:srgbClr val="CC0000"/>
                  </a:solidFill>
                  <a:effectLst>
                    <a:outerShdw blurRad="38100" dist="38100" dir="2700000" algn="tl">
                      <a:srgbClr val="C0C0C0"/>
                    </a:outerShdw>
                  </a:effectLst>
                  <a:latin typeface="Arial" charset="0"/>
                  <a:cs typeface="Arial" charset="0"/>
                </a:rPr>
                <a:t>·</a:t>
              </a:r>
              <a:r>
                <a:rPr lang="ru-RU" b="1">
                  <a:solidFill>
                    <a:srgbClr val="CC0000"/>
                  </a:solidFill>
                  <a:effectLst>
                    <a:outerShdw blurRad="38100" dist="38100" dir="2700000" algn="tl">
                      <a:srgbClr val="C0C0C0"/>
                    </a:outerShdw>
                  </a:effectLst>
                  <a:latin typeface="Arial" charset="0"/>
                  <a:cs typeface="Arial" charset="0"/>
                </a:rPr>
                <a:t>6</a:t>
              </a:r>
              <a:r>
                <a:rPr lang="en-US" b="1">
                  <a:solidFill>
                    <a:srgbClr val="CC0000"/>
                  </a:solidFill>
                  <a:effectLst>
                    <a:outerShdw blurRad="38100" dist="38100" dir="2700000" algn="tl">
                      <a:srgbClr val="C0C0C0"/>
                    </a:outerShdw>
                  </a:effectLst>
                  <a:latin typeface="Arial" charset="0"/>
                  <a:cs typeface="Arial" charset="0"/>
                </a:rPr>
                <a:t>·</a:t>
              </a:r>
              <a:r>
                <a:rPr lang="ru-RU" b="1">
                  <a:solidFill>
                    <a:srgbClr val="CC0000"/>
                  </a:solidFill>
                  <a:effectLst>
                    <a:outerShdw blurRad="38100" dist="38100" dir="2700000" algn="tl">
                      <a:srgbClr val="C0C0C0"/>
                    </a:outerShdw>
                  </a:effectLst>
                  <a:latin typeface="Arial" charset="0"/>
                  <a:cs typeface="Arial" charset="0"/>
                </a:rPr>
                <a:t>6</a:t>
              </a:r>
              <a:r>
                <a:rPr lang="en-US" b="1">
                  <a:solidFill>
                    <a:srgbClr val="CC0000"/>
                  </a:solidFill>
                  <a:effectLst>
                    <a:outerShdw blurRad="38100" dist="38100" dir="2700000" algn="tl">
                      <a:srgbClr val="C0C0C0"/>
                    </a:outerShdw>
                  </a:effectLst>
                  <a:latin typeface="Arial" charset="0"/>
                  <a:cs typeface="Arial" charset="0"/>
                </a:rPr>
                <a:t>=</a:t>
              </a:r>
              <a:r>
                <a:rPr lang="ru-RU" b="1">
                  <a:solidFill>
                    <a:srgbClr val="CC0000"/>
                  </a:solidFill>
                  <a:effectLst>
                    <a:outerShdw blurRad="38100" dist="38100" dir="2700000" algn="tl">
                      <a:srgbClr val="C0C0C0"/>
                    </a:outerShdw>
                  </a:effectLst>
                  <a:latin typeface="Arial" charset="0"/>
                  <a:cs typeface="Arial" charset="0"/>
                </a:rPr>
                <a:t>216м</a:t>
              </a:r>
              <a:r>
                <a:rPr lang="ru-RU" b="1" baseline="30000">
                  <a:solidFill>
                    <a:srgbClr val="CC0000"/>
                  </a:solidFill>
                  <a:effectLst>
                    <a:outerShdw blurRad="38100" dist="38100" dir="2700000" algn="tl">
                      <a:srgbClr val="C0C0C0"/>
                    </a:outerShdw>
                  </a:effectLst>
                  <a:latin typeface="Arial" charset="0"/>
                  <a:cs typeface="Arial" charset="0"/>
                </a:rPr>
                <a:t>3</a:t>
              </a:r>
              <a:endParaRPr lang="en-US" b="1" baseline="30000">
                <a:solidFill>
                  <a:srgbClr val="CC0000"/>
                </a:solidFill>
                <a:effectLst>
                  <a:outerShdw blurRad="38100" dist="38100" dir="2700000" algn="tl">
                    <a:srgbClr val="C0C0C0"/>
                  </a:outerShdw>
                </a:effectLst>
                <a:latin typeface="Arial" charset="0"/>
                <a:cs typeface="Arial" charset="0"/>
              </a:endParaRPr>
            </a:p>
          </p:txBody>
        </p:sp>
      </p:grpSp>
      <p:grpSp>
        <p:nvGrpSpPr>
          <p:cNvPr id="64803" name="Group 291">
            <a:extLst>
              <a:ext uri="{FF2B5EF4-FFF2-40B4-BE49-F238E27FC236}">
                <a16:creationId xmlns:a16="http://schemas.microsoft.com/office/drawing/2014/main" id="{27007231-D332-488B-9192-10BBBABBF3E8}"/>
              </a:ext>
            </a:extLst>
          </p:cNvPr>
          <p:cNvGrpSpPr>
            <a:grpSpLocks/>
          </p:cNvGrpSpPr>
          <p:nvPr/>
        </p:nvGrpSpPr>
        <p:grpSpPr bwMode="auto">
          <a:xfrm>
            <a:off x="5111750" y="1039813"/>
            <a:ext cx="2822575" cy="2389187"/>
            <a:chOff x="3220" y="655"/>
            <a:chExt cx="1778" cy="1505"/>
          </a:xfrm>
        </p:grpSpPr>
        <p:sp>
          <p:nvSpPr>
            <p:cNvPr id="16397" name="AutoShape 241">
              <a:extLst>
                <a:ext uri="{FF2B5EF4-FFF2-40B4-BE49-F238E27FC236}">
                  <a16:creationId xmlns:a16="http://schemas.microsoft.com/office/drawing/2014/main" id="{09268B0F-9BE5-428B-8C9F-3FFB30749AFD}"/>
                </a:ext>
              </a:extLst>
            </p:cNvPr>
            <p:cNvSpPr>
              <a:spLocks noChangeArrowheads="1"/>
            </p:cNvSpPr>
            <p:nvPr/>
          </p:nvSpPr>
          <p:spPr bwMode="auto">
            <a:xfrm>
              <a:off x="3243" y="663"/>
              <a:ext cx="1678" cy="250"/>
            </a:xfrm>
            <a:prstGeom prst="ellipseRibbon2">
              <a:avLst>
                <a:gd name="adj1" fmla="val 25000"/>
                <a:gd name="adj2" fmla="val 50000"/>
                <a:gd name="adj3" fmla="val 12500"/>
              </a:avLst>
            </a:pr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4752" name="Text Box 240">
              <a:extLst>
                <a:ext uri="{FF2B5EF4-FFF2-40B4-BE49-F238E27FC236}">
                  <a16:creationId xmlns:a16="http://schemas.microsoft.com/office/drawing/2014/main" id="{961151E9-C4A3-466E-9DB0-04E6A1A635B8}"/>
                </a:ext>
              </a:extLst>
            </p:cNvPr>
            <p:cNvSpPr txBox="1">
              <a:spLocks noChangeArrowheads="1"/>
            </p:cNvSpPr>
            <p:nvPr/>
          </p:nvSpPr>
          <p:spPr bwMode="auto">
            <a:xfrm>
              <a:off x="3674" y="655"/>
              <a:ext cx="839" cy="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600" b="1">
                  <a:solidFill>
                    <a:srgbClr val="0000FF"/>
                  </a:solidFill>
                  <a:effectLst>
                    <a:outerShdw blurRad="38100" dist="38100" dir="2700000" algn="tl">
                      <a:srgbClr val="C0C0C0"/>
                    </a:outerShdw>
                  </a:effectLst>
                  <a:latin typeface="Arial" charset="0"/>
                  <a:cs typeface="Arial" charset="0"/>
                </a:rPr>
                <a:t>Гермиона</a:t>
              </a:r>
            </a:p>
          </p:txBody>
        </p:sp>
        <p:grpSp>
          <p:nvGrpSpPr>
            <p:cNvPr id="16399" name="Group 289">
              <a:extLst>
                <a:ext uri="{FF2B5EF4-FFF2-40B4-BE49-F238E27FC236}">
                  <a16:creationId xmlns:a16="http://schemas.microsoft.com/office/drawing/2014/main" id="{D2D15004-6549-4AA1-B319-D715CA93587D}"/>
                </a:ext>
              </a:extLst>
            </p:cNvPr>
            <p:cNvGrpSpPr>
              <a:grpSpLocks/>
            </p:cNvGrpSpPr>
            <p:nvPr/>
          </p:nvGrpSpPr>
          <p:grpSpPr bwMode="auto">
            <a:xfrm>
              <a:off x="3220" y="940"/>
              <a:ext cx="1778" cy="1220"/>
              <a:chOff x="3234" y="890"/>
              <a:chExt cx="1778" cy="1220"/>
            </a:xfrm>
          </p:grpSpPr>
          <p:grpSp>
            <p:nvGrpSpPr>
              <p:cNvPr id="16400" name="Group 288">
                <a:extLst>
                  <a:ext uri="{FF2B5EF4-FFF2-40B4-BE49-F238E27FC236}">
                    <a16:creationId xmlns:a16="http://schemas.microsoft.com/office/drawing/2014/main" id="{82EFC360-ADCE-42B5-BA3E-4E99EE3B0646}"/>
                  </a:ext>
                </a:extLst>
              </p:cNvPr>
              <p:cNvGrpSpPr>
                <a:grpSpLocks/>
              </p:cNvGrpSpPr>
              <p:nvPr/>
            </p:nvGrpSpPr>
            <p:grpSpPr bwMode="auto">
              <a:xfrm>
                <a:off x="3234" y="890"/>
                <a:ext cx="1778" cy="1220"/>
                <a:chOff x="2880" y="890"/>
                <a:chExt cx="1778" cy="1220"/>
              </a:xfrm>
            </p:grpSpPr>
            <p:sp>
              <p:nvSpPr>
                <p:cNvPr id="16402" name="Oval 221">
                  <a:extLst>
                    <a:ext uri="{FF2B5EF4-FFF2-40B4-BE49-F238E27FC236}">
                      <a16:creationId xmlns:a16="http://schemas.microsoft.com/office/drawing/2014/main" id="{D347BEDF-313D-4334-888F-21F0CA115254}"/>
                    </a:ext>
                  </a:extLst>
                </p:cNvPr>
                <p:cNvSpPr>
                  <a:spLocks noChangeArrowheads="1"/>
                </p:cNvSpPr>
                <p:nvPr/>
              </p:nvSpPr>
              <p:spPr bwMode="auto">
                <a:xfrm>
                  <a:off x="2880" y="1117"/>
                  <a:ext cx="599" cy="381"/>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nvGrpSpPr>
                <p:cNvPr id="16403" name="Group 287">
                  <a:extLst>
                    <a:ext uri="{FF2B5EF4-FFF2-40B4-BE49-F238E27FC236}">
                      <a16:creationId xmlns:a16="http://schemas.microsoft.com/office/drawing/2014/main" id="{ED328C22-8A4D-4AC5-8811-AEECEAA60733}"/>
                    </a:ext>
                  </a:extLst>
                </p:cNvPr>
                <p:cNvGrpSpPr>
                  <a:grpSpLocks/>
                </p:cNvGrpSpPr>
                <p:nvPr/>
              </p:nvGrpSpPr>
              <p:grpSpPr bwMode="auto">
                <a:xfrm>
                  <a:off x="3243" y="1071"/>
                  <a:ext cx="1415" cy="1039"/>
                  <a:chOff x="3243" y="1071"/>
                  <a:chExt cx="1415" cy="1039"/>
                </a:xfrm>
              </p:grpSpPr>
              <p:sp>
                <p:nvSpPr>
                  <p:cNvPr id="16405" name="AutoShape 158">
                    <a:extLst>
                      <a:ext uri="{FF2B5EF4-FFF2-40B4-BE49-F238E27FC236}">
                        <a16:creationId xmlns:a16="http://schemas.microsoft.com/office/drawing/2014/main" id="{581D4770-6B4B-451F-8E50-E0742A536703}"/>
                      </a:ext>
                    </a:extLst>
                  </p:cNvPr>
                  <p:cNvSpPr>
                    <a:spLocks noChangeArrowheads="1"/>
                  </p:cNvSpPr>
                  <p:nvPr/>
                </p:nvSpPr>
                <p:spPr bwMode="auto">
                  <a:xfrm flipH="1">
                    <a:off x="3851" y="1349"/>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06" name="AutoShape 159">
                    <a:extLst>
                      <a:ext uri="{FF2B5EF4-FFF2-40B4-BE49-F238E27FC236}">
                        <a16:creationId xmlns:a16="http://schemas.microsoft.com/office/drawing/2014/main" id="{3F17461C-3B12-48ED-AC4B-93549E34DBA7}"/>
                      </a:ext>
                    </a:extLst>
                  </p:cNvPr>
                  <p:cNvSpPr>
                    <a:spLocks noChangeArrowheads="1"/>
                  </p:cNvSpPr>
                  <p:nvPr/>
                </p:nvSpPr>
                <p:spPr bwMode="auto">
                  <a:xfrm flipH="1">
                    <a:off x="3604" y="1349"/>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07" name="AutoShape 161">
                    <a:extLst>
                      <a:ext uri="{FF2B5EF4-FFF2-40B4-BE49-F238E27FC236}">
                        <a16:creationId xmlns:a16="http://schemas.microsoft.com/office/drawing/2014/main" id="{36AEA72D-C064-4F8C-A567-A74567235EBC}"/>
                      </a:ext>
                    </a:extLst>
                  </p:cNvPr>
                  <p:cNvSpPr>
                    <a:spLocks noChangeArrowheads="1"/>
                  </p:cNvSpPr>
                  <p:nvPr/>
                </p:nvSpPr>
                <p:spPr bwMode="auto">
                  <a:xfrm flipH="1">
                    <a:off x="3938" y="1682"/>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08" name="AutoShape 162">
                    <a:extLst>
                      <a:ext uri="{FF2B5EF4-FFF2-40B4-BE49-F238E27FC236}">
                        <a16:creationId xmlns:a16="http://schemas.microsoft.com/office/drawing/2014/main" id="{FAF25F19-08B5-40F0-BDD6-CEFFD68D3FCB}"/>
                      </a:ext>
                    </a:extLst>
                  </p:cNvPr>
                  <p:cNvSpPr>
                    <a:spLocks noChangeArrowheads="1"/>
                  </p:cNvSpPr>
                  <p:nvPr/>
                </p:nvSpPr>
                <p:spPr bwMode="auto">
                  <a:xfrm flipH="1">
                    <a:off x="3691" y="1682"/>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09" name="AutoShape 164">
                    <a:extLst>
                      <a:ext uri="{FF2B5EF4-FFF2-40B4-BE49-F238E27FC236}">
                        <a16:creationId xmlns:a16="http://schemas.microsoft.com/office/drawing/2014/main" id="{4F2DF4AA-2AB4-4D3B-B2C7-1DA3CD467770}"/>
                      </a:ext>
                    </a:extLst>
                  </p:cNvPr>
                  <p:cNvSpPr>
                    <a:spLocks noChangeArrowheads="1"/>
                  </p:cNvSpPr>
                  <p:nvPr/>
                </p:nvSpPr>
                <p:spPr bwMode="auto">
                  <a:xfrm flipH="1">
                    <a:off x="3938" y="1435"/>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10" name="AutoShape 165">
                    <a:extLst>
                      <a:ext uri="{FF2B5EF4-FFF2-40B4-BE49-F238E27FC236}">
                        <a16:creationId xmlns:a16="http://schemas.microsoft.com/office/drawing/2014/main" id="{087C7D45-9D35-4F95-8CEB-D56A0FB7A41C}"/>
                      </a:ext>
                    </a:extLst>
                  </p:cNvPr>
                  <p:cNvSpPr>
                    <a:spLocks noChangeArrowheads="1"/>
                  </p:cNvSpPr>
                  <p:nvPr/>
                </p:nvSpPr>
                <p:spPr bwMode="auto">
                  <a:xfrm flipH="1">
                    <a:off x="3691" y="1435"/>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11" name="AutoShape 166">
                    <a:extLst>
                      <a:ext uri="{FF2B5EF4-FFF2-40B4-BE49-F238E27FC236}">
                        <a16:creationId xmlns:a16="http://schemas.microsoft.com/office/drawing/2014/main" id="{07C1A028-9427-413C-9B77-B6FC3FB0759B}"/>
                      </a:ext>
                    </a:extLst>
                  </p:cNvPr>
                  <p:cNvSpPr>
                    <a:spLocks noChangeArrowheads="1"/>
                  </p:cNvSpPr>
                  <p:nvPr/>
                </p:nvSpPr>
                <p:spPr bwMode="auto">
                  <a:xfrm flipH="1">
                    <a:off x="3357" y="1595"/>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12" name="AutoShape 167">
                    <a:extLst>
                      <a:ext uri="{FF2B5EF4-FFF2-40B4-BE49-F238E27FC236}">
                        <a16:creationId xmlns:a16="http://schemas.microsoft.com/office/drawing/2014/main" id="{18B2E933-60AE-40B8-BAB6-2D180F3E9EA8}"/>
                      </a:ext>
                    </a:extLst>
                  </p:cNvPr>
                  <p:cNvSpPr>
                    <a:spLocks noChangeArrowheads="1"/>
                  </p:cNvSpPr>
                  <p:nvPr/>
                </p:nvSpPr>
                <p:spPr bwMode="auto">
                  <a:xfrm flipH="1">
                    <a:off x="3357" y="1349"/>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13" name="AutoShape 168">
                    <a:extLst>
                      <a:ext uri="{FF2B5EF4-FFF2-40B4-BE49-F238E27FC236}">
                        <a16:creationId xmlns:a16="http://schemas.microsoft.com/office/drawing/2014/main" id="{EC7C27FC-85C5-4CCD-B263-F5582FA9BC8E}"/>
                      </a:ext>
                    </a:extLst>
                  </p:cNvPr>
                  <p:cNvSpPr>
                    <a:spLocks noChangeArrowheads="1"/>
                  </p:cNvSpPr>
                  <p:nvPr/>
                </p:nvSpPr>
                <p:spPr bwMode="auto">
                  <a:xfrm flipH="1">
                    <a:off x="3444" y="1682"/>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14" name="AutoShape 169">
                    <a:extLst>
                      <a:ext uri="{FF2B5EF4-FFF2-40B4-BE49-F238E27FC236}">
                        <a16:creationId xmlns:a16="http://schemas.microsoft.com/office/drawing/2014/main" id="{D9F0988C-4551-406A-9128-691F5CE563FB}"/>
                      </a:ext>
                    </a:extLst>
                  </p:cNvPr>
                  <p:cNvSpPr>
                    <a:spLocks noChangeArrowheads="1"/>
                  </p:cNvSpPr>
                  <p:nvPr/>
                </p:nvSpPr>
                <p:spPr bwMode="auto">
                  <a:xfrm flipH="1">
                    <a:off x="3444" y="1435"/>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15" name="Rectangle 220">
                    <a:extLst>
                      <a:ext uri="{FF2B5EF4-FFF2-40B4-BE49-F238E27FC236}">
                        <a16:creationId xmlns:a16="http://schemas.microsoft.com/office/drawing/2014/main" id="{98F47D04-C166-417B-B9D6-EDE6AD1B575B}"/>
                      </a:ext>
                    </a:extLst>
                  </p:cNvPr>
                  <p:cNvSpPr>
                    <a:spLocks noChangeArrowheads="1"/>
                  </p:cNvSpPr>
                  <p:nvPr/>
                </p:nvSpPr>
                <p:spPr bwMode="auto">
                  <a:xfrm>
                    <a:off x="3266" y="1548"/>
                    <a:ext cx="36" cy="50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16" name="Rectangle 223">
                    <a:extLst>
                      <a:ext uri="{FF2B5EF4-FFF2-40B4-BE49-F238E27FC236}">
                        <a16:creationId xmlns:a16="http://schemas.microsoft.com/office/drawing/2014/main" id="{A3E3F6A1-99C2-4292-92EA-646A2C058CD0}"/>
                      </a:ext>
                    </a:extLst>
                  </p:cNvPr>
                  <p:cNvSpPr>
                    <a:spLocks noChangeArrowheads="1"/>
                  </p:cNvSpPr>
                  <p:nvPr/>
                </p:nvSpPr>
                <p:spPr bwMode="auto">
                  <a:xfrm>
                    <a:off x="4445" y="1729"/>
                    <a:ext cx="36" cy="381"/>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17" name="AutoShape 228">
                    <a:extLst>
                      <a:ext uri="{FF2B5EF4-FFF2-40B4-BE49-F238E27FC236}">
                        <a16:creationId xmlns:a16="http://schemas.microsoft.com/office/drawing/2014/main" id="{AF74E489-DD1C-4FFB-81B5-BFA34101790F}"/>
                      </a:ext>
                    </a:extLst>
                  </p:cNvPr>
                  <p:cNvSpPr>
                    <a:spLocks noChangeArrowheads="1"/>
                  </p:cNvSpPr>
                  <p:nvPr/>
                </p:nvSpPr>
                <p:spPr bwMode="auto">
                  <a:xfrm rot="-5400000">
                    <a:off x="3814" y="1566"/>
                    <a:ext cx="327" cy="200"/>
                  </a:xfrm>
                  <a:prstGeom prst="flowChartDelay">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18" name="AutoShape 270">
                    <a:extLst>
                      <a:ext uri="{FF2B5EF4-FFF2-40B4-BE49-F238E27FC236}">
                        <a16:creationId xmlns:a16="http://schemas.microsoft.com/office/drawing/2014/main" id="{25833D59-7D1B-4971-B97B-704A6081BD72}"/>
                      </a:ext>
                    </a:extLst>
                  </p:cNvPr>
                  <p:cNvSpPr>
                    <a:spLocks noChangeArrowheads="1"/>
                  </p:cNvSpPr>
                  <p:nvPr/>
                </p:nvSpPr>
                <p:spPr bwMode="auto">
                  <a:xfrm flipH="1">
                    <a:off x="3850" y="1094"/>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19" name="AutoShape 271">
                    <a:extLst>
                      <a:ext uri="{FF2B5EF4-FFF2-40B4-BE49-F238E27FC236}">
                        <a16:creationId xmlns:a16="http://schemas.microsoft.com/office/drawing/2014/main" id="{4E00E24E-1B3B-46AC-ACAF-3886140CC59F}"/>
                      </a:ext>
                    </a:extLst>
                  </p:cNvPr>
                  <p:cNvSpPr>
                    <a:spLocks noChangeArrowheads="1"/>
                  </p:cNvSpPr>
                  <p:nvPr/>
                </p:nvSpPr>
                <p:spPr bwMode="auto">
                  <a:xfrm flipH="1">
                    <a:off x="3603" y="1094"/>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20" name="AutoShape 272">
                    <a:extLst>
                      <a:ext uri="{FF2B5EF4-FFF2-40B4-BE49-F238E27FC236}">
                        <a16:creationId xmlns:a16="http://schemas.microsoft.com/office/drawing/2014/main" id="{2435AC6E-3126-4AAB-97DA-19C240F613EC}"/>
                      </a:ext>
                    </a:extLst>
                  </p:cNvPr>
                  <p:cNvSpPr>
                    <a:spLocks noChangeArrowheads="1"/>
                  </p:cNvSpPr>
                  <p:nvPr/>
                </p:nvSpPr>
                <p:spPr bwMode="auto">
                  <a:xfrm flipH="1">
                    <a:off x="3937" y="1180"/>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21" name="AutoShape 273">
                    <a:extLst>
                      <a:ext uri="{FF2B5EF4-FFF2-40B4-BE49-F238E27FC236}">
                        <a16:creationId xmlns:a16="http://schemas.microsoft.com/office/drawing/2014/main" id="{04CD3320-0D87-45FF-B433-3712F99F69F4}"/>
                      </a:ext>
                    </a:extLst>
                  </p:cNvPr>
                  <p:cNvSpPr>
                    <a:spLocks noChangeArrowheads="1"/>
                  </p:cNvSpPr>
                  <p:nvPr/>
                </p:nvSpPr>
                <p:spPr bwMode="auto">
                  <a:xfrm flipH="1">
                    <a:off x="3690" y="1180"/>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22" name="AutoShape 274">
                    <a:extLst>
                      <a:ext uri="{FF2B5EF4-FFF2-40B4-BE49-F238E27FC236}">
                        <a16:creationId xmlns:a16="http://schemas.microsoft.com/office/drawing/2014/main" id="{7B5385BB-E926-45AE-B4F4-5DD309433D3C}"/>
                      </a:ext>
                    </a:extLst>
                  </p:cNvPr>
                  <p:cNvSpPr>
                    <a:spLocks noChangeArrowheads="1"/>
                  </p:cNvSpPr>
                  <p:nvPr/>
                </p:nvSpPr>
                <p:spPr bwMode="auto">
                  <a:xfrm flipH="1">
                    <a:off x="3356" y="1094"/>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23" name="AutoShape 275">
                    <a:extLst>
                      <a:ext uri="{FF2B5EF4-FFF2-40B4-BE49-F238E27FC236}">
                        <a16:creationId xmlns:a16="http://schemas.microsoft.com/office/drawing/2014/main" id="{43897A78-ED90-4956-80D7-7C2C5D73897B}"/>
                      </a:ext>
                    </a:extLst>
                  </p:cNvPr>
                  <p:cNvSpPr>
                    <a:spLocks noChangeArrowheads="1"/>
                  </p:cNvSpPr>
                  <p:nvPr/>
                </p:nvSpPr>
                <p:spPr bwMode="auto">
                  <a:xfrm flipH="1">
                    <a:off x="3443" y="1180"/>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24" name="AutoShape 276">
                    <a:extLst>
                      <a:ext uri="{FF2B5EF4-FFF2-40B4-BE49-F238E27FC236}">
                        <a16:creationId xmlns:a16="http://schemas.microsoft.com/office/drawing/2014/main" id="{02D23E67-1B17-4494-97AF-945EBC5C3FCB}"/>
                      </a:ext>
                    </a:extLst>
                  </p:cNvPr>
                  <p:cNvSpPr>
                    <a:spLocks noChangeArrowheads="1"/>
                  </p:cNvSpPr>
                  <p:nvPr/>
                </p:nvSpPr>
                <p:spPr bwMode="auto">
                  <a:xfrm flipH="1">
                    <a:off x="4014" y="1752"/>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25" name="AutoShape 277">
                    <a:extLst>
                      <a:ext uri="{FF2B5EF4-FFF2-40B4-BE49-F238E27FC236}">
                        <a16:creationId xmlns:a16="http://schemas.microsoft.com/office/drawing/2014/main" id="{CD62B8C4-4A2B-4168-910F-EDD6234B9BDC}"/>
                      </a:ext>
                    </a:extLst>
                  </p:cNvPr>
                  <p:cNvSpPr>
                    <a:spLocks noChangeArrowheads="1"/>
                  </p:cNvSpPr>
                  <p:nvPr/>
                </p:nvSpPr>
                <p:spPr bwMode="auto">
                  <a:xfrm flipH="1">
                    <a:off x="3767" y="1752"/>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26" name="AutoShape 278">
                    <a:extLst>
                      <a:ext uri="{FF2B5EF4-FFF2-40B4-BE49-F238E27FC236}">
                        <a16:creationId xmlns:a16="http://schemas.microsoft.com/office/drawing/2014/main" id="{243880C0-3AEA-45E6-B7E7-BEFCFFF893A2}"/>
                      </a:ext>
                    </a:extLst>
                  </p:cNvPr>
                  <p:cNvSpPr>
                    <a:spLocks noChangeArrowheads="1"/>
                  </p:cNvSpPr>
                  <p:nvPr/>
                </p:nvSpPr>
                <p:spPr bwMode="auto">
                  <a:xfrm flipH="1">
                    <a:off x="4014" y="1505"/>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27" name="AutoShape 279">
                    <a:extLst>
                      <a:ext uri="{FF2B5EF4-FFF2-40B4-BE49-F238E27FC236}">
                        <a16:creationId xmlns:a16="http://schemas.microsoft.com/office/drawing/2014/main" id="{7DC9BA41-FB9F-4137-BD7D-808F89750508}"/>
                      </a:ext>
                    </a:extLst>
                  </p:cNvPr>
                  <p:cNvSpPr>
                    <a:spLocks noChangeArrowheads="1"/>
                  </p:cNvSpPr>
                  <p:nvPr/>
                </p:nvSpPr>
                <p:spPr bwMode="auto">
                  <a:xfrm flipH="1">
                    <a:off x="3767" y="1505"/>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28" name="AutoShape 280">
                    <a:extLst>
                      <a:ext uri="{FF2B5EF4-FFF2-40B4-BE49-F238E27FC236}">
                        <a16:creationId xmlns:a16="http://schemas.microsoft.com/office/drawing/2014/main" id="{9143CBA1-3E6A-4619-BD8E-1B5E6446BA45}"/>
                      </a:ext>
                    </a:extLst>
                  </p:cNvPr>
                  <p:cNvSpPr>
                    <a:spLocks noChangeArrowheads="1"/>
                  </p:cNvSpPr>
                  <p:nvPr/>
                </p:nvSpPr>
                <p:spPr bwMode="auto">
                  <a:xfrm flipH="1">
                    <a:off x="3520" y="1752"/>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29" name="AutoShape 281">
                    <a:extLst>
                      <a:ext uri="{FF2B5EF4-FFF2-40B4-BE49-F238E27FC236}">
                        <a16:creationId xmlns:a16="http://schemas.microsoft.com/office/drawing/2014/main" id="{4FCDA0FA-584D-4976-9CE2-C60DE5158F09}"/>
                      </a:ext>
                    </a:extLst>
                  </p:cNvPr>
                  <p:cNvSpPr>
                    <a:spLocks noChangeArrowheads="1"/>
                  </p:cNvSpPr>
                  <p:nvPr/>
                </p:nvSpPr>
                <p:spPr bwMode="auto">
                  <a:xfrm flipH="1">
                    <a:off x="3520" y="1505"/>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30" name="AutoShape 282">
                    <a:extLst>
                      <a:ext uri="{FF2B5EF4-FFF2-40B4-BE49-F238E27FC236}">
                        <a16:creationId xmlns:a16="http://schemas.microsoft.com/office/drawing/2014/main" id="{55381B55-5747-4069-A292-0696446ECD01}"/>
                      </a:ext>
                    </a:extLst>
                  </p:cNvPr>
                  <p:cNvSpPr>
                    <a:spLocks noChangeArrowheads="1"/>
                  </p:cNvSpPr>
                  <p:nvPr/>
                </p:nvSpPr>
                <p:spPr bwMode="auto">
                  <a:xfrm flipH="1">
                    <a:off x="4013" y="1250"/>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31" name="AutoShape 283">
                    <a:extLst>
                      <a:ext uri="{FF2B5EF4-FFF2-40B4-BE49-F238E27FC236}">
                        <a16:creationId xmlns:a16="http://schemas.microsoft.com/office/drawing/2014/main" id="{0D783623-188E-46F1-8090-9099E49DEBF5}"/>
                      </a:ext>
                    </a:extLst>
                  </p:cNvPr>
                  <p:cNvSpPr>
                    <a:spLocks noChangeArrowheads="1"/>
                  </p:cNvSpPr>
                  <p:nvPr/>
                </p:nvSpPr>
                <p:spPr bwMode="auto">
                  <a:xfrm flipH="1">
                    <a:off x="3766" y="1250"/>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32" name="AutoShape 284">
                    <a:extLst>
                      <a:ext uri="{FF2B5EF4-FFF2-40B4-BE49-F238E27FC236}">
                        <a16:creationId xmlns:a16="http://schemas.microsoft.com/office/drawing/2014/main" id="{888A1023-0EAD-4E72-99DB-31EAD36FBCFC}"/>
                      </a:ext>
                    </a:extLst>
                  </p:cNvPr>
                  <p:cNvSpPr>
                    <a:spLocks noChangeArrowheads="1"/>
                  </p:cNvSpPr>
                  <p:nvPr/>
                </p:nvSpPr>
                <p:spPr bwMode="auto">
                  <a:xfrm flipH="1">
                    <a:off x="3519" y="1250"/>
                    <a:ext cx="334" cy="333"/>
                  </a:xfrm>
                  <a:prstGeom prst="cube">
                    <a:avLst>
                      <a:gd name="adj" fmla="val 25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33" name="Oval 222">
                    <a:extLst>
                      <a:ext uri="{FF2B5EF4-FFF2-40B4-BE49-F238E27FC236}">
                        <a16:creationId xmlns:a16="http://schemas.microsoft.com/office/drawing/2014/main" id="{4DEE1AAE-A760-4A7F-8644-C53F45236F1B}"/>
                      </a:ext>
                    </a:extLst>
                  </p:cNvPr>
                  <p:cNvSpPr>
                    <a:spLocks noChangeArrowheads="1"/>
                  </p:cNvSpPr>
                  <p:nvPr/>
                </p:nvSpPr>
                <p:spPr bwMode="auto">
                  <a:xfrm>
                    <a:off x="4241" y="1366"/>
                    <a:ext cx="417" cy="381"/>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34" name="AutoShape 187">
                    <a:extLst>
                      <a:ext uri="{FF2B5EF4-FFF2-40B4-BE49-F238E27FC236}">
                        <a16:creationId xmlns:a16="http://schemas.microsoft.com/office/drawing/2014/main" id="{57C017E6-DD74-4274-90BA-36C8A0E17C9B}"/>
                      </a:ext>
                    </a:extLst>
                  </p:cNvPr>
                  <p:cNvSpPr>
                    <a:spLocks noChangeArrowheads="1"/>
                  </p:cNvSpPr>
                  <p:nvPr/>
                </p:nvSpPr>
                <p:spPr bwMode="auto">
                  <a:xfrm flipV="1">
                    <a:off x="3424" y="1094"/>
                    <a:ext cx="998" cy="236"/>
                  </a:xfrm>
                  <a:custGeom>
                    <a:avLst/>
                    <a:gdLst>
                      <a:gd name="T0" fmla="*/ 40 w 21600"/>
                      <a:gd name="T1" fmla="*/ 1 h 21600"/>
                      <a:gd name="T2" fmla="*/ 23 w 21600"/>
                      <a:gd name="T3" fmla="*/ 3 h 21600"/>
                      <a:gd name="T4" fmla="*/ 6 w 21600"/>
                      <a:gd name="T5" fmla="*/ 1 h 21600"/>
                      <a:gd name="T6" fmla="*/ 23 w 21600"/>
                      <a:gd name="T7" fmla="*/ 0 h 21600"/>
                      <a:gd name="T8" fmla="*/ 0 60000 65536"/>
                      <a:gd name="T9" fmla="*/ 0 60000 65536"/>
                      <a:gd name="T10" fmla="*/ 0 60000 65536"/>
                      <a:gd name="T11" fmla="*/ 0 60000 65536"/>
                      <a:gd name="T12" fmla="*/ 4610 w 21600"/>
                      <a:gd name="T13" fmla="*/ 4576 h 21600"/>
                      <a:gd name="T14" fmla="*/ 16990 w 21600"/>
                      <a:gd name="T15" fmla="*/ 17024 h 21600"/>
                    </a:gdLst>
                    <a:ahLst/>
                    <a:cxnLst>
                      <a:cxn ang="T8">
                        <a:pos x="T0" y="T1"/>
                      </a:cxn>
                      <a:cxn ang="T9">
                        <a:pos x="T2" y="T3"/>
                      </a:cxn>
                      <a:cxn ang="T10">
                        <a:pos x="T4" y="T5"/>
                      </a:cxn>
                      <a:cxn ang="T11">
                        <a:pos x="T6" y="T7"/>
                      </a:cxn>
                    </a:cxnLst>
                    <a:rect l="T12" t="T13" r="T14" b="T15"/>
                    <a:pathLst>
                      <a:path w="21600" h="21600">
                        <a:moveTo>
                          <a:pt x="0" y="0"/>
                        </a:moveTo>
                        <a:lnTo>
                          <a:pt x="5631" y="21600"/>
                        </a:lnTo>
                        <a:lnTo>
                          <a:pt x="15969" y="21600"/>
                        </a:lnTo>
                        <a:lnTo>
                          <a:pt x="21600" y="0"/>
                        </a:lnTo>
                        <a:lnTo>
                          <a:pt x="0" y="0"/>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6435" name="Oval 217">
                    <a:extLst>
                      <a:ext uri="{FF2B5EF4-FFF2-40B4-BE49-F238E27FC236}">
                        <a16:creationId xmlns:a16="http://schemas.microsoft.com/office/drawing/2014/main" id="{DBFBEDCD-ACF6-4910-9F56-2F5E2C59AE18}"/>
                      </a:ext>
                    </a:extLst>
                  </p:cNvPr>
                  <p:cNvSpPr>
                    <a:spLocks noChangeArrowheads="1"/>
                  </p:cNvSpPr>
                  <p:nvPr/>
                </p:nvSpPr>
                <p:spPr bwMode="auto">
                  <a:xfrm>
                    <a:off x="3243" y="1071"/>
                    <a:ext cx="598" cy="381"/>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6436" name="AutoShape 285">
                    <a:extLst>
                      <a:ext uri="{FF2B5EF4-FFF2-40B4-BE49-F238E27FC236}">
                        <a16:creationId xmlns:a16="http://schemas.microsoft.com/office/drawing/2014/main" id="{3650648F-37CA-427B-B0F6-6D7ED871C650}"/>
                      </a:ext>
                    </a:extLst>
                  </p:cNvPr>
                  <p:cNvSpPr>
                    <a:spLocks noChangeArrowheads="1"/>
                  </p:cNvSpPr>
                  <p:nvPr/>
                </p:nvSpPr>
                <p:spPr bwMode="auto">
                  <a:xfrm rot="-5400000">
                    <a:off x="3776" y="1581"/>
                    <a:ext cx="408" cy="250"/>
                  </a:xfrm>
                  <a:prstGeom prst="flowChartDelay">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404" name="Oval 218">
                  <a:extLst>
                    <a:ext uri="{FF2B5EF4-FFF2-40B4-BE49-F238E27FC236}">
                      <a16:creationId xmlns:a16="http://schemas.microsoft.com/office/drawing/2014/main" id="{5DD5DF70-9851-4675-A44C-70905ED967CC}"/>
                    </a:ext>
                  </a:extLst>
                </p:cNvPr>
                <p:cNvSpPr>
                  <a:spLocks noChangeArrowheads="1"/>
                </p:cNvSpPr>
                <p:nvPr/>
              </p:nvSpPr>
              <p:spPr bwMode="auto">
                <a:xfrm>
                  <a:off x="3016" y="890"/>
                  <a:ext cx="652" cy="382"/>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16401" name="Oval 219">
                <a:extLst>
                  <a:ext uri="{FF2B5EF4-FFF2-40B4-BE49-F238E27FC236}">
                    <a16:creationId xmlns:a16="http://schemas.microsoft.com/office/drawing/2014/main" id="{502A8DE1-467C-4E74-9DCB-BCCDB270D4DF}"/>
                  </a:ext>
                </a:extLst>
              </p:cNvPr>
              <p:cNvSpPr>
                <a:spLocks noChangeArrowheads="1"/>
              </p:cNvSpPr>
              <p:nvPr/>
            </p:nvSpPr>
            <p:spPr bwMode="auto">
              <a:xfrm>
                <a:off x="3398" y="1071"/>
                <a:ext cx="435" cy="509"/>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grpSp>
      <p:sp>
        <p:nvSpPr>
          <p:cNvPr id="64804" name="Line 292">
            <a:extLst>
              <a:ext uri="{FF2B5EF4-FFF2-40B4-BE49-F238E27FC236}">
                <a16:creationId xmlns:a16="http://schemas.microsoft.com/office/drawing/2014/main" id="{414155D2-DBF0-422B-9D99-DBFB56995173}"/>
              </a:ext>
            </a:extLst>
          </p:cNvPr>
          <p:cNvSpPr>
            <a:spLocks noChangeShapeType="1"/>
          </p:cNvSpPr>
          <p:nvPr/>
        </p:nvSpPr>
        <p:spPr bwMode="auto">
          <a:xfrm>
            <a:off x="4103688" y="3608388"/>
            <a:ext cx="360362"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4760"/>
                                        </p:tgtEl>
                                        <p:attrNameLst>
                                          <p:attrName>style.visibility</p:attrName>
                                        </p:attrNameLst>
                                      </p:cBhvr>
                                      <p:to>
                                        <p:strVal val="visible"/>
                                      </p:to>
                                    </p:set>
                                    <p:animEffect transition="in" filter="fade">
                                      <p:cBhvr>
                                        <p:cTn id="7" dur="500"/>
                                        <p:tgtEl>
                                          <p:spTgt spid="64760"/>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64803"/>
                                        </p:tgtEl>
                                        <p:attrNameLst>
                                          <p:attrName>style.visibility</p:attrName>
                                        </p:attrNameLst>
                                      </p:cBhvr>
                                      <p:to>
                                        <p:strVal val="visible"/>
                                      </p:to>
                                    </p:set>
                                    <p:animEffect transition="in" filter="fade">
                                      <p:cBhvr>
                                        <p:cTn id="11" dur="500"/>
                                        <p:tgtEl>
                                          <p:spTgt spid="64803"/>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64763"/>
                                        </p:tgtEl>
                                        <p:attrNameLst>
                                          <p:attrName>style.visibility</p:attrName>
                                        </p:attrNameLst>
                                      </p:cBhvr>
                                      <p:to>
                                        <p:strVal val="visible"/>
                                      </p:to>
                                    </p:set>
                                    <p:animEffect transition="in" filter="fade">
                                      <p:cBhvr>
                                        <p:cTn id="15" dur="500"/>
                                        <p:tgtEl>
                                          <p:spTgt spid="64763"/>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64762"/>
                                        </p:tgtEl>
                                        <p:attrNameLst>
                                          <p:attrName>style.visibility</p:attrName>
                                        </p:attrNameLst>
                                      </p:cBhvr>
                                      <p:to>
                                        <p:strVal val="visible"/>
                                      </p:to>
                                    </p:set>
                                    <p:animEffect transition="in" filter="fade">
                                      <p:cBhvr>
                                        <p:cTn id="19" dur="500"/>
                                        <p:tgtEl>
                                          <p:spTgt spid="64762"/>
                                        </p:tgtEl>
                                      </p:cBhvr>
                                    </p:animEffect>
                                  </p:childTnLst>
                                </p:cTn>
                              </p:par>
                            </p:childTnLst>
                          </p:cTn>
                        </p:par>
                        <p:par>
                          <p:cTn id="20" fill="hold" nodeType="afterGroup">
                            <p:stCondLst>
                              <p:cond delay="2000"/>
                            </p:stCondLst>
                            <p:childTnLst>
                              <p:par>
                                <p:cTn id="21" presetID="51" presetClass="entr" presetSubtype="0" fill="hold" nodeType="afterEffect">
                                  <p:stCondLst>
                                    <p:cond delay="0"/>
                                  </p:stCondLst>
                                  <p:childTnLst>
                                    <p:set>
                                      <p:cBhvr>
                                        <p:cTn id="22" dur="1" fill="hold">
                                          <p:stCondLst>
                                            <p:cond delay="0"/>
                                          </p:stCondLst>
                                        </p:cTn>
                                        <p:tgtEl>
                                          <p:spTgt spid="64767"/>
                                        </p:tgtEl>
                                        <p:attrNameLst>
                                          <p:attrName>style.visibility</p:attrName>
                                        </p:attrNameLst>
                                      </p:cBhvr>
                                      <p:to>
                                        <p:strVal val="visible"/>
                                      </p:to>
                                    </p:set>
                                    <p:animEffect transition="in" filter="fade">
                                      <p:cBhvr>
                                        <p:cTn id="23" dur="385" decel="100000"/>
                                        <p:tgtEl>
                                          <p:spTgt spid="64767"/>
                                        </p:tgtEl>
                                      </p:cBhvr>
                                    </p:animEffect>
                                    <p:animScale>
                                      <p:cBhvr>
                                        <p:cTn id="24" dur="385" decel="100000"/>
                                        <p:tgtEl>
                                          <p:spTgt spid="64767"/>
                                        </p:tgtEl>
                                      </p:cBhvr>
                                      <p:from x="10000" y="10000"/>
                                      <p:to x="200000" y="450000"/>
                                    </p:animScale>
                                    <p:animScale>
                                      <p:cBhvr>
                                        <p:cTn id="25" dur="615" accel="100000" fill="hold">
                                          <p:stCondLst>
                                            <p:cond delay="385"/>
                                          </p:stCondLst>
                                        </p:cTn>
                                        <p:tgtEl>
                                          <p:spTgt spid="64767"/>
                                        </p:tgtEl>
                                      </p:cBhvr>
                                      <p:from x="200000" y="450000"/>
                                      <p:to x="100000" y="100000"/>
                                    </p:animScale>
                                    <p:set>
                                      <p:cBhvr>
                                        <p:cTn id="26" dur="385" fill="hold"/>
                                        <p:tgtEl>
                                          <p:spTgt spid="64767"/>
                                        </p:tgtEl>
                                        <p:attrNameLst>
                                          <p:attrName>ppt_x</p:attrName>
                                        </p:attrNameLst>
                                      </p:cBhvr>
                                      <p:to>
                                        <p:strVal val="(0.5)"/>
                                      </p:to>
                                    </p:set>
                                    <p:anim from="(0.5)" to="(#ppt_x)" calcmode="lin" valueType="num">
                                      <p:cBhvr>
                                        <p:cTn id="27" dur="615" accel="100000" fill="hold">
                                          <p:stCondLst>
                                            <p:cond delay="385"/>
                                          </p:stCondLst>
                                        </p:cTn>
                                        <p:tgtEl>
                                          <p:spTgt spid="64767"/>
                                        </p:tgtEl>
                                        <p:attrNameLst>
                                          <p:attrName>ppt_x</p:attrName>
                                        </p:attrNameLst>
                                      </p:cBhvr>
                                    </p:anim>
                                    <p:set>
                                      <p:cBhvr>
                                        <p:cTn id="28" dur="385" fill="hold"/>
                                        <p:tgtEl>
                                          <p:spTgt spid="64767"/>
                                        </p:tgtEl>
                                        <p:attrNameLst>
                                          <p:attrName>ppt_y</p:attrName>
                                        </p:attrNameLst>
                                      </p:cBhvr>
                                      <p:to>
                                        <p:strVal val="(#ppt_y+0.4)"/>
                                      </p:to>
                                    </p:set>
                                    <p:anim from="(#ppt_y+0.4)" to="(#ppt_y)" calcmode="lin" valueType="num">
                                      <p:cBhvr>
                                        <p:cTn id="29" dur="615" accel="100000" fill="hold">
                                          <p:stCondLst>
                                            <p:cond delay="385"/>
                                          </p:stCondLst>
                                        </p:cTn>
                                        <p:tgtEl>
                                          <p:spTgt spid="64767"/>
                                        </p:tgtEl>
                                        <p:attrNameLst>
                                          <p:attrName>ppt_y</p:attrName>
                                        </p:attrNameLst>
                                      </p:cBhvr>
                                    </p:anim>
                                  </p:childTnLst>
                                </p:cTn>
                              </p:par>
                            </p:childTnLst>
                          </p:cTn>
                        </p:par>
                        <p:par>
                          <p:cTn id="30" fill="hold" nodeType="afterGroup">
                            <p:stCondLst>
                              <p:cond delay="3000"/>
                            </p:stCondLst>
                            <p:childTnLst>
                              <p:par>
                                <p:cTn id="31" presetID="15" presetClass="entr" presetSubtype="0" fill="hold" nodeType="afterEffect">
                                  <p:stCondLst>
                                    <p:cond delay="0"/>
                                  </p:stCondLst>
                                  <p:childTnLst>
                                    <p:set>
                                      <p:cBhvr>
                                        <p:cTn id="32" dur="1" fill="hold">
                                          <p:stCondLst>
                                            <p:cond delay="0"/>
                                          </p:stCondLst>
                                        </p:cTn>
                                        <p:tgtEl>
                                          <p:spTgt spid="64804"/>
                                        </p:tgtEl>
                                        <p:attrNameLst>
                                          <p:attrName>style.visibility</p:attrName>
                                        </p:attrNameLst>
                                      </p:cBhvr>
                                      <p:to>
                                        <p:strVal val="visible"/>
                                      </p:to>
                                    </p:set>
                                    <p:anim calcmode="lin" valueType="num">
                                      <p:cBhvr>
                                        <p:cTn id="33" dur="1000" fill="hold"/>
                                        <p:tgtEl>
                                          <p:spTgt spid="64804"/>
                                        </p:tgtEl>
                                        <p:attrNameLst>
                                          <p:attrName>ppt_w</p:attrName>
                                        </p:attrNameLst>
                                      </p:cBhvr>
                                      <p:tavLst>
                                        <p:tav tm="0">
                                          <p:val>
                                            <p:fltVal val="0"/>
                                          </p:val>
                                        </p:tav>
                                        <p:tav tm="100000">
                                          <p:val>
                                            <p:strVal val="#ppt_w"/>
                                          </p:val>
                                        </p:tav>
                                      </p:tavLst>
                                    </p:anim>
                                    <p:anim calcmode="lin" valueType="num">
                                      <p:cBhvr>
                                        <p:cTn id="34" dur="1000" fill="hold"/>
                                        <p:tgtEl>
                                          <p:spTgt spid="64804"/>
                                        </p:tgtEl>
                                        <p:attrNameLst>
                                          <p:attrName>ppt_h</p:attrName>
                                        </p:attrNameLst>
                                      </p:cBhvr>
                                      <p:tavLst>
                                        <p:tav tm="0">
                                          <p:val>
                                            <p:fltVal val="0"/>
                                          </p:val>
                                        </p:tav>
                                        <p:tav tm="100000">
                                          <p:val>
                                            <p:strVal val="#ppt_h"/>
                                          </p:val>
                                        </p:tav>
                                      </p:tavLst>
                                    </p:anim>
                                    <p:anim calcmode="lin" valueType="num">
                                      <p:cBhvr>
                                        <p:cTn id="35" dur="1000" fill="hold"/>
                                        <p:tgtEl>
                                          <p:spTgt spid="64804"/>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6480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52" presetClass="entr" presetSubtype="0" fill="hold" nodeType="clickEffect">
                                  <p:stCondLst>
                                    <p:cond delay="0"/>
                                  </p:stCondLst>
                                  <p:childTnLst>
                                    <p:set>
                                      <p:cBhvr>
                                        <p:cTn id="40" dur="1" fill="hold">
                                          <p:stCondLst>
                                            <p:cond delay="0"/>
                                          </p:stCondLst>
                                        </p:cTn>
                                        <p:tgtEl>
                                          <p:spTgt spid="64770"/>
                                        </p:tgtEl>
                                        <p:attrNameLst>
                                          <p:attrName>style.visibility</p:attrName>
                                        </p:attrNameLst>
                                      </p:cBhvr>
                                      <p:to>
                                        <p:strVal val="visible"/>
                                      </p:to>
                                    </p:set>
                                    <p:animScale>
                                      <p:cBhvr>
                                        <p:cTn id="41" dur="1000" decel="50000" fill="hold">
                                          <p:stCondLst>
                                            <p:cond delay="0"/>
                                          </p:stCondLst>
                                        </p:cTn>
                                        <p:tgtEl>
                                          <p:spTgt spid="6477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64770"/>
                                        </p:tgtEl>
                                        <p:attrNameLst>
                                          <p:attrName>ppt_x</p:attrName>
                                          <p:attrName>ppt_y</p:attrName>
                                        </p:attrNameLst>
                                      </p:cBhvr>
                                    </p:animMotion>
                                    <p:animEffect transition="in" filter="fade">
                                      <p:cBhvr>
                                        <p:cTn id="43" dur="1000"/>
                                        <p:tgtEl>
                                          <p:spTgt spid="64770"/>
                                        </p:tgtEl>
                                      </p:cBhvr>
                                    </p:animEffect>
                                  </p:childTnLst>
                                </p:cTn>
                              </p:par>
                              <p:par>
                                <p:cTn id="44" presetID="52" presetClass="entr" presetSubtype="0" fill="hold" nodeType="withEffect">
                                  <p:stCondLst>
                                    <p:cond delay="0"/>
                                  </p:stCondLst>
                                  <p:childTnLst>
                                    <p:set>
                                      <p:cBhvr>
                                        <p:cTn id="45" dur="1" fill="hold">
                                          <p:stCondLst>
                                            <p:cond delay="0"/>
                                          </p:stCondLst>
                                        </p:cTn>
                                        <p:tgtEl>
                                          <p:spTgt spid="64778"/>
                                        </p:tgtEl>
                                        <p:attrNameLst>
                                          <p:attrName>style.visibility</p:attrName>
                                        </p:attrNameLst>
                                      </p:cBhvr>
                                      <p:to>
                                        <p:strVal val="visible"/>
                                      </p:to>
                                    </p:set>
                                    <p:animScale>
                                      <p:cBhvr>
                                        <p:cTn id="46" dur="1000" decel="50000" fill="hold">
                                          <p:stCondLst>
                                            <p:cond delay="0"/>
                                          </p:stCondLst>
                                        </p:cTn>
                                        <p:tgtEl>
                                          <p:spTgt spid="6477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1000" decel="50000" fill="hold">
                                          <p:stCondLst>
                                            <p:cond delay="0"/>
                                          </p:stCondLst>
                                        </p:cTn>
                                        <p:tgtEl>
                                          <p:spTgt spid="64778"/>
                                        </p:tgtEl>
                                        <p:attrNameLst>
                                          <p:attrName>ppt_x</p:attrName>
                                          <p:attrName>ppt_y</p:attrName>
                                        </p:attrNameLst>
                                      </p:cBhvr>
                                    </p:animMotion>
                                    <p:animEffect transition="in" filter="fade">
                                      <p:cBhvr>
                                        <p:cTn id="48" dur="1000"/>
                                        <p:tgtEl>
                                          <p:spTgt spid="64778"/>
                                        </p:tgtEl>
                                      </p:cBhvr>
                                    </p:animEffect>
                                  </p:childTnLst>
                                </p:cTn>
                              </p:par>
                              <p:par>
                                <p:cTn id="49" presetID="52" presetClass="entr" presetSubtype="0" fill="hold" nodeType="withEffect">
                                  <p:stCondLst>
                                    <p:cond delay="0"/>
                                  </p:stCondLst>
                                  <p:childTnLst>
                                    <p:set>
                                      <p:cBhvr>
                                        <p:cTn id="50" dur="1" fill="hold">
                                          <p:stCondLst>
                                            <p:cond delay="0"/>
                                          </p:stCondLst>
                                        </p:cTn>
                                        <p:tgtEl>
                                          <p:spTgt spid="64774"/>
                                        </p:tgtEl>
                                        <p:attrNameLst>
                                          <p:attrName>style.visibility</p:attrName>
                                        </p:attrNameLst>
                                      </p:cBhvr>
                                      <p:to>
                                        <p:strVal val="visible"/>
                                      </p:to>
                                    </p:set>
                                    <p:animScale>
                                      <p:cBhvr>
                                        <p:cTn id="51" dur="1000" decel="50000" fill="hold">
                                          <p:stCondLst>
                                            <p:cond delay="0"/>
                                          </p:stCondLst>
                                        </p:cTn>
                                        <p:tgtEl>
                                          <p:spTgt spid="6477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1000" decel="50000" fill="hold">
                                          <p:stCondLst>
                                            <p:cond delay="0"/>
                                          </p:stCondLst>
                                        </p:cTn>
                                        <p:tgtEl>
                                          <p:spTgt spid="64774"/>
                                        </p:tgtEl>
                                        <p:attrNameLst>
                                          <p:attrName>ppt_x</p:attrName>
                                          <p:attrName>ppt_y</p:attrName>
                                        </p:attrNameLst>
                                      </p:cBhvr>
                                    </p:animMotion>
                                    <p:animEffect transition="in" filter="fade">
                                      <p:cBhvr>
                                        <p:cTn id="53" dur="1000"/>
                                        <p:tgtEl>
                                          <p:spTgt spid="64774"/>
                                        </p:tgtEl>
                                      </p:cBhvr>
                                    </p:animEffect>
                                  </p:childTnLst>
                                </p:cTn>
                              </p:par>
                              <p:par>
                                <p:cTn id="54" presetID="52" presetClass="entr" presetSubtype="0" fill="hold" nodeType="withEffect">
                                  <p:stCondLst>
                                    <p:cond delay="0"/>
                                  </p:stCondLst>
                                  <p:childTnLst>
                                    <p:set>
                                      <p:cBhvr>
                                        <p:cTn id="55" dur="1" fill="hold">
                                          <p:stCondLst>
                                            <p:cond delay="0"/>
                                          </p:stCondLst>
                                        </p:cTn>
                                        <p:tgtEl>
                                          <p:spTgt spid="64775"/>
                                        </p:tgtEl>
                                        <p:attrNameLst>
                                          <p:attrName>style.visibility</p:attrName>
                                        </p:attrNameLst>
                                      </p:cBhvr>
                                      <p:to>
                                        <p:strVal val="visible"/>
                                      </p:to>
                                    </p:set>
                                    <p:animScale>
                                      <p:cBhvr>
                                        <p:cTn id="56" dur="1000" decel="50000" fill="hold">
                                          <p:stCondLst>
                                            <p:cond delay="0"/>
                                          </p:stCondLst>
                                        </p:cTn>
                                        <p:tgtEl>
                                          <p:spTgt spid="6477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64775"/>
                                        </p:tgtEl>
                                        <p:attrNameLst>
                                          <p:attrName>ppt_x</p:attrName>
                                          <p:attrName>ppt_y</p:attrName>
                                        </p:attrNameLst>
                                      </p:cBhvr>
                                    </p:animMotion>
                                    <p:animEffect transition="in" filter="fade">
                                      <p:cBhvr>
                                        <p:cTn id="58" dur="1000"/>
                                        <p:tgtEl>
                                          <p:spTgt spid="64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a:extLst>
              <a:ext uri="{FF2B5EF4-FFF2-40B4-BE49-F238E27FC236}">
                <a16:creationId xmlns:a16="http://schemas.microsoft.com/office/drawing/2014/main" id="{5E7BF962-8B1B-4934-9422-226A03FC8A9D}"/>
              </a:ext>
            </a:extLst>
          </p:cNvPr>
          <p:cNvGrpSpPr>
            <a:grpSpLocks/>
          </p:cNvGrpSpPr>
          <p:nvPr/>
        </p:nvGrpSpPr>
        <p:grpSpPr bwMode="auto">
          <a:xfrm>
            <a:off x="0" y="0"/>
            <a:ext cx="9144000" cy="6858000"/>
            <a:chOff x="0" y="0"/>
            <a:chExt cx="5760" cy="4320"/>
          </a:xfrm>
        </p:grpSpPr>
        <p:pic>
          <p:nvPicPr>
            <p:cNvPr id="17412" name="Picture 3">
              <a:extLst>
                <a:ext uri="{FF2B5EF4-FFF2-40B4-BE49-F238E27FC236}">
                  <a16:creationId xmlns:a16="http://schemas.microsoft.com/office/drawing/2014/main" id="{2DC9D70B-88C1-40D9-BAF9-A7D9DAFD24F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576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3" name="Rectangle 4">
              <a:extLst>
                <a:ext uri="{FF2B5EF4-FFF2-40B4-BE49-F238E27FC236}">
                  <a16:creationId xmlns:a16="http://schemas.microsoft.com/office/drawing/2014/main" id="{ECF0239B-56AC-4380-9F72-8A9EC33FFE07}"/>
                </a:ext>
              </a:extLst>
            </p:cNvPr>
            <p:cNvSpPr>
              <a:spLocks noChangeArrowheads="1"/>
            </p:cNvSpPr>
            <p:nvPr/>
          </p:nvSpPr>
          <p:spPr bwMode="auto">
            <a:xfrm>
              <a:off x="612" y="550"/>
              <a:ext cx="4445" cy="322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70665" name="Text Box 9">
            <a:extLst>
              <a:ext uri="{FF2B5EF4-FFF2-40B4-BE49-F238E27FC236}">
                <a16:creationId xmlns:a16="http://schemas.microsoft.com/office/drawing/2014/main" id="{BAF03583-C25C-4E92-91D1-81AFB90A4436}"/>
              </a:ext>
            </a:extLst>
          </p:cNvPr>
          <p:cNvSpPr txBox="1">
            <a:spLocks noChangeArrowheads="1"/>
          </p:cNvSpPr>
          <p:nvPr/>
        </p:nvSpPr>
        <p:spPr bwMode="auto">
          <a:xfrm>
            <a:off x="1150938" y="2022475"/>
            <a:ext cx="6734175" cy="18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FF0000"/>
                </a:solidFill>
                <a:effectLst>
                  <a:outerShdw blurRad="38100" dist="38100" dir="2700000" algn="tl">
                    <a:srgbClr val="C0C0C0"/>
                  </a:outerShdw>
                </a:effectLst>
                <a:latin typeface="Arial" charset="0"/>
                <a:cs typeface="Arial" charset="0"/>
              </a:rPr>
              <a:t>Сегодня на уроке я узнал, что…</a:t>
            </a:r>
          </a:p>
          <a:p>
            <a:pPr algn="ctr">
              <a:spcBef>
                <a:spcPct val="50000"/>
              </a:spcBef>
              <a:defRPr/>
            </a:pPr>
            <a:endParaRPr lang="ru-RU" sz="2800" b="1">
              <a:solidFill>
                <a:srgbClr val="FF0000"/>
              </a:solidFill>
              <a:effectLst>
                <a:outerShdw blurRad="38100" dist="38100" dir="2700000" algn="tl">
                  <a:srgbClr val="C0C0C0"/>
                </a:outerShdw>
              </a:effectLst>
              <a:latin typeface="Arial" charset="0"/>
              <a:cs typeface="Arial" charset="0"/>
            </a:endParaRPr>
          </a:p>
          <a:p>
            <a:pPr algn="ctr">
              <a:spcBef>
                <a:spcPct val="50000"/>
              </a:spcBef>
              <a:defRPr/>
            </a:pPr>
            <a:r>
              <a:rPr lang="ru-RU" sz="2800" b="1">
                <a:solidFill>
                  <a:srgbClr val="FF0000"/>
                </a:solidFill>
                <a:effectLst>
                  <a:outerShdw blurRad="38100" dist="38100" dir="2700000" algn="tl">
                    <a:srgbClr val="C0C0C0"/>
                  </a:outerShdw>
                </a:effectLst>
                <a:latin typeface="Arial" charset="0"/>
                <a:cs typeface="Arial" charset="0"/>
              </a:rPr>
              <a:t>Сегодня на уроке я научился…</a:t>
            </a: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a:extLst>
              <a:ext uri="{FF2B5EF4-FFF2-40B4-BE49-F238E27FC236}">
                <a16:creationId xmlns:a16="http://schemas.microsoft.com/office/drawing/2014/main" id="{7D3740C6-636C-4248-8F10-E320A2EB7753}"/>
              </a:ext>
            </a:extLst>
          </p:cNvPr>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pic>
        <p:nvPicPr>
          <p:cNvPr id="2052" name="Picture 4" descr="Hogwarts2">
            <a:extLst>
              <a:ext uri="{FF2B5EF4-FFF2-40B4-BE49-F238E27FC236}">
                <a16:creationId xmlns:a16="http://schemas.microsoft.com/office/drawing/2014/main" id="{D0F32FDA-719A-45F5-814C-A1DF4045A169}"/>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500313" y="1143000"/>
            <a:ext cx="414337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01 - Fireworks.mp3">
            <a:hlinkClick r:id="" action="ppaction://media"/>
            <a:extLst>
              <a:ext uri="{FF2B5EF4-FFF2-40B4-BE49-F238E27FC236}">
                <a16:creationId xmlns:a16="http://schemas.microsoft.com/office/drawing/2014/main" id="{E4A03F64-D32F-46B2-85F6-56B48D20F782}"/>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900113" y="9810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200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2000"/>
                                        <p:tgtEl>
                                          <p:spTgt spid="2052"/>
                                        </p:tgtEl>
                                      </p:cBhvr>
                                    </p:animEffect>
                                  </p:childTnLst>
                                </p:cTn>
                              </p:par>
                            </p:childTnLst>
                          </p:cTn>
                        </p:par>
                        <p:par>
                          <p:cTn id="8" fill="hold" nodeType="afterGroup">
                            <p:stCondLst>
                              <p:cond delay="4000"/>
                            </p:stCondLst>
                            <p:childTnLst>
                              <p:par>
                                <p:cTn id="9" presetID="1" presetClass="mediacall" presetSubtype="0" fill="hold" nodeType="afterEffect">
                                  <p:stCondLst>
                                    <p:cond delay="0"/>
                                  </p:stCondLst>
                                  <p:childTnLst>
                                    <p:cmd type="call" cmd="playFrom(0.0)">
                                      <p:cBhvr>
                                        <p:cTn id="10" dur="1" fill="hold"/>
                                        <p:tgtEl>
                                          <p:spTgt spid="205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90000" showWhenStopped="0">
                <p:cTn id="11" repeatCount="indefinite" fill="hold" display="0">
                  <p:stCondLst>
                    <p:cond delay="indefinite"/>
                  </p:stCondLst>
                  <p:endCondLst>
                    <p:cond evt="onPrev" delay="0">
                      <p:tgtEl>
                        <p:sldTgt/>
                      </p:tgtEl>
                    </p:cond>
                    <p:cond evt="onStopAudio" delay="0">
                      <p:tgtEl>
                        <p:sldTgt/>
                      </p:tgtEl>
                    </p:cond>
                  </p:endCondLst>
                </p:cTn>
                <p:tgtEl>
                  <p:spTgt spid="205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3">
            <a:extLst>
              <a:ext uri="{FF2B5EF4-FFF2-40B4-BE49-F238E27FC236}">
                <a16:creationId xmlns:a16="http://schemas.microsoft.com/office/drawing/2014/main" id="{091E17B9-FA3D-4297-B794-22CEEC46902C}"/>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Rectangle 14">
            <a:extLst>
              <a:ext uri="{FF2B5EF4-FFF2-40B4-BE49-F238E27FC236}">
                <a16:creationId xmlns:a16="http://schemas.microsoft.com/office/drawing/2014/main" id="{9C712C5F-FC0D-4993-ADFC-20119D9D75C4}"/>
              </a:ext>
            </a:extLst>
          </p:cNvPr>
          <p:cNvSpPr>
            <a:spLocks noChangeArrowheads="1"/>
          </p:cNvSpPr>
          <p:nvPr/>
        </p:nvSpPr>
        <p:spPr bwMode="auto">
          <a:xfrm>
            <a:off x="971550" y="873125"/>
            <a:ext cx="7056438" cy="51117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pic>
        <p:nvPicPr>
          <p:cNvPr id="4106" name="Picture 10">
            <a:extLst>
              <a:ext uri="{FF2B5EF4-FFF2-40B4-BE49-F238E27FC236}">
                <a16:creationId xmlns:a16="http://schemas.microsoft.com/office/drawing/2014/main" id="{B8ED5EA0-586F-4663-A700-3B77121A223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99150" y="3176588"/>
            <a:ext cx="2128838"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Picture 17" descr="N0CB2942FFD71">
            <a:extLst>
              <a:ext uri="{FF2B5EF4-FFF2-40B4-BE49-F238E27FC236}">
                <a16:creationId xmlns:a16="http://schemas.microsoft.com/office/drawing/2014/main" id="{D92CDD9E-5F74-4405-86BD-04BD7A58124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042988" y="4221163"/>
            <a:ext cx="1336675" cy="165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4" name="AutoShape 18">
            <a:extLst>
              <a:ext uri="{FF2B5EF4-FFF2-40B4-BE49-F238E27FC236}">
                <a16:creationId xmlns:a16="http://schemas.microsoft.com/office/drawing/2014/main" id="{D4E067F8-14A0-40BB-9388-617EC611C603}"/>
              </a:ext>
            </a:extLst>
          </p:cNvPr>
          <p:cNvSpPr>
            <a:spLocks noChangeArrowheads="1"/>
          </p:cNvSpPr>
          <p:nvPr/>
        </p:nvSpPr>
        <p:spPr bwMode="auto">
          <a:xfrm rot="-5400000">
            <a:off x="1962151" y="1322387"/>
            <a:ext cx="4932362" cy="4176713"/>
          </a:xfrm>
          <a:prstGeom prst="horizontalScroll">
            <a:avLst>
              <a:gd name="adj" fmla="val 7444"/>
            </a:avLst>
          </a:prstGeom>
          <a:solidFill>
            <a:srgbClr val="FFCC66"/>
          </a:solidFill>
          <a:ln w="19050">
            <a:solidFill>
              <a:srgbClr val="66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4107" name="Text Box 11">
            <a:extLst>
              <a:ext uri="{FF2B5EF4-FFF2-40B4-BE49-F238E27FC236}">
                <a16:creationId xmlns:a16="http://schemas.microsoft.com/office/drawing/2014/main" id="{B90C80E6-325E-465D-B38E-9BBF9EB5283F}"/>
              </a:ext>
            </a:extLst>
          </p:cNvPr>
          <p:cNvSpPr txBox="1">
            <a:spLocks noChangeArrowheads="1"/>
          </p:cNvSpPr>
          <p:nvPr/>
        </p:nvSpPr>
        <p:spPr bwMode="auto">
          <a:xfrm>
            <a:off x="2592388" y="1081088"/>
            <a:ext cx="3635375" cy="4256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400" b="1" i="1">
                <a:solidFill>
                  <a:srgbClr val="663300"/>
                </a:solidFill>
                <a:effectLst>
                  <a:outerShdw blurRad="38100" dist="38100" dir="2700000" algn="tl">
                    <a:srgbClr val="C0C0C0"/>
                  </a:outerShdw>
                </a:effectLst>
                <a:latin typeface="Times New Roman" pitchFamily="18" charset="0"/>
                <a:cs typeface="Arial" charset="0"/>
              </a:rPr>
              <a:t>«</a:t>
            </a:r>
            <a:r>
              <a:rPr lang="ru-RU" sz="1400" b="1" i="1">
                <a:solidFill>
                  <a:srgbClr val="663300"/>
                </a:solidFill>
                <a:effectLst>
                  <a:outerShdw blurRad="38100" dist="38100" dir="2700000" algn="tl">
                    <a:srgbClr val="C0C0C0"/>
                  </a:outerShdw>
                </a:effectLst>
                <a:latin typeface="Arial" charset="0"/>
                <a:cs typeface="Arial" charset="0"/>
              </a:rPr>
              <a:t>Дорогой Хагрид! </a:t>
            </a:r>
          </a:p>
          <a:p>
            <a:pPr algn="ctr">
              <a:spcBef>
                <a:spcPct val="50000"/>
              </a:spcBef>
              <a:defRPr/>
            </a:pPr>
            <a:r>
              <a:rPr lang="ru-RU" sz="1400" b="1" i="1">
                <a:solidFill>
                  <a:srgbClr val="663300"/>
                </a:solidFill>
                <a:effectLst>
                  <a:outerShdw blurRad="38100" dist="38100" dir="2700000" algn="tl">
                    <a:srgbClr val="C0C0C0"/>
                  </a:outerShdw>
                </a:effectLst>
                <a:latin typeface="Arial" charset="0"/>
                <a:cs typeface="Arial" charset="0"/>
              </a:rPr>
              <a:t>Оставляю под Вашим присмотром этого дракончика, для которого срочно придётся приобрести аквариум, так как на суше его можно держать максимум два дня, после чего он неизбежно погибнет. Сегодня на закате истекают вторые сутки, которые дракон проводит в пагубной для него обстановке, поэтому Вам следует поторопиться с поиском нужного аквариума. Он должен быть в форме прямоугольного параллелепипеда, вместимостью не менее 500 литров, но и не более 800, его рёбра должны быть сделаны из жёлтого золота, а грани из зелёного изумруда. Умоляю Вас – не дайте дракону умереть!</a:t>
            </a:r>
            <a:r>
              <a:rPr lang="ru-RU" sz="1400" b="1" i="1">
                <a:solidFill>
                  <a:srgbClr val="663300"/>
                </a:solidFill>
                <a:effectLst>
                  <a:outerShdw blurRad="38100" dist="38100" dir="2700000" algn="tl">
                    <a:srgbClr val="C0C0C0"/>
                  </a:outerShdw>
                </a:effectLst>
                <a:latin typeface="Times New Roman" pitchFamily="18" charset="0"/>
                <a:cs typeface="Arial" charset="0"/>
              </a:rPr>
              <a:t>»</a:t>
            </a:r>
            <a:r>
              <a:rPr lang="ru-RU" sz="1500" b="1" i="1">
                <a:solidFill>
                  <a:srgbClr val="663300"/>
                </a:solidFill>
                <a:effectLst>
                  <a:outerShdw blurRad="38100" dist="38100" dir="2700000" algn="tl">
                    <a:srgbClr val="C0C0C0"/>
                  </a:outerShdw>
                </a:effectLst>
                <a:latin typeface="Times New Roman" pitchFamily="18" charset="0"/>
                <a:cs typeface="Arial" charset="0"/>
              </a:rPr>
              <a:t> </a:t>
            </a:r>
          </a:p>
        </p:txBody>
      </p:sp>
      <p:sp>
        <p:nvSpPr>
          <p:cNvPr id="4112" name="Text Box 16">
            <a:extLst>
              <a:ext uri="{FF2B5EF4-FFF2-40B4-BE49-F238E27FC236}">
                <a16:creationId xmlns:a16="http://schemas.microsoft.com/office/drawing/2014/main" id="{A9648D7B-19F8-4FCB-91E2-522B64778C2E}"/>
              </a:ext>
            </a:extLst>
          </p:cNvPr>
          <p:cNvSpPr txBox="1">
            <a:spLocks noChangeArrowheads="1"/>
          </p:cNvSpPr>
          <p:nvPr/>
        </p:nvSpPr>
        <p:spPr bwMode="auto">
          <a:xfrm>
            <a:off x="1222375" y="1700213"/>
            <a:ext cx="6553200" cy="406400"/>
          </a:xfrm>
          <a:prstGeom prst="rect">
            <a:avLst/>
          </a:prstGeom>
          <a:solidFill>
            <a:schemeClr val="bg1"/>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000" b="1">
                <a:solidFill>
                  <a:srgbClr val="CC0000"/>
                </a:solidFill>
                <a:effectLst>
                  <a:outerShdw blurRad="38100" dist="38100" dir="2700000" algn="tl">
                    <a:srgbClr val="C0C0C0"/>
                  </a:outerShdw>
                </a:effectLst>
                <a:latin typeface="Arial" charset="0"/>
                <a:cs typeface="Arial" charset="0"/>
              </a:rPr>
              <a:t>Цель урока – помочь спасти редкое животное!</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6"/>
                                        </p:tgtEl>
                                        <p:attrNameLst>
                                          <p:attrName>style.visibility</p:attrName>
                                        </p:attrNameLst>
                                      </p:cBhvr>
                                      <p:to>
                                        <p:strVal val="visible"/>
                                      </p:to>
                                    </p:set>
                                    <p:animEffect transition="in" filter="fade">
                                      <p:cBhvr>
                                        <p:cTn id="7" dur="1000"/>
                                        <p:tgtEl>
                                          <p:spTgt spid="4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113"/>
                                        </p:tgtEl>
                                        <p:attrNameLst>
                                          <p:attrName>style.visibility</p:attrName>
                                        </p:attrNameLst>
                                      </p:cBhvr>
                                      <p:to>
                                        <p:strVal val="visible"/>
                                      </p:to>
                                    </p:set>
                                    <p:animEffect transition="in" filter="fade">
                                      <p:cBhvr>
                                        <p:cTn id="12" dur="1000"/>
                                        <p:tgtEl>
                                          <p:spTgt spid="4113"/>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4114"/>
                                        </p:tgtEl>
                                        <p:attrNameLst>
                                          <p:attrName>style.visibility</p:attrName>
                                        </p:attrNameLst>
                                      </p:cBhvr>
                                      <p:to>
                                        <p:strVal val="visible"/>
                                      </p:to>
                                    </p:set>
                                    <p:animEffect transition="in" filter="fade">
                                      <p:cBhvr>
                                        <p:cTn id="16" dur="1000"/>
                                        <p:tgtEl>
                                          <p:spTgt spid="4114"/>
                                        </p:tgtEl>
                                      </p:cBhvr>
                                    </p:animEffect>
                                  </p:childTnLst>
                                </p:cTn>
                              </p:par>
                            </p:childTnLst>
                          </p:cTn>
                        </p:par>
                        <p:par>
                          <p:cTn id="17" fill="hold" nodeType="afterGroup">
                            <p:stCondLst>
                              <p:cond delay="200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4107"/>
                                        </p:tgtEl>
                                        <p:attrNameLst>
                                          <p:attrName>style.visibility</p:attrName>
                                        </p:attrNameLst>
                                      </p:cBhvr>
                                      <p:to>
                                        <p:strVal val="visible"/>
                                      </p:to>
                                    </p:set>
                                    <p:anim calcmode="discrete" valueType="clr">
                                      <p:cBhvr override="childStyle">
                                        <p:cTn id="20" dur="150"/>
                                        <p:tgtEl>
                                          <p:spTgt spid="4107"/>
                                        </p:tgtEl>
                                        <p:attrNameLst>
                                          <p:attrName>style.color</p:attrName>
                                        </p:attrNameLst>
                                      </p:cBhvr>
                                      <p:tavLst>
                                        <p:tav tm="0">
                                          <p:val>
                                            <p:clrVal>
                                              <a:schemeClr val="accent1"/>
                                            </p:clrVal>
                                          </p:val>
                                        </p:tav>
                                        <p:tav tm="50000">
                                          <p:val>
                                            <p:clrVal>
                                              <a:schemeClr val="hlink"/>
                                            </p:clrVal>
                                          </p:val>
                                        </p:tav>
                                      </p:tavLst>
                                    </p:anim>
                                    <p:anim calcmode="discrete" valueType="clr">
                                      <p:cBhvr>
                                        <p:cTn id="21" dur="150"/>
                                        <p:tgtEl>
                                          <p:spTgt spid="4107"/>
                                        </p:tgtEl>
                                        <p:attrNameLst>
                                          <p:attrName>fillcolor</p:attrName>
                                        </p:attrNameLst>
                                      </p:cBhvr>
                                      <p:tavLst>
                                        <p:tav tm="0">
                                          <p:val>
                                            <p:clrVal>
                                              <a:schemeClr val="accent2"/>
                                            </p:clrVal>
                                          </p:val>
                                        </p:tav>
                                        <p:tav tm="50000">
                                          <p:val>
                                            <p:clrVal>
                                              <a:schemeClr val="hlink"/>
                                            </p:clrVal>
                                          </p:val>
                                        </p:tav>
                                      </p:tavLst>
                                    </p:anim>
                                    <p:set>
                                      <p:cBhvr>
                                        <p:cTn id="22" dur="150"/>
                                        <p:tgtEl>
                                          <p:spTgt spid="4107"/>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xit" presetSubtype="0" fill="hold" grpId="1" nodeType="clickEffect">
                                  <p:stCondLst>
                                    <p:cond delay="0"/>
                                  </p:stCondLst>
                                  <p:iterate type="lt">
                                    <p:tmPct val="0"/>
                                  </p:iterate>
                                  <p:childTnLst>
                                    <p:animEffect transition="out" filter="fade">
                                      <p:cBhvr>
                                        <p:cTn id="26" dur="1000"/>
                                        <p:tgtEl>
                                          <p:spTgt spid="4107"/>
                                        </p:tgtEl>
                                      </p:cBhvr>
                                    </p:animEffect>
                                    <p:set>
                                      <p:cBhvr>
                                        <p:cTn id="27" dur="1" fill="hold">
                                          <p:stCondLst>
                                            <p:cond delay="999"/>
                                          </p:stCondLst>
                                        </p:cTn>
                                        <p:tgtEl>
                                          <p:spTgt spid="4107"/>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1000"/>
                                        <p:tgtEl>
                                          <p:spTgt spid="4114"/>
                                        </p:tgtEl>
                                      </p:cBhvr>
                                    </p:animEffect>
                                    <p:set>
                                      <p:cBhvr>
                                        <p:cTn id="30" dur="1" fill="hold">
                                          <p:stCondLst>
                                            <p:cond delay="999"/>
                                          </p:stCondLst>
                                        </p:cTn>
                                        <p:tgtEl>
                                          <p:spTgt spid="4114"/>
                                        </p:tgtEl>
                                        <p:attrNameLst>
                                          <p:attrName>style.visibility</p:attrName>
                                        </p:attrNameLst>
                                      </p:cBhvr>
                                      <p:to>
                                        <p:strVal val="hidden"/>
                                      </p:to>
                                    </p:set>
                                  </p:childTnLst>
                                </p:cTn>
                              </p:par>
                            </p:childTnLst>
                          </p:cTn>
                        </p:par>
                        <p:par>
                          <p:cTn id="31" fill="hold" nodeType="afterGroup">
                            <p:stCondLst>
                              <p:cond delay="1000"/>
                            </p:stCondLst>
                            <p:childTnLst>
                              <p:par>
                                <p:cTn id="32" presetID="49" presetClass="entr" presetSubtype="0" decel="100000" fill="hold" grpId="0" nodeType="afterEffect">
                                  <p:stCondLst>
                                    <p:cond delay="0"/>
                                  </p:stCondLst>
                                  <p:childTnLst>
                                    <p:set>
                                      <p:cBhvr>
                                        <p:cTn id="33" dur="1" fill="hold">
                                          <p:stCondLst>
                                            <p:cond delay="0"/>
                                          </p:stCondLst>
                                        </p:cTn>
                                        <p:tgtEl>
                                          <p:spTgt spid="4112"/>
                                        </p:tgtEl>
                                        <p:attrNameLst>
                                          <p:attrName>style.visibility</p:attrName>
                                        </p:attrNameLst>
                                      </p:cBhvr>
                                      <p:to>
                                        <p:strVal val="visible"/>
                                      </p:to>
                                    </p:set>
                                    <p:anim calcmode="lin" valueType="num">
                                      <p:cBhvr>
                                        <p:cTn id="34" dur="1000" fill="hold"/>
                                        <p:tgtEl>
                                          <p:spTgt spid="4112"/>
                                        </p:tgtEl>
                                        <p:attrNameLst>
                                          <p:attrName>ppt_w</p:attrName>
                                        </p:attrNameLst>
                                      </p:cBhvr>
                                      <p:tavLst>
                                        <p:tav tm="0">
                                          <p:val>
                                            <p:fltVal val="0"/>
                                          </p:val>
                                        </p:tav>
                                        <p:tav tm="100000">
                                          <p:val>
                                            <p:strVal val="#ppt_w"/>
                                          </p:val>
                                        </p:tav>
                                      </p:tavLst>
                                    </p:anim>
                                    <p:anim calcmode="lin" valueType="num">
                                      <p:cBhvr>
                                        <p:cTn id="35" dur="1000" fill="hold"/>
                                        <p:tgtEl>
                                          <p:spTgt spid="4112"/>
                                        </p:tgtEl>
                                        <p:attrNameLst>
                                          <p:attrName>ppt_h</p:attrName>
                                        </p:attrNameLst>
                                      </p:cBhvr>
                                      <p:tavLst>
                                        <p:tav tm="0">
                                          <p:val>
                                            <p:fltVal val="0"/>
                                          </p:val>
                                        </p:tav>
                                        <p:tav tm="100000">
                                          <p:val>
                                            <p:strVal val="#ppt_h"/>
                                          </p:val>
                                        </p:tav>
                                      </p:tavLst>
                                    </p:anim>
                                    <p:anim calcmode="lin" valueType="num">
                                      <p:cBhvr>
                                        <p:cTn id="36" dur="1000" fill="hold"/>
                                        <p:tgtEl>
                                          <p:spTgt spid="4112"/>
                                        </p:tgtEl>
                                        <p:attrNameLst>
                                          <p:attrName>style.rotation</p:attrName>
                                        </p:attrNameLst>
                                      </p:cBhvr>
                                      <p:tavLst>
                                        <p:tav tm="0">
                                          <p:val>
                                            <p:fltVal val="360"/>
                                          </p:val>
                                        </p:tav>
                                        <p:tav tm="100000">
                                          <p:val>
                                            <p:fltVal val="0"/>
                                          </p:val>
                                        </p:tav>
                                      </p:tavLst>
                                    </p:anim>
                                    <p:animEffect transition="in" filter="fade">
                                      <p:cBhvr>
                                        <p:cTn id="37" dur="1000"/>
                                        <p:tgtEl>
                                          <p:spTgt spid="4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4" grpId="0" animBg="1"/>
      <p:bldP spid="4114" grpId="1" animBg="1"/>
      <p:bldP spid="4107" grpId="0"/>
      <p:bldP spid="4107" grpId="1"/>
      <p:bldP spid="41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69">
            <a:extLst>
              <a:ext uri="{FF2B5EF4-FFF2-40B4-BE49-F238E27FC236}">
                <a16:creationId xmlns:a16="http://schemas.microsoft.com/office/drawing/2014/main" id="{58B138A2-B28B-40FD-8001-7456D3B7E373}"/>
              </a:ext>
            </a:extLst>
          </p:cNvPr>
          <p:cNvGrpSpPr>
            <a:grpSpLocks/>
          </p:cNvGrpSpPr>
          <p:nvPr/>
        </p:nvGrpSpPr>
        <p:grpSpPr bwMode="auto">
          <a:xfrm>
            <a:off x="0" y="0"/>
            <a:ext cx="9144000" cy="6858000"/>
            <a:chOff x="0" y="0"/>
            <a:chExt cx="5760" cy="4320"/>
          </a:xfrm>
        </p:grpSpPr>
        <p:pic>
          <p:nvPicPr>
            <p:cNvPr id="6204" name="Picture 66">
              <a:extLst>
                <a:ext uri="{FF2B5EF4-FFF2-40B4-BE49-F238E27FC236}">
                  <a16:creationId xmlns:a16="http://schemas.microsoft.com/office/drawing/2014/main" id="{8BF5F481-79AF-4CD3-ABAE-E3A37CA5E5EB}"/>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576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05" name="Rectangle 67">
              <a:extLst>
                <a:ext uri="{FF2B5EF4-FFF2-40B4-BE49-F238E27FC236}">
                  <a16:creationId xmlns:a16="http://schemas.microsoft.com/office/drawing/2014/main" id="{040BFC65-8CE9-4F07-82D7-8FF88B61DCFA}"/>
                </a:ext>
              </a:extLst>
            </p:cNvPr>
            <p:cNvSpPr>
              <a:spLocks noChangeArrowheads="1"/>
            </p:cNvSpPr>
            <p:nvPr/>
          </p:nvSpPr>
          <p:spPr bwMode="auto">
            <a:xfrm>
              <a:off x="612" y="550"/>
              <a:ext cx="4445" cy="322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grpSp>
        <p:nvGrpSpPr>
          <p:cNvPr id="56381" name="Group 61">
            <a:extLst>
              <a:ext uri="{FF2B5EF4-FFF2-40B4-BE49-F238E27FC236}">
                <a16:creationId xmlns:a16="http://schemas.microsoft.com/office/drawing/2014/main" id="{3EB6A69E-44CB-4162-A0FE-1C8432A67C62}"/>
              </a:ext>
            </a:extLst>
          </p:cNvPr>
          <p:cNvGrpSpPr>
            <a:grpSpLocks/>
          </p:cNvGrpSpPr>
          <p:nvPr/>
        </p:nvGrpSpPr>
        <p:grpSpPr bwMode="auto">
          <a:xfrm>
            <a:off x="3924300" y="1339850"/>
            <a:ext cx="3241675" cy="1441450"/>
            <a:chOff x="2925" y="482"/>
            <a:chExt cx="2042" cy="908"/>
          </a:xfrm>
        </p:grpSpPr>
        <p:grpSp>
          <p:nvGrpSpPr>
            <p:cNvPr id="6193" name="Group 27">
              <a:extLst>
                <a:ext uri="{FF2B5EF4-FFF2-40B4-BE49-F238E27FC236}">
                  <a16:creationId xmlns:a16="http://schemas.microsoft.com/office/drawing/2014/main" id="{0F4E338C-A74B-4D35-80CE-1EADCA7734D2}"/>
                </a:ext>
              </a:extLst>
            </p:cNvPr>
            <p:cNvGrpSpPr>
              <a:grpSpLocks/>
            </p:cNvGrpSpPr>
            <p:nvPr/>
          </p:nvGrpSpPr>
          <p:grpSpPr bwMode="auto">
            <a:xfrm>
              <a:off x="2925" y="482"/>
              <a:ext cx="2042" cy="908"/>
              <a:chOff x="748" y="527"/>
              <a:chExt cx="2042" cy="908"/>
            </a:xfrm>
          </p:grpSpPr>
          <p:sp>
            <p:nvSpPr>
              <p:cNvPr id="6195" name="Rectangle 17">
                <a:extLst>
                  <a:ext uri="{FF2B5EF4-FFF2-40B4-BE49-F238E27FC236}">
                    <a16:creationId xmlns:a16="http://schemas.microsoft.com/office/drawing/2014/main" id="{1C1F1658-092F-46FC-ADF7-114FC525C4F3}"/>
                  </a:ext>
                </a:extLst>
              </p:cNvPr>
              <p:cNvSpPr>
                <a:spLocks noChangeArrowheads="1"/>
              </p:cNvSpPr>
              <p:nvPr/>
            </p:nvSpPr>
            <p:spPr bwMode="auto">
              <a:xfrm>
                <a:off x="748" y="709"/>
                <a:ext cx="1724" cy="725"/>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196" name="Line 19">
                <a:extLst>
                  <a:ext uri="{FF2B5EF4-FFF2-40B4-BE49-F238E27FC236}">
                    <a16:creationId xmlns:a16="http://schemas.microsoft.com/office/drawing/2014/main" id="{BEA04D38-6642-49B1-A297-6ED4BCC89073}"/>
                  </a:ext>
                </a:extLst>
              </p:cNvPr>
              <p:cNvSpPr>
                <a:spLocks noChangeShapeType="1"/>
              </p:cNvSpPr>
              <p:nvPr/>
            </p:nvSpPr>
            <p:spPr bwMode="auto">
              <a:xfrm flipV="1">
                <a:off x="748" y="527"/>
                <a:ext cx="318"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97" name="Line 20">
                <a:extLst>
                  <a:ext uri="{FF2B5EF4-FFF2-40B4-BE49-F238E27FC236}">
                    <a16:creationId xmlns:a16="http://schemas.microsoft.com/office/drawing/2014/main" id="{88F8C27C-08B3-4C24-B683-5E8300AA0487}"/>
                  </a:ext>
                </a:extLst>
              </p:cNvPr>
              <p:cNvSpPr>
                <a:spLocks noChangeShapeType="1"/>
              </p:cNvSpPr>
              <p:nvPr/>
            </p:nvSpPr>
            <p:spPr bwMode="auto">
              <a:xfrm flipV="1">
                <a:off x="2472" y="527"/>
                <a:ext cx="318"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98" name="Line 21">
                <a:extLst>
                  <a:ext uri="{FF2B5EF4-FFF2-40B4-BE49-F238E27FC236}">
                    <a16:creationId xmlns:a16="http://schemas.microsoft.com/office/drawing/2014/main" id="{9D6546BA-7E77-4A1D-87B2-1172A0A6617A}"/>
                  </a:ext>
                </a:extLst>
              </p:cNvPr>
              <p:cNvSpPr>
                <a:spLocks noChangeShapeType="1"/>
              </p:cNvSpPr>
              <p:nvPr/>
            </p:nvSpPr>
            <p:spPr bwMode="auto">
              <a:xfrm flipV="1">
                <a:off x="2472" y="1253"/>
                <a:ext cx="318"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99" name="Line 22">
                <a:extLst>
                  <a:ext uri="{FF2B5EF4-FFF2-40B4-BE49-F238E27FC236}">
                    <a16:creationId xmlns:a16="http://schemas.microsoft.com/office/drawing/2014/main" id="{5A9E4FE6-960E-4CC9-852A-2752FD0CB12D}"/>
                  </a:ext>
                </a:extLst>
              </p:cNvPr>
              <p:cNvSpPr>
                <a:spLocks noChangeShapeType="1"/>
              </p:cNvSpPr>
              <p:nvPr/>
            </p:nvSpPr>
            <p:spPr bwMode="auto">
              <a:xfrm flipV="1">
                <a:off x="748" y="1253"/>
                <a:ext cx="318" cy="182"/>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200" name="Line 23">
                <a:extLst>
                  <a:ext uri="{FF2B5EF4-FFF2-40B4-BE49-F238E27FC236}">
                    <a16:creationId xmlns:a16="http://schemas.microsoft.com/office/drawing/2014/main" id="{EEC9D29A-5693-45A1-827A-A7AE25CF99EC}"/>
                  </a:ext>
                </a:extLst>
              </p:cNvPr>
              <p:cNvSpPr>
                <a:spLocks noChangeShapeType="1"/>
              </p:cNvSpPr>
              <p:nvPr/>
            </p:nvSpPr>
            <p:spPr bwMode="auto">
              <a:xfrm>
                <a:off x="2789" y="527"/>
                <a:ext cx="0" cy="72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201" name="Line 24">
                <a:extLst>
                  <a:ext uri="{FF2B5EF4-FFF2-40B4-BE49-F238E27FC236}">
                    <a16:creationId xmlns:a16="http://schemas.microsoft.com/office/drawing/2014/main" id="{95E8A940-C5F5-4463-B3E4-ABEC702042D5}"/>
                  </a:ext>
                </a:extLst>
              </p:cNvPr>
              <p:cNvSpPr>
                <a:spLocks noChangeShapeType="1"/>
              </p:cNvSpPr>
              <p:nvPr/>
            </p:nvSpPr>
            <p:spPr bwMode="auto">
              <a:xfrm>
                <a:off x="1066" y="527"/>
                <a:ext cx="0" cy="72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202" name="Line 25">
                <a:extLst>
                  <a:ext uri="{FF2B5EF4-FFF2-40B4-BE49-F238E27FC236}">
                    <a16:creationId xmlns:a16="http://schemas.microsoft.com/office/drawing/2014/main" id="{618FAD9B-95A3-4C60-AB06-8AE4AEA0F912}"/>
                  </a:ext>
                </a:extLst>
              </p:cNvPr>
              <p:cNvSpPr>
                <a:spLocks noChangeShapeType="1"/>
              </p:cNvSpPr>
              <p:nvPr/>
            </p:nvSpPr>
            <p:spPr bwMode="auto">
              <a:xfrm flipH="1">
                <a:off x="1066" y="1253"/>
                <a:ext cx="1723"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203" name="Line 26">
                <a:extLst>
                  <a:ext uri="{FF2B5EF4-FFF2-40B4-BE49-F238E27FC236}">
                    <a16:creationId xmlns:a16="http://schemas.microsoft.com/office/drawing/2014/main" id="{0DE9A4E8-1672-4A84-8F48-A004A2882396}"/>
                  </a:ext>
                </a:extLst>
              </p:cNvPr>
              <p:cNvSpPr>
                <a:spLocks noChangeShapeType="1"/>
              </p:cNvSpPr>
              <p:nvPr/>
            </p:nvSpPr>
            <p:spPr bwMode="auto">
              <a:xfrm flipH="1">
                <a:off x="1066" y="527"/>
                <a:ext cx="1723"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56376" name="Text Box 56">
              <a:extLst>
                <a:ext uri="{FF2B5EF4-FFF2-40B4-BE49-F238E27FC236}">
                  <a16:creationId xmlns:a16="http://schemas.microsoft.com/office/drawing/2014/main" id="{1107365E-DB3B-4645-9A7F-48EC530E28A5}"/>
                </a:ext>
              </a:extLst>
            </p:cNvPr>
            <p:cNvSpPr txBox="1">
              <a:spLocks noChangeArrowheads="1"/>
            </p:cNvSpPr>
            <p:nvPr/>
          </p:nvSpPr>
          <p:spPr bwMode="auto">
            <a:xfrm>
              <a:off x="3719" y="709"/>
              <a:ext cx="36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4000" b="1">
                  <a:solidFill>
                    <a:srgbClr val="CC0000"/>
                  </a:solidFill>
                  <a:effectLst>
                    <a:outerShdw blurRad="38100" dist="38100" dir="2700000" algn="tl">
                      <a:srgbClr val="C0C0C0"/>
                    </a:outerShdw>
                  </a:effectLst>
                  <a:latin typeface="Times New Roman" pitchFamily="18" charset="0"/>
                  <a:cs typeface="Arial" charset="0"/>
                </a:rPr>
                <a:t>2</a:t>
              </a:r>
            </a:p>
          </p:txBody>
        </p:sp>
      </p:grpSp>
      <p:grpSp>
        <p:nvGrpSpPr>
          <p:cNvPr id="56383" name="Group 63">
            <a:extLst>
              <a:ext uri="{FF2B5EF4-FFF2-40B4-BE49-F238E27FC236}">
                <a16:creationId xmlns:a16="http://schemas.microsoft.com/office/drawing/2014/main" id="{3A7FF0B6-E920-47FD-B1B8-0081FE8CFFF4}"/>
              </a:ext>
            </a:extLst>
          </p:cNvPr>
          <p:cNvGrpSpPr>
            <a:grpSpLocks/>
          </p:cNvGrpSpPr>
          <p:nvPr/>
        </p:nvGrpSpPr>
        <p:grpSpPr bwMode="auto">
          <a:xfrm>
            <a:off x="1547813" y="4076700"/>
            <a:ext cx="1439862" cy="1441450"/>
            <a:chOff x="703" y="2704"/>
            <a:chExt cx="907" cy="908"/>
          </a:xfrm>
        </p:grpSpPr>
        <p:grpSp>
          <p:nvGrpSpPr>
            <p:cNvPr id="6182" name="Group 28">
              <a:extLst>
                <a:ext uri="{FF2B5EF4-FFF2-40B4-BE49-F238E27FC236}">
                  <a16:creationId xmlns:a16="http://schemas.microsoft.com/office/drawing/2014/main" id="{29AC2688-F45F-43FA-8DE9-668A9D87E75D}"/>
                </a:ext>
              </a:extLst>
            </p:cNvPr>
            <p:cNvGrpSpPr>
              <a:grpSpLocks/>
            </p:cNvGrpSpPr>
            <p:nvPr/>
          </p:nvGrpSpPr>
          <p:grpSpPr bwMode="auto">
            <a:xfrm>
              <a:off x="703" y="2704"/>
              <a:ext cx="907" cy="908"/>
              <a:chOff x="748" y="527"/>
              <a:chExt cx="2042" cy="908"/>
            </a:xfrm>
          </p:grpSpPr>
          <p:sp>
            <p:nvSpPr>
              <p:cNvPr id="6184" name="Rectangle 29">
                <a:extLst>
                  <a:ext uri="{FF2B5EF4-FFF2-40B4-BE49-F238E27FC236}">
                    <a16:creationId xmlns:a16="http://schemas.microsoft.com/office/drawing/2014/main" id="{E832EDC9-35DE-4EAA-B926-425FCAE99290}"/>
                  </a:ext>
                </a:extLst>
              </p:cNvPr>
              <p:cNvSpPr>
                <a:spLocks noChangeArrowheads="1"/>
              </p:cNvSpPr>
              <p:nvPr/>
            </p:nvSpPr>
            <p:spPr bwMode="auto">
              <a:xfrm>
                <a:off x="748" y="709"/>
                <a:ext cx="1724" cy="725"/>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185" name="Line 30">
                <a:extLst>
                  <a:ext uri="{FF2B5EF4-FFF2-40B4-BE49-F238E27FC236}">
                    <a16:creationId xmlns:a16="http://schemas.microsoft.com/office/drawing/2014/main" id="{0FBDB724-B2FF-48EF-823C-08CA86C97446}"/>
                  </a:ext>
                </a:extLst>
              </p:cNvPr>
              <p:cNvSpPr>
                <a:spLocks noChangeShapeType="1"/>
              </p:cNvSpPr>
              <p:nvPr/>
            </p:nvSpPr>
            <p:spPr bwMode="auto">
              <a:xfrm flipV="1">
                <a:off x="748" y="527"/>
                <a:ext cx="318"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86" name="Line 31">
                <a:extLst>
                  <a:ext uri="{FF2B5EF4-FFF2-40B4-BE49-F238E27FC236}">
                    <a16:creationId xmlns:a16="http://schemas.microsoft.com/office/drawing/2014/main" id="{2C4BFCAB-7757-4DCD-810E-D5388EFB582B}"/>
                  </a:ext>
                </a:extLst>
              </p:cNvPr>
              <p:cNvSpPr>
                <a:spLocks noChangeShapeType="1"/>
              </p:cNvSpPr>
              <p:nvPr/>
            </p:nvSpPr>
            <p:spPr bwMode="auto">
              <a:xfrm flipV="1">
                <a:off x="2472" y="527"/>
                <a:ext cx="318"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87" name="Line 32">
                <a:extLst>
                  <a:ext uri="{FF2B5EF4-FFF2-40B4-BE49-F238E27FC236}">
                    <a16:creationId xmlns:a16="http://schemas.microsoft.com/office/drawing/2014/main" id="{51D0358E-65C2-4098-8BDE-F0AC7FC1FB4B}"/>
                  </a:ext>
                </a:extLst>
              </p:cNvPr>
              <p:cNvSpPr>
                <a:spLocks noChangeShapeType="1"/>
              </p:cNvSpPr>
              <p:nvPr/>
            </p:nvSpPr>
            <p:spPr bwMode="auto">
              <a:xfrm flipV="1">
                <a:off x="2472" y="1253"/>
                <a:ext cx="318"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88" name="Line 33">
                <a:extLst>
                  <a:ext uri="{FF2B5EF4-FFF2-40B4-BE49-F238E27FC236}">
                    <a16:creationId xmlns:a16="http://schemas.microsoft.com/office/drawing/2014/main" id="{98201933-39C4-4975-9BEE-2D466FA30C38}"/>
                  </a:ext>
                </a:extLst>
              </p:cNvPr>
              <p:cNvSpPr>
                <a:spLocks noChangeShapeType="1"/>
              </p:cNvSpPr>
              <p:nvPr/>
            </p:nvSpPr>
            <p:spPr bwMode="auto">
              <a:xfrm flipV="1">
                <a:off x="748" y="1253"/>
                <a:ext cx="318" cy="182"/>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89" name="Line 34">
                <a:extLst>
                  <a:ext uri="{FF2B5EF4-FFF2-40B4-BE49-F238E27FC236}">
                    <a16:creationId xmlns:a16="http://schemas.microsoft.com/office/drawing/2014/main" id="{B17F5867-E55D-42AB-A539-9E391BDF75E1}"/>
                  </a:ext>
                </a:extLst>
              </p:cNvPr>
              <p:cNvSpPr>
                <a:spLocks noChangeShapeType="1"/>
              </p:cNvSpPr>
              <p:nvPr/>
            </p:nvSpPr>
            <p:spPr bwMode="auto">
              <a:xfrm>
                <a:off x="2789" y="527"/>
                <a:ext cx="0" cy="72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90" name="Line 35">
                <a:extLst>
                  <a:ext uri="{FF2B5EF4-FFF2-40B4-BE49-F238E27FC236}">
                    <a16:creationId xmlns:a16="http://schemas.microsoft.com/office/drawing/2014/main" id="{30F39639-46E3-4FE9-831B-8A7EC4BD58E9}"/>
                  </a:ext>
                </a:extLst>
              </p:cNvPr>
              <p:cNvSpPr>
                <a:spLocks noChangeShapeType="1"/>
              </p:cNvSpPr>
              <p:nvPr/>
            </p:nvSpPr>
            <p:spPr bwMode="auto">
              <a:xfrm>
                <a:off x="1066" y="527"/>
                <a:ext cx="0" cy="72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91" name="Line 36">
                <a:extLst>
                  <a:ext uri="{FF2B5EF4-FFF2-40B4-BE49-F238E27FC236}">
                    <a16:creationId xmlns:a16="http://schemas.microsoft.com/office/drawing/2014/main" id="{4B453E0A-0874-422E-80B2-91BC00295DD5}"/>
                  </a:ext>
                </a:extLst>
              </p:cNvPr>
              <p:cNvSpPr>
                <a:spLocks noChangeShapeType="1"/>
              </p:cNvSpPr>
              <p:nvPr/>
            </p:nvSpPr>
            <p:spPr bwMode="auto">
              <a:xfrm flipH="1">
                <a:off x="1066" y="1253"/>
                <a:ext cx="1723"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92" name="Line 37">
                <a:extLst>
                  <a:ext uri="{FF2B5EF4-FFF2-40B4-BE49-F238E27FC236}">
                    <a16:creationId xmlns:a16="http://schemas.microsoft.com/office/drawing/2014/main" id="{78F10E1A-B8FF-4A10-B541-3E84884B1A96}"/>
                  </a:ext>
                </a:extLst>
              </p:cNvPr>
              <p:cNvSpPr>
                <a:spLocks noChangeShapeType="1"/>
              </p:cNvSpPr>
              <p:nvPr/>
            </p:nvSpPr>
            <p:spPr bwMode="auto">
              <a:xfrm flipH="1">
                <a:off x="1066" y="527"/>
                <a:ext cx="1723"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56377" name="Text Box 57">
              <a:extLst>
                <a:ext uri="{FF2B5EF4-FFF2-40B4-BE49-F238E27FC236}">
                  <a16:creationId xmlns:a16="http://schemas.microsoft.com/office/drawing/2014/main" id="{97DDAE9A-328B-4129-B43E-BD3E7082EDD2}"/>
                </a:ext>
              </a:extLst>
            </p:cNvPr>
            <p:cNvSpPr txBox="1">
              <a:spLocks noChangeArrowheads="1"/>
            </p:cNvSpPr>
            <p:nvPr/>
          </p:nvSpPr>
          <p:spPr bwMode="auto">
            <a:xfrm>
              <a:off x="952" y="2954"/>
              <a:ext cx="36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4000" b="1">
                  <a:solidFill>
                    <a:srgbClr val="CC0000"/>
                  </a:solidFill>
                  <a:effectLst>
                    <a:outerShdw blurRad="38100" dist="38100" dir="2700000" algn="tl">
                      <a:srgbClr val="C0C0C0"/>
                    </a:outerShdw>
                  </a:effectLst>
                  <a:latin typeface="Times New Roman" pitchFamily="18" charset="0"/>
                  <a:cs typeface="Arial" charset="0"/>
                </a:rPr>
                <a:t>4</a:t>
              </a:r>
            </a:p>
          </p:txBody>
        </p:sp>
      </p:grpSp>
      <p:grpSp>
        <p:nvGrpSpPr>
          <p:cNvPr id="56388" name="Group 68">
            <a:extLst>
              <a:ext uri="{FF2B5EF4-FFF2-40B4-BE49-F238E27FC236}">
                <a16:creationId xmlns:a16="http://schemas.microsoft.com/office/drawing/2014/main" id="{1DF5436A-A2D8-4FC7-A446-22B37A77D1E6}"/>
              </a:ext>
            </a:extLst>
          </p:cNvPr>
          <p:cNvGrpSpPr>
            <a:grpSpLocks/>
          </p:cNvGrpSpPr>
          <p:nvPr/>
        </p:nvGrpSpPr>
        <p:grpSpPr bwMode="auto">
          <a:xfrm>
            <a:off x="1223963" y="946150"/>
            <a:ext cx="6408737" cy="4895850"/>
            <a:chOff x="771" y="596"/>
            <a:chExt cx="4037" cy="3084"/>
          </a:xfrm>
        </p:grpSpPr>
        <p:grpSp>
          <p:nvGrpSpPr>
            <p:cNvPr id="6150" name="Group 60">
              <a:extLst>
                <a:ext uri="{FF2B5EF4-FFF2-40B4-BE49-F238E27FC236}">
                  <a16:creationId xmlns:a16="http://schemas.microsoft.com/office/drawing/2014/main" id="{C6BB78F1-7766-4480-BA4B-797B1274FECB}"/>
                </a:ext>
              </a:extLst>
            </p:cNvPr>
            <p:cNvGrpSpPr>
              <a:grpSpLocks/>
            </p:cNvGrpSpPr>
            <p:nvPr/>
          </p:nvGrpSpPr>
          <p:grpSpPr bwMode="auto">
            <a:xfrm>
              <a:off x="771" y="596"/>
              <a:ext cx="1532" cy="1346"/>
              <a:chOff x="589" y="278"/>
              <a:chExt cx="1678" cy="1475"/>
            </a:xfrm>
          </p:grpSpPr>
          <p:grpSp>
            <p:nvGrpSpPr>
              <p:cNvPr id="6175" name="Group 43">
                <a:extLst>
                  <a:ext uri="{FF2B5EF4-FFF2-40B4-BE49-F238E27FC236}">
                    <a16:creationId xmlns:a16="http://schemas.microsoft.com/office/drawing/2014/main" id="{B3538916-50CF-46C6-90FF-94E8343D542F}"/>
                  </a:ext>
                </a:extLst>
              </p:cNvPr>
              <p:cNvGrpSpPr>
                <a:grpSpLocks/>
              </p:cNvGrpSpPr>
              <p:nvPr/>
            </p:nvGrpSpPr>
            <p:grpSpPr bwMode="auto">
              <a:xfrm>
                <a:off x="589" y="278"/>
                <a:ext cx="1678" cy="1475"/>
                <a:chOff x="794" y="640"/>
                <a:chExt cx="1678" cy="1475"/>
              </a:xfrm>
            </p:grpSpPr>
            <p:sp>
              <p:nvSpPr>
                <p:cNvPr id="6177" name="Oval 38">
                  <a:extLst>
                    <a:ext uri="{FF2B5EF4-FFF2-40B4-BE49-F238E27FC236}">
                      <a16:creationId xmlns:a16="http://schemas.microsoft.com/office/drawing/2014/main" id="{516B8785-143A-483F-B243-E175621E4ADE}"/>
                    </a:ext>
                  </a:extLst>
                </p:cNvPr>
                <p:cNvSpPr>
                  <a:spLocks noChangeArrowheads="1"/>
                </p:cNvSpPr>
                <p:nvPr/>
              </p:nvSpPr>
              <p:spPr bwMode="auto">
                <a:xfrm>
                  <a:off x="1156" y="754"/>
                  <a:ext cx="953" cy="181"/>
                </a:xfrm>
                <a:prstGeom prst="ellipse">
                  <a:avLst/>
                </a:prstGeom>
                <a:noFill/>
                <a:ln w="28575">
                  <a:solidFill>
                    <a:srgbClr val="0000FF"/>
                  </a:solidFill>
                  <a:round/>
                  <a:headEnd/>
                  <a:tailEnd/>
                </a:ln>
                <a:effectLst/>
                <a:extLst>
                  <a:ext uri="{909E8E84-426E-40DD-AFC4-6F175D3DCCD1}">
                    <a14:hiddenFill xmlns:a14="http://schemas.microsoft.com/office/drawing/2010/main">
                      <a:solidFill>
                        <a:srgbClr val="0000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178" name="Oval 39">
                  <a:extLst>
                    <a:ext uri="{FF2B5EF4-FFF2-40B4-BE49-F238E27FC236}">
                      <a16:creationId xmlns:a16="http://schemas.microsoft.com/office/drawing/2014/main" id="{1EC13165-0BCD-498D-AC25-3D4216EA5A15}"/>
                    </a:ext>
                  </a:extLst>
                </p:cNvPr>
                <p:cNvSpPr>
                  <a:spLocks noChangeArrowheads="1"/>
                </p:cNvSpPr>
                <p:nvPr/>
              </p:nvSpPr>
              <p:spPr bwMode="auto">
                <a:xfrm>
                  <a:off x="794" y="709"/>
                  <a:ext cx="1678" cy="1406"/>
                </a:xfrm>
                <a:prstGeom prst="ellipse">
                  <a:avLst/>
                </a:prstGeom>
                <a:noFill/>
                <a:ln w="28575">
                  <a:solidFill>
                    <a:srgbClr val="0000FF"/>
                  </a:solidFill>
                  <a:round/>
                  <a:headEnd/>
                  <a:tailEnd/>
                </a:ln>
                <a:effectLst/>
                <a:extLst>
                  <a:ext uri="{909E8E84-426E-40DD-AFC4-6F175D3DCCD1}">
                    <a14:hiddenFill xmlns:a14="http://schemas.microsoft.com/office/drawing/2010/main">
                      <a:solidFill>
                        <a:srgbClr val="0000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179" name="Rectangle 40">
                  <a:extLst>
                    <a:ext uri="{FF2B5EF4-FFF2-40B4-BE49-F238E27FC236}">
                      <a16:creationId xmlns:a16="http://schemas.microsoft.com/office/drawing/2014/main" id="{9D9C03D6-97FF-4982-B9BB-6AA0B9D967EE}"/>
                    </a:ext>
                  </a:extLst>
                </p:cNvPr>
                <p:cNvSpPr>
                  <a:spLocks noChangeArrowheads="1"/>
                </p:cNvSpPr>
                <p:nvPr/>
              </p:nvSpPr>
              <p:spPr bwMode="auto">
                <a:xfrm>
                  <a:off x="1134" y="663"/>
                  <a:ext cx="317" cy="91"/>
                </a:xfrm>
                <a:prstGeom prst="rect">
                  <a:avLst/>
                </a:prstGeom>
                <a:solidFill>
                  <a:srgbClr val="FFFF99"/>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180" name="Rectangle 41">
                  <a:extLst>
                    <a:ext uri="{FF2B5EF4-FFF2-40B4-BE49-F238E27FC236}">
                      <a16:creationId xmlns:a16="http://schemas.microsoft.com/office/drawing/2014/main" id="{855B0FB3-2200-43E6-A387-E83DF9F93C8B}"/>
                    </a:ext>
                  </a:extLst>
                </p:cNvPr>
                <p:cNvSpPr>
                  <a:spLocks noChangeArrowheads="1"/>
                </p:cNvSpPr>
                <p:nvPr/>
              </p:nvSpPr>
              <p:spPr bwMode="auto">
                <a:xfrm>
                  <a:off x="1338" y="640"/>
                  <a:ext cx="635" cy="91"/>
                </a:xfrm>
                <a:prstGeom prst="rect">
                  <a:avLst/>
                </a:prstGeom>
                <a:solidFill>
                  <a:srgbClr val="FFFF99"/>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181" name="Rectangle 42">
                  <a:extLst>
                    <a:ext uri="{FF2B5EF4-FFF2-40B4-BE49-F238E27FC236}">
                      <a16:creationId xmlns:a16="http://schemas.microsoft.com/office/drawing/2014/main" id="{9DB315BB-CFAE-4AB4-8104-AA70A0679FBB}"/>
                    </a:ext>
                  </a:extLst>
                </p:cNvPr>
                <p:cNvSpPr>
                  <a:spLocks noChangeArrowheads="1"/>
                </p:cNvSpPr>
                <p:nvPr/>
              </p:nvSpPr>
              <p:spPr bwMode="auto">
                <a:xfrm>
                  <a:off x="1814" y="663"/>
                  <a:ext cx="317" cy="91"/>
                </a:xfrm>
                <a:prstGeom prst="rect">
                  <a:avLst/>
                </a:prstGeom>
                <a:solidFill>
                  <a:srgbClr val="FFFF99"/>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sp>
            <p:nvSpPr>
              <p:cNvPr id="56375" name="Text Box 55">
                <a:extLst>
                  <a:ext uri="{FF2B5EF4-FFF2-40B4-BE49-F238E27FC236}">
                    <a16:creationId xmlns:a16="http://schemas.microsoft.com/office/drawing/2014/main" id="{F455F257-E9F2-4C17-98DF-E6A10D94EB15}"/>
                  </a:ext>
                </a:extLst>
              </p:cNvPr>
              <p:cNvSpPr txBox="1">
                <a:spLocks noChangeArrowheads="1"/>
              </p:cNvSpPr>
              <p:nvPr/>
            </p:nvSpPr>
            <p:spPr bwMode="auto">
              <a:xfrm>
                <a:off x="1224" y="822"/>
                <a:ext cx="363"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4000" b="1">
                    <a:solidFill>
                      <a:srgbClr val="CC0000"/>
                    </a:solidFill>
                    <a:effectLst>
                      <a:outerShdw blurRad="38100" dist="38100" dir="2700000" algn="tl">
                        <a:srgbClr val="C0C0C0"/>
                      </a:outerShdw>
                    </a:effectLst>
                    <a:latin typeface="Times New Roman" pitchFamily="18" charset="0"/>
                    <a:cs typeface="Arial" charset="0"/>
                  </a:rPr>
                  <a:t>1</a:t>
                </a:r>
              </a:p>
            </p:txBody>
          </p:sp>
        </p:grpSp>
        <p:grpSp>
          <p:nvGrpSpPr>
            <p:cNvPr id="6151" name="Group 62">
              <a:extLst>
                <a:ext uri="{FF2B5EF4-FFF2-40B4-BE49-F238E27FC236}">
                  <a16:creationId xmlns:a16="http://schemas.microsoft.com/office/drawing/2014/main" id="{3407717D-F724-437E-85F4-B5D8896CBF9C}"/>
                </a:ext>
              </a:extLst>
            </p:cNvPr>
            <p:cNvGrpSpPr>
              <a:grpSpLocks/>
            </p:cNvGrpSpPr>
            <p:nvPr/>
          </p:nvGrpSpPr>
          <p:grpSpPr bwMode="auto">
            <a:xfrm>
              <a:off x="2055" y="2023"/>
              <a:ext cx="1366" cy="766"/>
              <a:chOff x="1973" y="1842"/>
              <a:chExt cx="1497" cy="839"/>
            </a:xfrm>
          </p:grpSpPr>
          <p:grpSp>
            <p:nvGrpSpPr>
              <p:cNvPr id="6164" name="Group 53">
                <a:extLst>
                  <a:ext uri="{FF2B5EF4-FFF2-40B4-BE49-F238E27FC236}">
                    <a16:creationId xmlns:a16="http://schemas.microsoft.com/office/drawing/2014/main" id="{06684CDA-5DD0-41A8-B912-EFE5E2278298}"/>
                  </a:ext>
                </a:extLst>
              </p:cNvPr>
              <p:cNvGrpSpPr>
                <a:grpSpLocks/>
              </p:cNvGrpSpPr>
              <p:nvPr/>
            </p:nvGrpSpPr>
            <p:grpSpPr bwMode="auto">
              <a:xfrm>
                <a:off x="1973" y="1842"/>
                <a:ext cx="1497" cy="839"/>
                <a:chOff x="1995" y="2047"/>
                <a:chExt cx="1497" cy="839"/>
              </a:xfrm>
            </p:grpSpPr>
            <p:sp>
              <p:nvSpPr>
                <p:cNvPr id="6166" name="Rectangle 44">
                  <a:extLst>
                    <a:ext uri="{FF2B5EF4-FFF2-40B4-BE49-F238E27FC236}">
                      <a16:creationId xmlns:a16="http://schemas.microsoft.com/office/drawing/2014/main" id="{D62B8203-0053-4A83-8063-CF4F1CD7DD4C}"/>
                    </a:ext>
                  </a:extLst>
                </p:cNvPr>
                <p:cNvSpPr>
                  <a:spLocks noChangeArrowheads="1"/>
                </p:cNvSpPr>
                <p:nvPr/>
              </p:nvSpPr>
              <p:spPr bwMode="auto">
                <a:xfrm>
                  <a:off x="2245" y="2251"/>
                  <a:ext cx="862" cy="635"/>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167" name="Line 45">
                  <a:extLst>
                    <a:ext uri="{FF2B5EF4-FFF2-40B4-BE49-F238E27FC236}">
                      <a16:creationId xmlns:a16="http://schemas.microsoft.com/office/drawing/2014/main" id="{5B42F3B8-17ED-4C9B-98B7-61C4B9C5E20F}"/>
                    </a:ext>
                  </a:extLst>
                </p:cNvPr>
                <p:cNvSpPr>
                  <a:spLocks noChangeShapeType="1"/>
                </p:cNvSpPr>
                <p:nvPr/>
              </p:nvSpPr>
              <p:spPr bwMode="auto">
                <a:xfrm flipV="1">
                  <a:off x="3107" y="2047"/>
                  <a:ext cx="385" cy="204"/>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68" name="Line 46">
                  <a:extLst>
                    <a:ext uri="{FF2B5EF4-FFF2-40B4-BE49-F238E27FC236}">
                      <a16:creationId xmlns:a16="http://schemas.microsoft.com/office/drawing/2014/main" id="{7E5B2639-4557-4399-967E-FCC1812D2D21}"/>
                    </a:ext>
                  </a:extLst>
                </p:cNvPr>
                <p:cNvSpPr>
                  <a:spLocks noChangeShapeType="1"/>
                </p:cNvSpPr>
                <p:nvPr/>
              </p:nvSpPr>
              <p:spPr bwMode="auto">
                <a:xfrm flipV="1">
                  <a:off x="3107" y="2682"/>
                  <a:ext cx="385" cy="204"/>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69" name="Line 47">
                  <a:extLst>
                    <a:ext uri="{FF2B5EF4-FFF2-40B4-BE49-F238E27FC236}">
                      <a16:creationId xmlns:a16="http://schemas.microsoft.com/office/drawing/2014/main" id="{82B01242-BC8F-4B54-89FF-9C95B076BF62}"/>
                    </a:ext>
                  </a:extLst>
                </p:cNvPr>
                <p:cNvSpPr>
                  <a:spLocks noChangeShapeType="1"/>
                </p:cNvSpPr>
                <p:nvPr/>
              </p:nvSpPr>
              <p:spPr bwMode="auto">
                <a:xfrm flipH="1" flipV="1">
                  <a:off x="1995" y="2047"/>
                  <a:ext cx="250" cy="204"/>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70" name="Line 48">
                  <a:extLst>
                    <a:ext uri="{FF2B5EF4-FFF2-40B4-BE49-F238E27FC236}">
                      <a16:creationId xmlns:a16="http://schemas.microsoft.com/office/drawing/2014/main" id="{A708D02C-6A66-4C4D-BC7D-882171B7396D}"/>
                    </a:ext>
                  </a:extLst>
                </p:cNvPr>
                <p:cNvSpPr>
                  <a:spLocks noChangeShapeType="1"/>
                </p:cNvSpPr>
                <p:nvPr/>
              </p:nvSpPr>
              <p:spPr bwMode="auto">
                <a:xfrm flipH="1">
                  <a:off x="1995" y="2047"/>
                  <a:ext cx="1475"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71" name="Line 49">
                  <a:extLst>
                    <a:ext uri="{FF2B5EF4-FFF2-40B4-BE49-F238E27FC236}">
                      <a16:creationId xmlns:a16="http://schemas.microsoft.com/office/drawing/2014/main" id="{F09E152C-4B42-4A69-A1B7-A5EBAD270A8B}"/>
                    </a:ext>
                  </a:extLst>
                </p:cNvPr>
                <p:cNvSpPr>
                  <a:spLocks noChangeShapeType="1"/>
                </p:cNvSpPr>
                <p:nvPr/>
              </p:nvSpPr>
              <p:spPr bwMode="auto">
                <a:xfrm flipH="1">
                  <a:off x="1995" y="2682"/>
                  <a:ext cx="1475"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72" name="Line 50">
                  <a:extLst>
                    <a:ext uri="{FF2B5EF4-FFF2-40B4-BE49-F238E27FC236}">
                      <a16:creationId xmlns:a16="http://schemas.microsoft.com/office/drawing/2014/main" id="{3C5E1160-7EEF-4838-AC97-25F2679C8BF6}"/>
                    </a:ext>
                  </a:extLst>
                </p:cNvPr>
                <p:cNvSpPr>
                  <a:spLocks noChangeShapeType="1"/>
                </p:cNvSpPr>
                <p:nvPr/>
              </p:nvSpPr>
              <p:spPr bwMode="auto">
                <a:xfrm flipH="1" flipV="1">
                  <a:off x="1995" y="2682"/>
                  <a:ext cx="250"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73" name="Line 51">
                  <a:extLst>
                    <a:ext uri="{FF2B5EF4-FFF2-40B4-BE49-F238E27FC236}">
                      <a16:creationId xmlns:a16="http://schemas.microsoft.com/office/drawing/2014/main" id="{A6183940-5EBC-4270-BB03-E4BCDC0FE8A6}"/>
                    </a:ext>
                  </a:extLst>
                </p:cNvPr>
                <p:cNvSpPr>
                  <a:spLocks noChangeShapeType="1"/>
                </p:cNvSpPr>
                <p:nvPr/>
              </p:nvSpPr>
              <p:spPr bwMode="auto">
                <a:xfrm>
                  <a:off x="3470" y="2047"/>
                  <a:ext cx="0" cy="657"/>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74" name="Line 52">
                  <a:extLst>
                    <a:ext uri="{FF2B5EF4-FFF2-40B4-BE49-F238E27FC236}">
                      <a16:creationId xmlns:a16="http://schemas.microsoft.com/office/drawing/2014/main" id="{276F8590-04CE-4D5F-9E49-C6326DF6953C}"/>
                    </a:ext>
                  </a:extLst>
                </p:cNvPr>
                <p:cNvSpPr>
                  <a:spLocks noChangeShapeType="1"/>
                </p:cNvSpPr>
                <p:nvPr/>
              </p:nvSpPr>
              <p:spPr bwMode="auto">
                <a:xfrm>
                  <a:off x="1995" y="2047"/>
                  <a:ext cx="0" cy="657"/>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56378" name="Text Box 58">
                <a:extLst>
                  <a:ext uri="{FF2B5EF4-FFF2-40B4-BE49-F238E27FC236}">
                    <a16:creationId xmlns:a16="http://schemas.microsoft.com/office/drawing/2014/main" id="{C94EDB0C-79F6-4968-86F5-8CFA16279F7F}"/>
                  </a:ext>
                </a:extLst>
              </p:cNvPr>
              <p:cNvSpPr txBox="1">
                <a:spLocks noChangeArrowheads="1"/>
              </p:cNvSpPr>
              <p:nvPr/>
            </p:nvSpPr>
            <p:spPr bwMode="auto">
              <a:xfrm>
                <a:off x="2449" y="2047"/>
                <a:ext cx="364"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4000" b="1">
                    <a:solidFill>
                      <a:srgbClr val="CC0000"/>
                    </a:solidFill>
                    <a:effectLst>
                      <a:outerShdw blurRad="38100" dist="38100" dir="2700000" algn="tl">
                        <a:srgbClr val="C0C0C0"/>
                      </a:outerShdw>
                    </a:effectLst>
                    <a:latin typeface="Times New Roman" pitchFamily="18" charset="0"/>
                    <a:cs typeface="Arial" charset="0"/>
                  </a:rPr>
                  <a:t>3</a:t>
                </a:r>
              </a:p>
            </p:txBody>
          </p:sp>
        </p:grpSp>
        <p:grpSp>
          <p:nvGrpSpPr>
            <p:cNvPr id="6152" name="Group 64">
              <a:extLst>
                <a:ext uri="{FF2B5EF4-FFF2-40B4-BE49-F238E27FC236}">
                  <a16:creationId xmlns:a16="http://schemas.microsoft.com/office/drawing/2014/main" id="{D57385C0-BABE-44C1-A1B4-95B3FDADB444}"/>
                </a:ext>
              </a:extLst>
            </p:cNvPr>
            <p:cNvGrpSpPr>
              <a:grpSpLocks/>
            </p:cNvGrpSpPr>
            <p:nvPr/>
          </p:nvGrpSpPr>
          <p:grpSpPr bwMode="auto">
            <a:xfrm>
              <a:off x="3544" y="2376"/>
              <a:ext cx="1264" cy="1304"/>
              <a:chOff x="3605" y="2228"/>
              <a:chExt cx="1384" cy="1429"/>
            </a:xfrm>
          </p:grpSpPr>
          <p:grpSp>
            <p:nvGrpSpPr>
              <p:cNvPr id="6153" name="Group 16">
                <a:extLst>
                  <a:ext uri="{FF2B5EF4-FFF2-40B4-BE49-F238E27FC236}">
                    <a16:creationId xmlns:a16="http://schemas.microsoft.com/office/drawing/2014/main" id="{319B81AD-946C-42A2-9467-45C1B547D576}"/>
                  </a:ext>
                </a:extLst>
              </p:cNvPr>
              <p:cNvGrpSpPr>
                <a:grpSpLocks/>
              </p:cNvGrpSpPr>
              <p:nvPr/>
            </p:nvGrpSpPr>
            <p:grpSpPr bwMode="auto">
              <a:xfrm>
                <a:off x="3605" y="2228"/>
                <a:ext cx="1384" cy="1429"/>
                <a:chOff x="3470" y="2704"/>
                <a:chExt cx="998" cy="953"/>
              </a:xfrm>
            </p:grpSpPr>
            <p:sp>
              <p:nvSpPr>
                <p:cNvPr id="6155" name="Oval 7">
                  <a:extLst>
                    <a:ext uri="{FF2B5EF4-FFF2-40B4-BE49-F238E27FC236}">
                      <a16:creationId xmlns:a16="http://schemas.microsoft.com/office/drawing/2014/main" id="{D12B29BD-6CFA-434B-A34C-F490FF8E4944}"/>
                    </a:ext>
                  </a:extLst>
                </p:cNvPr>
                <p:cNvSpPr>
                  <a:spLocks noChangeArrowheads="1"/>
                </p:cNvSpPr>
                <p:nvPr/>
              </p:nvSpPr>
              <p:spPr bwMode="auto">
                <a:xfrm>
                  <a:off x="3651" y="2704"/>
                  <a:ext cx="635" cy="317"/>
                </a:xfrm>
                <a:prstGeom prst="ellipse">
                  <a:avLst/>
                </a:pr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6156" name="Line 8">
                  <a:extLst>
                    <a:ext uri="{FF2B5EF4-FFF2-40B4-BE49-F238E27FC236}">
                      <a16:creationId xmlns:a16="http://schemas.microsoft.com/office/drawing/2014/main" id="{7DAE5574-9E29-4BA1-9E0B-2F039903C19C}"/>
                    </a:ext>
                  </a:extLst>
                </p:cNvPr>
                <p:cNvSpPr>
                  <a:spLocks noChangeShapeType="1"/>
                </p:cNvSpPr>
                <p:nvPr/>
              </p:nvSpPr>
              <p:spPr bwMode="auto">
                <a:xfrm>
                  <a:off x="4286" y="2840"/>
                  <a:ext cx="181" cy="635"/>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57" name="Line 9">
                  <a:extLst>
                    <a:ext uri="{FF2B5EF4-FFF2-40B4-BE49-F238E27FC236}">
                      <a16:creationId xmlns:a16="http://schemas.microsoft.com/office/drawing/2014/main" id="{0C53DEE2-AE7E-40CB-9DD2-A660F3E43EBE}"/>
                    </a:ext>
                  </a:extLst>
                </p:cNvPr>
                <p:cNvSpPr>
                  <a:spLocks noChangeShapeType="1"/>
                </p:cNvSpPr>
                <p:nvPr/>
              </p:nvSpPr>
              <p:spPr bwMode="auto">
                <a:xfrm flipH="1">
                  <a:off x="3470" y="2840"/>
                  <a:ext cx="181" cy="635"/>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nvGrpSpPr>
                <p:cNvPr id="6158" name="Group 12">
                  <a:extLst>
                    <a:ext uri="{FF2B5EF4-FFF2-40B4-BE49-F238E27FC236}">
                      <a16:creationId xmlns:a16="http://schemas.microsoft.com/office/drawing/2014/main" id="{9B89A46E-DE44-44F3-AB1E-56F01B1A8AD2}"/>
                    </a:ext>
                  </a:extLst>
                </p:cNvPr>
                <p:cNvGrpSpPr>
                  <a:grpSpLocks/>
                </p:cNvGrpSpPr>
                <p:nvPr/>
              </p:nvGrpSpPr>
              <p:grpSpPr bwMode="auto">
                <a:xfrm>
                  <a:off x="3470" y="3293"/>
                  <a:ext cx="998" cy="182"/>
                  <a:chOff x="2109" y="3249"/>
                  <a:chExt cx="998" cy="182"/>
                </a:xfrm>
              </p:grpSpPr>
              <p:sp>
                <p:nvSpPr>
                  <p:cNvPr id="6162" name="Arc 10">
                    <a:extLst>
                      <a:ext uri="{FF2B5EF4-FFF2-40B4-BE49-F238E27FC236}">
                        <a16:creationId xmlns:a16="http://schemas.microsoft.com/office/drawing/2014/main" id="{3960AF33-84EF-449C-A87C-C0F317A42741}"/>
                      </a:ext>
                    </a:extLst>
                  </p:cNvPr>
                  <p:cNvSpPr>
                    <a:spLocks/>
                  </p:cNvSpPr>
                  <p:nvPr/>
                </p:nvSpPr>
                <p:spPr bwMode="auto">
                  <a:xfrm>
                    <a:off x="2608" y="3249"/>
                    <a:ext cx="499" cy="182"/>
                  </a:xfrm>
                  <a:custGeom>
                    <a:avLst/>
                    <a:gdLst>
                      <a:gd name="T0" fmla="*/ 0 w 21600"/>
                      <a:gd name="T1" fmla="*/ 0 h 21600"/>
                      <a:gd name="T2" fmla="*/ 1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00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63" name="Arc 11">
                    <a:extLst>
                      <a:ext uri="{FF2B5EF4-FFF2-40B4-BE49-F238E27FC236}">
                        <a16:creationId xmlns:a16="http://schemas.microsoft.com/office/drawing/2014/main" id="{8DD6B53D-1CB6-4540-A273-770B2FBC4E30}"/>
                      </a:ext>
                    </a:extLst>
                  </p:cNvPr>
                  <p:cNvSpPr>
                    <a:spLocks/>
                  </p:cNvSpPr>
                  <p:nvPr/>
                </p:nvSpPr>
                <p:spPr bwMode="auto">
                  <a:xfrm flipH="1">
                    <a:off x="2109" y="3249"/>
                    <a:ext cx="499" cy="182"/>
                  </a:xfrm>
                  <a:custGeom>
                    <a:avLst/>
                    <a:gdLst>
                      <a:gd name="T0" fmla="*/ 0 w 21600"/>
                      <a:gd name="T1" fmla="*/ 0 h 21600"/>
                      <a:gd name="T2" fmla="*/ 1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00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6159" name="Group 13">
                  <a:extLst>
                    <a:ext uri="{FF2B5EF4-FFF2-40B4-BE49-F238E27FC236}">
                      <a16:creationId xmlns:a16="http://schemas.microsoft.com/office/drawing/2014/main" id="{1056B20B-691F-4CD1-9775-D5DD3C605CB2}"/>
                    </a:ext>
                  </a:extLst>
                </p:cNvPr>
                <p:cNvGrpSpPr>
                  <a:grpSpLocks/>
                </p:cNvGrpSpPr>
                <p:nvPr/>
              </p:nvGrpSpPr>
              <p:grpSpPr bwMode="auto">
                <a:xfrm flipV="1">
                  <a:off x="3470" y="3475"/>
                  <a:ext cx="998" cy="182"/>
                  <a:chOff x="2109" y="3249"/>
                  <a:chExt cx="998" cy="182"/>
                </a:xfrm>
              </p:grpSpPr>
              <p:sp>
                <p:nvSpPr>
                  <p:cNvPr id="6160" name="Arc 14">
                    <a:extLst>
                      <a:ext uri="{FF2B5EF4-FFF2-40B4-BE49-F238E27FC236}">
                        <a16:creationId xmlns:a16="http://schemas.microsoft.com/office/drawing/2014/main" id="{0F9B1E05-A494-4BE7-BFEB-772B421042B2}"/>
                      </a:ext>
                    </a:extLst>
                  </p:cNvPr>
                  <p:cNvSpPr>
                    <a:spLocks/>
                  </p:cNvSpPr>
                  <p:nvPr/>
                </p:nvSpPr>
                <p:spPr bwMode="auto">
                  <a:xfrm>
                    <a:off x="2608" y="3249"/>
                    <a:ext cx="499" cy="182"/>
                  </a:xfrm>
                  <a:custGeom>
                    <a:avLst/>
                    <a:gdLst>
                      <a:gd name="T0" fmla="*/ 0 w 21600"/>
                      <a:gd name="T1" fmla="*/ 0 h 21600"/>
                      <a:gd name="T2" fmla="*/ 1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61" name="Arc 15">
                    <a:extLst>
                      <a:ext uri="{FF2B5EF4-FFF2-40B4-BE49-F238E27FC236}">
                        <a16:creationId xmlns:a16="http://schemas.microsoft.com/office/drawing/2014/main" id="{347E6D5D-C05B-4BC2-8A4E-FAD9344BF7D6}"/>
                      </a:ext>
                    </a:extLst>
                  </p:cNvPr>
                  <p:cNvSpPr>
                    <a:spLocks/>
                  </p:cNvSpPr>
                  <p:nvPr/>
                </p:nvSpPr>
                <p:spPr bwMode="auto">
                  <a:xfrm flipH="1">
                    <a:off x="2109" y="3249"/>
                    <a:ext cx="499" cy="182"/>
                  </a:xfrm>
                  <a:custGeom>
                    <a:avLst/>
                    <a:gdLst>
                      <a:gd name="T0" fmla="*/ 0 w 21600"/>
                      <a:gd name="T1" fmla="*/ 0 h 21600"/>
                      <a:gd name="T2" fmla="*/ 1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sp>
            <p:nvSpPr>
              <p:cNvPr id="56379" name="Text Box 59">
                <a:extLst>
                  <a:ext uri="{FF2B5EF4-FFF2-40B4-BE49-F238E27FC236}">
                    <a16:creationId xmlns:a16="http://schemas.microsoft.com/office/drawing/2014/main" id="{095611E2-99A7-4444-9FAF-BCCF5496DB1E}"/>
                  </a:ext>
                </a:extLst>
              </p:cNvPr>
              <p:cNvSpPr txBox="1">
                <a:spLocks noChangeArrowheads="1"/>
              </p:cNvSpPr>
              <p:nvPr/>
            </p:nvSpPr>
            <p:spPr bwMode="auto">
              <a:xfrm>
                <a:off x="4127" y="2251"/>
                <a:ext cx="361" cy="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4000" b="1">
                    <a:solidFill>
                      <a:srgbClr val="CC0000"/>
                    </a:solidFill>
                    <a:effectLst>
                      <a:outerShdw blurRad="38100" dist="38100" dir="2700000" algn="tl">
                        <a:srgbClr val="C0C0C0"/>
                      </a:outerShdw>
                    </a:effectLst>
                    <a:latin typeface="Times New Roman" pitchFamily="18" charset="0"/>
                    <a:cs typeface="Arial" charset="0"/>
                  </a:rPr>
                  <a:t>5</a:t>
                </a:r>
              </a:p>
            </p:txBody>
          </p:sp>
        </p:gr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2000"/>
                                        <p:tgtEl>
                                          <p:spTgt spid="56388"/>
                                        </p:tgtEl>
                                      </p:cBhvr>
                                    </p:animEffect>
                                    <p:set>
                                      <p:cBhvr>
                                        <p:cTn id="7" dur="1" fill="hold">
                                          <p:stCondLst>
                                            <p:cond delay="1999"/>
                                          </p:stCondLst>
                                        </p:cTn>
                                        <p:tgtEl>
                                          <p:spTgt spid="56388"/>
                                        </p:tgtEl>
                                        <p:attrNameLst>
                                          <p:attrName>style.visibility</p:attrName>
                                        </p:attrNameLst>
                                      </p:cBhvr>
                                      <p:to>
                                        <p:strVal val="hidden"/>
                                      </p:to>
                                    </p:set>
                                  </p:childTnLst>
                                </p:cTn>
                              </p:par>
                            </p:childTnLst>
                          </p:cTn>
                        </p:par>
                        <p:par>
                          <p:cTn id="8" fill="hold" nodeType="afterGroup">
                            <p:stCondLst>
                              <p:cond delay="2000"/>
                            </p:stCondLst>
                            <p:childTnLst>
                              <p:par>
                                <p:cTn id="9" presetID="6" presetClass="emph" presetSubtype="0" fill="hold" nodeType="afterEffect">
                                  <p:stCondLst>
                                    <p:cond delay="0"/>
                                  </p:stCondLst>
                                  <p:childTnLst>
                                    <p:animScale>
                                      <p:cBhvr>
                                        <p:cTn id="10" dur="1000" fill="hold"/>
                                        <p:tgtEl>
                                          <p:spTgt spid="56383"/>
                                        </p:tgtEl>
                                      </p:cBhvr>
                                      <p:by x="150000" y="150000"/>
                                    </p:animScale>
                                  </p:childTnLst>
                                </p:cTn>
                              </p:par>
                              <p:par>
                                <p:cTn id="11" presetID="6" presetClass="emph" presetSubtype="0" fill="hold" nodeType="withEffect">
                                  <p:stCondLst>
                                    <p:cond delay="0"/>
                                  </p:stCondLst>
                                  <p:childTnLst>
                                    <p:animScale>
                                      <p:cBhvr>
                                        <p:cTn id="12" dur="1000" fill="hold"/>
                                        <p:tgtEl>
                                          <p:spTgt spid="5638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19">
            <a:extLst>
              <a:ext uri="{FF2B5EF4-FFF2-40B4-BE49-F238E27FC236}">
                <a16:creationId xmlns:a16="http://schemas.microsoft.com/office/drawing/2014/main" id="{46FE8880-1B8A-4CF7-80C8-25107C9999CD}"/>
              </a:ext>
            </a:extLst>
          </p:cNvPr>
          <p:cNvGrpSpPr>
            <a:grpSpLocks/>
          </p:cNvGrpSpPr>
          <p:nvPr/>
        </p:nvGrpSpPr>
        <p:grpSpPr bwMode="auto">
          <a:xfrm>
            <a:off x="0" y="0"/>
            <a:ext cx="9144000" cy="6858000"/>
            <a:chOff x="0" y="0"/>
            <a:chExt cx="5760" cy="4320"/>
          </a:xfrm>
        </p:grpSpPr>
        <p:pic>
          <p:nvPicPr>
            <p:cNvPr id="7237" name="Picture 120">
              <a:extLst>
                <a:ext uri="{FF2B5EF4-FFF2-40B4-BE49-F238E27FC236}">
                  <a16:creationId xmlns:a16="http://schemas.microsoft.com/office/drawing/2014/main" id="{1FAC7FB6-65D7-40F0-AD99-5AA02B98E965}"/>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576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38" name="Rectangle 121">
              <a:extLst>
                <a:ext uri="{FF2B5EF4-FFF2-40B4-BE49-F238E27FC236}">
                  <a16:creationId xmlns:a16="http://schemas.microsoft.com/office/drawing/2014/main" id="{6FBC8F36-7B8B-4408-969E-B605C7CD5CB5}"/>
                </a:ext>
              </a:extLst>
            </p:cNvPr>
            <p:cNvSpPr>
              <a:spLocks noChangeArrowheads="1"/>
            </p:cNvSpPr>
            <p:nvPr/>
          </p:nvSpPr>
          <p:spPr bwMode="auto">
            <a:xfrm>
              <a:off x="612" y="550"/>
              <a:ext cx="4445" cy="322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grpSp>
        <p:nvGrpSpPr>
          <p:cNvPr id="57460" name="Group 116">
            <a:extLst>
              <a:ext uri="{FF2B5EF4-FFF2-40B4-BE49-F238E27FC236}">
                <a16:creationId xmlns:a16="http://schemas.microsoft.com/office/drawing/2014/main" id="{268E682F-F3EF-49DF-9413-3500CA47AFAC}"/>
              </a:ext>
            </a:extLst>
          </p:cNvPr>
          <p:cNvGrpSpPr>
            <a:grpSpLocks/>
          </p:cNvGrpSpPr>
          <p:nvPr/>
        </p:nvGrpSpPr>
        <p:grpSpPr bwMode="auto">
          <a:xfrm>
            <a:off x="4572000" y="1195388"/>
            <a:ext cx="3492500" cy="1441450"/>
            <a:chOff x="2857" y="617"/>
            <a:chExt cx="2200" cy="908"/>
          </a:xfrm>
        </p:grpSpPr>
        <p:grpSp>
          <p:nvGrpSpPr>
            <p:cNvPr id="7221" name="Group 93">
              <a:extLst>
                <a:ext uri="{FF2B5EF4-FFF2-40B4-BE49-F238E27FC236}">
                  <a16:creationId xmlns:a16="http://schemas.microsoft.com/office/drawing/2014/main" id="{9DA78603-7FBC-4FB5-BA8F-CD31E7FF2F11}"/>
                </a:ext>
              </a:extLst>
            </p:cNvPr>
            <p:cNvGrpSpPr>
              <a:grpSpLocks/>
            </p:cNvGrpSpPr>
            <p:nvPr/>
          </p:nvGrpSpPr>
          <p:grpSpPr bwMode="auto">
            <a:xfrm>
              <a:off x="2857" y="617"/>
              <a:ext cx="2200" cy="908"/>
              <a:chOff x="2857" y="617"/>
              <a:chExt cx="2200" cy="908"/>
            </a:xfrm>
          </p:grpSpPr>
          <p:sp>
            <p:nvSpPr>
              <p:cNvPr id="7223" name="Rectangle 70">
                <a:extLst>
                  <a:ext uri="{FF2B5EF4-FFF2-40B4-BE49-F238E27FC236}">
                    <a16:creationId xmlns:a16="http://schemas.microsoft.com/office/drawing/2014/main" id="{925E509B-4208-432D-8EB1-434E95F2894C}"/>
                  </a:ext>
                </a:extLst>
              </p:cNvPr>
              <p:cNvSpPr>
                <a:spLocks noChangeArrowheads="1"/>
              </p:cNvSpPr>
              <p:nvPr/>
            </p:nvSpPr>
            <p:spPr bwMode="auto">
              <a:xfrm>
                <a:off x="2857" y="799"/>
                <a:ext cx="1724" cy="725"/>
              </a:xfrm>
              <a:prstGeom prst="rect">
                <a:avLst/>
              </a:prstGeom>
              <a:solidFill>
                <a:srgbClr val="FF9900"/>
              </a:solidFill>
              <a:ln w="2857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224" name="Rectangle 65">
                <a:extLst>
                  <a:ext uri="{FF2B5EF4-FFF2-40B4-BE49-F238E27FC236}">
                    <a16:creationId xmlns:a16="http://schemas.microsoft.com/office/drawing/2014/main" id="{8F153129-B9F2-400F-B7F1-F826CDC46A67}"/>
                  </a:ext>
                </a:extLst>
              </p:cNvPr>
              <p:cNvSpPr>
                <a:spLocks noChangeArrowheads="1"/>
              </p:cNvSpPr>
              <p:nvPr/>
            </p:nvSpPr>
            <p:spPr bwMode="auto">
              <a:xfrm>
                <a:off x="3175" y="618"/>
                <a:ext cx="1406" cy="181"/>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225" name="AutoShape 66">
                <a:extLst>
                  <a:ext uri="{FF2B5EF4-FFF2-40B4-BE49-F238E27FC236}">
                    <a16:creationId xmlns:a16="http://schemas.microsoft.com/office/drawing/2014/main" id="{7D9DA31D-97DE-48D8-B5F8-55FE2A3FB4A3}"/>
                  </a:ext>
                </a:extLst>
              </p:cNvPr>
              <p:cNvSpPr>
                <a:spLocks noChangeArrowheads="1"/>
              </p:cNvSpPr>
              <p:nvPr/>
            </p:nvSpPr>
            <p:spPr bwMode="auto">
              <a:xfrm flipH="1">
                <a:off x="2880" y="640"/>
                <a:ext cx="295" cy="159"/>
              </a:xfrm>
              <a:prstGeom prst="rtTriangle">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226" name="AutoShape 67">
                <a:extLst>
                  <a:ext uri="{FF2B5EF4-FFF2-40B4-BE49-F238E27FC236}">
                    <a16:creationId xmlns:a16="http://schemas.microsoft.com/office/drawing/2014/main" id="{9F009B98-928C-4454-8B05-6D32307EC9C3}"/>
                  </a:ext>
                </a:extLst>
              </p:cNvPr>
              <p:cNvSpPr>
                <a:spLocks noChangeArrowheads="1"/>
              </p:cNvSpPr>
              <p:nvPr/>
            </p:nvSpPr>
            <p:spPr bwMode="auto">
              <a:xfrm rot="10580566" flipH="1">
                <a:off x="4556" y="617"/>
                <a:ext cx="364" cy="159"/>
              </a:xfrm>
              <a:prstGeom prst="rtTriangle">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227" name="AutoShape 68">
                <a:extLst>
                  <a:ext uri="{FF2B5EF4-FFF2-40B4-BE49-F238E27FC236}">
                    <a16:creationId xmlns:a16="http://schemas.microsoft.com/office/drawing/2014/main" id="{3485B3A4-4CB7-492A-8E8E-2090435351B1}"/>
                  </a:ext>
                </a:extLst>
              </p:cNvPr>
              <p:cNvSpPr>
                <a:spLocks noChangeArrowheads="1"/>
              </p:cNvSpPr>
              <p:nvPr/>
            </p:nvSpPr>
            <p:spPr bwMode="auto">
              <a:xfrm rot="19881958" flipH="1">
                <a:off x="4422" y="844"/>
                <a:ext cx="340" cy="635"/>
              </a:xfrm>
              <a:prstGeom prst="rtTriangle">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228" name="AutoShape 69">
                <a:extLst>
                  <a:ext uri="{FF2B5EF4-FFF2-40B4-BE49-F238E27FC236}">
                    <a16:creationId xmlns:a16="http://schemas.microsoft.com/office/drawing/2014/main" id="{DA40BB68-3194-4513-9482-8A772DE046C6}"/>
                  </a:ext>
                </a:extLst>
              </p:cNvPr>
              <p:cNvSpPr>
                <a:spLocks noChangeArrowheads="1"/>
              </p:cNvSpPr>
              <p:nvPr/>
            </p:nvSpPr>
            <p:spPr bwMode="auto">
              <a:xfrm rot="9093355" flipH="1">
                <a:off x="4717" y="686"/>
                <a:ext cx="340" cy="635"/>
              </a:xfrm>
              <a:prstGeom prst="rtTriangle">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229" name="Line 71">
                <a:extLst>
                  <a:ext uri="{FF2B5EF4-FFF2-40B4-BE49-F238E27FC236}">
                    <a16:creationId xmlns:a16="http://schemas.microsoft.com/office/drawing/2014/main" id="{6C62FD82-1F56-4ABA-85B7-B9B6E16AC84E}"/>
                  </a:ext>
                </a:extLst>
              </p:cNvPr>
              <p:cNvSpPr>
                <a:spLocks noChangeShapeType="1"/>
              </p:cNvSpPr>
              <p:nvPr/>
            </p:nvSpPr>
            <p:spPr bwMode="auto">
              <a:xfrm flipV="1">
                <a:off x="2857" y="617"/>
                <a:ext cx="318" cy="182"/>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30" name="Line 72">
                <a:extLst>
                  <a:ext uri="{FF2B5EF4-FFF2-40B4-BE49-F238E27FC236}">
                    <a16:creationId xmlns:a16="http://schemas.microsoft.com/office/drawing/2014/main" id="{97556D0E-F75A-44F7-BA19-090985DD5B21}"/>
                  </a:ext>
                </a:extLst>
              </p:cNvPr>
              <p:cNvSpPr>
                <a:spLocks noChangeShapeType="1"/>
              </p:cNvSpPr>
              <p:nvPr/>
            </p:nvSpPr>
            <p:spPr bwMode="auto">
              <a:xfrm flipV="1">
                <a:off x="4581" y="617"/>
                <a:ext cx="318" cy="182"/>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31" name="Line 73">
                <a:extLst>
                  <a:ext uri="{FF2B5EF4-FFF2-40B4-BE49-F238E27FC236}">
                    <a16:creationId xmlns:a16="http://schemas.microsoft.com/office/drawing/2014/main" id="{5486A76F-32E8-46E2-933F-584F3870DFBC}"/>
                  </a:ext>
                </a:extLst>
              </p:cNvPr>
              <p:cNvSpPr>
                <a:spLocks noChangeShapeType="1"/>
              </p:cNvSpPr>
              <p:nvPr/>
            </p:nvSpPr>
            <p:spPr bwMode="auto">
              <a:xfrm flipV="1">
                <a:off x="4581" y="1343"/>
                <a:ext cx="318" cy="182"/>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32" name="Line 74">
                <a:extLst>
                  <a:ext uri="{FF2B5EF4-FFF2-40B4-BE49-F238E27FC236}">
                    <a16:creationId xmlns:a16="http://schemas.microsoft.com/office/drawing/2014/main" id="{35611FA5-6DB2-414E-A5F0-1DE807863773}"/>
                  </a:ext>
                </a:extLst>
              </p:cNvPr>
              <p:cNvSpPr>
                <a:spLocks noChangeShapeType="1"/>
              </p:cNvSpPr>
              <p:nvPr/>
            </p:nvSpPr>
            <p:spPr bwMode="auto">
              <a:xfrm flipV="1">
                <a:off x="2857" y="1343"/>
                <a:ext cx="318" cy="182"/>
              </a:xfrm>
              <a:prstGeom prst="line">
                <a:avLst/>
              </a:prstGeom>
              <a:noFill/>
              <a:ln w="28575">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33" name="Line 75">
                <a:extLst>
                  <a:ext uri="{FF2B5EF4-FFF2-40B4-BE49-F238E27FC236}">
                    <a16:creationId xmlns:a16="http://schemas.microsoft.com/office/drawing/2014/main" id="{0B7D4AB7-8D71-47A6-8129-CD201F5CE62B}"/>
                  </a:ext>
                </a:extLst>
              </p:cNvPr>
              <p:cNvSpPr>
                <a:spLocks noChangeShapeType="1"/>
              </p:cNvSpPr>
              <p:nvPr/>
            </p:nvSpPr>
            <p:spPr bwMode="auto">
              <a:xfrm>
                <a:off x="4898" y="617"/>
                <a:ext cx="0" cy="726"/>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34" name="Line 76">
                <a:extLst>
                  <a:ext uri="{FF2B5EF4-FFF2-40B4-BE49-F238E27FC236}">
                    <a16:creationId xmlns:a16="http://schemas.microsoft.com/office/drawing/2014/main" id="{7C2E723F-DF24-4FCB-8B03-4440C581B3FB}"/>
                  </a:ext>
                </a:extLst>
              </p:cNvPr>
              <p:cNvSpPr>
                <a:spLocks noChangeShapeType="1"/>
              </p:cNvSpPr>
              <p:nvPr/>
            </p:nvSpPr>
            <p:spPr bwMode="auto">
              <a:xfrm>
                <a:off x="3175" y="617"/>
                <a:ext cx="0" cy="726"/>
              </a:xfrm>
              <a:prstGeom prst="line">
                <a:avLst/>
              </a:prstGeom>
              <a:noFill/>
              <a:ln w="28575">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35" name="Line 77">
                <a:extLst>
                  <a:ext uri="{FF2B5EF4-FFF2-40B4-BE49-F238E27FC236}">
                    <a16:creationId xmlns:a16="http://schemas.microsoft.com/office/drawing/2014/main" id="{C224B7D3-34A2-41A3-A277-556337247F67}"/>
                  </a:ext>
                </a:extLst>
              </p:cNvPr>
              <p:cNvSpPr>
                <a:spLocks noChangeShapeType="1"/>
              </p:cNvSpPr>
              <p:nvPr/>
            </p:nvSpPr>
            <p:spPr bwMode="auto">
              <a:xfrm flipH="1">
                <a:off x="3175" y="1343"/>
                <a:ext cx="1723" cy="0"/>
              </a:xfrm>
              <a:prstGeom prst="line">
                <a:avLst/>
              </a:prstGeom>
              <a:noFill/>
              <a:ln w="28575">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36" name="Line 78">
                <a:extLst>
                  <a:ext uri="{FF2B5EF4-FFF2-40B4-BE49-F238E27FC236}">
                    <a16:creationId xmlns:a16="http://schemas.microsoft.com/office/drawing/2014/main" id="{0F2EF0FB-9273-40BA-923A-4EF2CA95749B}"/>
                  </a:ext>
                </a:extLst>
              </p:cNvPr>
              <p:cNvSpPr>
                <a:spLocks noChangeShapeType="1"/>
              </p:cNvSpPr>
              <p:nvPr/>
            </p:nvSpPr>
            <p:spPr bwMode="auto">
              <a:xfrm flipH="1">
                <a:off x="3175" y="617"/>
                <a:ext cx="1723"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57365" name="Text Box 21">
              <a:extLst>
                <a:ext uri="{FF2B5EF4-FFF2-40B4-BE49-F238E27FC236}">
                  <a16:creationId xmlns:a16="http://schemas.microsoft.com/office/drawing/2014/main" id="{C4C48767-4559-4BF7-ABD1-E8D6616103B9}"/>
                </a:ext>
              </a:extLst>
            </p:cNvPr>
            <p:cNvSpPr txBox="1">
              <a:spLocks noChangeArrowheads="1"/>
            </p:cNvSpPr>
            <p:nvPr/>
          </p:nvSpPr>
          <p:spPr bwMode="auto">
            <a:xfrm>
              <a:off x="3651" y="845"/>
              <a:ext cx="36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4000" b="1">
                  <a:solidFill>
                    <a:srgbClr val="CC0000"/>
                  </a:solidFill>
                  <a:effectLst>
                    <a:outerShdw blurRad="38100" dist="38100" dir="2700000" algn="tl">
                      <a:srgbClr val="C0C0C0"/>
                    </a:outerShdw>
                  </a:effectLst>
                  <a:latin typeface="Times New Roman" pitchFamily="18" charset="0"/>
                  <a:cs typeface="Arial" charset="0"/>
                </a:rPr>
                <a:t>2</a:t>
              </a:r>
            </a:p>
          </p:txBody>
        </p:sp>
      </p:grpSp>
      <p:grpSp>
        <p:nvGrpSpPr>
          <p:cNvPr id="57459" name="Group 115">
            <a:extLst>
              <a:ext uri="{FF2B5EF4-FFF2-40B4-BE49-F238E27FC236}">
                <a16:creationId xmlns:a16="http://schemas.microsoft.com/office/drawing/2014/main" id="{BA1ED690-9FC1-4CA9-B6C7-BA38C9B95D35}"/>
              </a:ext>
            </a:extLst>
          </p:cNvPr>
          <p:cNvGrpSpPr>
            <a:grpSpLocks/>
          </p:cNvGrpSpPr>
          <p:nvPr/>
        </p:nvGrpSpPr>
        <p:grpSpPr bwMode="auto">
          <a:xfrm>
            <a:off x="1150938" y="1231900"/>
            <a:ext cx="3492500" cy="1441450"/>
            <a:chOff x="589" y="640"/>
            <a:chExt cx="2200" cy="908"/>
          </a:xfrm>
        </p:grpSpPr>
        <p:sp>
          <p:nvSpPr>
            <p:cNvPr id="7206" name="Rectangle 62">
              <a:extLst>
                <a:ext uri="{FF2B5EF4-FFF2-40B4-BE49-F238E27FC236}">
                  <a16:creationId xmlns:a16="http://schemas.microsoft.com/office/drawing/2014/main" id="{83EB64FF-42B1-4E2A-A1FF-7DFF53B97C2F}"/>
                </a:ext>
              </a:extLst>
            </p:cNvPr>
            <p:cNvSpPr>
              <a:spLocks noChangeArrowheads="1"/>
            </p:cNvSpPr>
            <p:nvPr/>
          </p:nvSpPr>
          <p:spPr bwMode="auto">
            <a:xfrm>
              <a:off x="907" y="640"/>
              <a:ext cx="1406" cy="182"/>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207" name="AutoShape 63">
              <a:extLst>
                <a:ext uri="{FF2B5EF4-FFF2-40B4-BE49-F238E27FC236}">
                  <a16:creationId xmlns:a16="http://schemas.microsoft.com/office/drawing/2014/main" id="{4EE75B0B-8561-4E78-B1D6-CBB54C0AD62A}"/>
                </a:ext>
              </a:extLst>
            </p:cNvPr>
            <p:cNvSpPr>
              <a:spLocks noChangeArrowheads="1"/>
            </p:cNvSpPr>
            <p:nvPr/>
          </p:nvSpPr>
          <p:spPr bwMode="auto">
            <a:xfrm flipH="1">
              <a:off x="612" y="663"/>
              <a:ext cx="295" cy="159"/>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208" name="AutoShape 64">
              <a:extLst>
                <a:ext uri="{FF2B5EF4-FFF2-40B4-BE49-F238E27FC236}">
                  <a16:creationId xmlns:a16="http://schemas.microsoft.com/office/drawing/2014/main" id="{91BA0C40-F906-46A6-93BC-A3F104CE744E}"/>
                </a:ext>
              </a:extLst>
            </p:cNvPr>
            <p:cNvSpPr>
              <a:spLocks noChangeArrowheads="1"/>
            </p:cNvSpPr>
            <p:nvPr/>
          </p:nvSpPr>
          <p:spPr bwMode="auto">
            <a:xfrm rot="10580566" flipH="1">
              <a:off x="2288" y="640"/>
              <a:ext cx="364" cy="159"/>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209" name="AutoShape 60">
              <a:extLst>
                <a:ext uri="{FF2B5EF4-FFF2-40B4-BE49-F238E27FC236}">
                  <a16:creationId xmlns:a16="http://schemas.microsoft.com/office/drawing/2014/main" id="{4CA4837C-BCC6-419F-B165-F48ED7583660}"/>
                </a:ext>
              </a:extLst>
            </p:cNvPr>
            <p:cNvSpPr>
              <a:spLocks noChangeArrowheads="1"/>
            </p:cNvSpPr>
            <p:nvPr/>
          </p:nvSpPr>
          <p:spPr bwMode="auto">
            <a:xfrm rot="19881958" flipH="1">
              <a:off x="2154" y="867"/>
              <a:ext cx="340" cy="635"/>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210" name="AutoShape 61">
              <a:extLst>
                <a:ext uri="{FF2B5EF4-FFF2-40B4-BE49-F238E27FC236}">
                  <a16:creationId xmlns:a16="http://schemas.microsoft.com/office/drawing/2014/main" id="{5D837211-405C-4FE9-9E73-0B8AD6207973}"/>
                </a:ext>
              </a:extLst>
            </p:cNvPr>
            <p:cNvSpPr>
              <a:spLocks noChangeArrowheads="1"/>
            </p:cNvSpPr>
            <p:nvPr/>
          </p:nvSpPr>
          <p:spPr bwMode="auto">
            <a:xfrm rot="9093355" flipH="1">
              <a:off x="2449" y="709"/>
              <a:ext cx="340" cy="635"/>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211" name="Rectangle 12">
              <a:extLst>
                <a:ext uri="{FF2B5EF4-FFF2-40B4-BE49-F238E27FC236}">
                  <a16:creationId xmlns:a16="http://schemas.microsoft.com/office/drawing/2014/main" id="{B29FCD05-9B4A-4690-B8BE-3F07E5245DBE}"/>
                </a:ext>
              </a:extLst>
            </p:cNvPr>
            <p:cNvSpPr>
              <a:spLocks noChangeArrowheads="1"/>
            </p:cNvSpPr>
            <p:nvPr/>
          </p:nvSpPr>
          <p:spPr bwMode="auto">
            <a:xfrm>
              <a:off x="589" y="822"/>
              <a:ext cx="1724" cy="725"/>
            </a:xfrm>
            <a:prstGeom prst="rect">
              <a:avLst/>
            </a:prstGeom>
            <a:solidFill>
              <a:srgbClr val="009900"/>
            </a:solidFill>
            <a:ln w="2857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212" name="Line 13">
              <a:extLst>
                <a:ext uri="{FF2B5EF4-FFF2-40B4-BE49-F238E27FC236}">
                  <a16:creationId xmlns:a16="http://schemas.microsoft.com/office/drawing/2014/main" id="{06468A2F-ED29-4F8F-ACA2-9BFFA009E2BD}"/>
                </a:ext>
              </a:extLst>
            </p:cNvPr>
            <p:cNvSpPr>
              <a:spLocks noChangeShapeType="1"/>
            </p:cNvSpPr>
            <p:nvPr/>
          </p:nvSpPr>
          <p:spPr bwMode="auto">
            <a:xfrm flipV="1">
              <a:off x="589" y="640"/>
              <a:ext cx="318"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13" name="Line 14">
              <a:extLst>
                <a:ext uri="{FF2B5EF4-FFF2-40B4-BE49-F238E27FC236}">
                  <a16:creationId xmlns:a16="http://schemas.microsoft.com/office/drawing/2014/main" id="{906AD6C6-0FCA-402F-9404-0733777C6F4B}"/>
                </a:ext>
              </a:extLst>
            </p:cNvPr>
            <p:cNvSpPr>
              <a:spLocks noChangeShapeType="1"/>
            </p:cNvSpPr>
            <p:nvPr/>
          </p:nvSpPr>
          <p:spPr bwMode="auto">
            <a:xfrm flipV="1">
              <a:off x="2313" y="640"/>
              <a:ext cx="318"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14" name="Line 15">
              <a:extLst>
                <a:ext uri="{FF2B5EF4-FFF2-40B4-BE49-F238E27FC236}">
                  <a16:creationId xmlns:a16="http://schemas.microsoft.com/office/drawing/2014/main" id="{65006B74-A34F-4871-B9E2-74C0AC6229AB}"/>
                </a:ext>
              </a:extLst>
            </p:cNvPr>
            <p:cNvSpPr>
              <a:spLocks noChangeShapeType="1"/>
            </p:cNvSpPr>
            <p:nvPr/>
          </p:nvSpPr>
          <p:spPr bwMode="auto">
            <a:xfrm flipV="1">
              <a:off x="2313" y="1366"/>
              <a:ext cx="318"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15" name="Line 16">
              <a:extLst>
                <a:ext uri="{FF2B5EF4-FFF2-40B4-BE49-F238E27FC236}">
                  <a16:creationId xmlns:a16="http://schemas.microsoft.com/office/drawing/2014/main" id="{3B9B422B-2463-41FC-BEB2-38BB78B41821}"/>
                </a:ext>
              </a:extLst>
            </p:cNvPr>
            <p:cNvSpPr>
              <a:spLocks noChangeShapeType="1"/>
            </p:cNvSpPr>
            <p:nvPr/>
          </p:nvSpPr>
          <p:spPr bwMode="auto">
            <a:xfrm flipV="1">
              <a:off x="589" y="1366"/>
              <a:ext cx="318" cy="182"/>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16" name="Line 17">
              <a:extLst>
                <a:ext uri="{FF2B5EF4-FFF2-40B4-BE49-F238E27FC236}">
                  <a16:creationId xmlns:a16="http://schemas.microsoft.com/office/drawing/2014/main" id="{3B45DC5E-59DB-469D-AA23-0497D64149A4}"/>
                </a:ext>
              </a:extLst>
            </p:cNvPr>
            <p:cNvSpPr>
              <a:spLocks noChangeShapeType="1"/>
            </p:cNvSpPr>
            <p:nvPr/>
          </p:nvSpPr>
          <p:spPr bwMode="auto">
            <a:xfrm>
              <a:off x="2630" y="640"/>
              <a:ext cx="0" cy="726"/>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17" name="Line 18">
              <a:extLst>
                <a:ext uri="{FF2B5EF4-FFF2-40B4-BE49-F238E27FC236}">
                  <a16:creationId xmlns:a16="http://schemas.microsoft.com/office/drawing/2014/main" id="{25675A64-70FC-4DD9-94B6-73EBEDAB3AC1}"/>
                </a:ext>
              </a:extLst>
            </p:cNvPr>
            <p:cNvSpPr>
              <a:spLocks noChangeShapeType="1"/>
            </p:cNvSpPr>
            <p:nvPr/>
          </p:nvSpPr>
          <p:spPr bwMode="auto">
            <a:xfrm>
              <a:off x="907" y="640"/>
              <a:ext cx="0" cy="726"/>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18" name="Line 19">
              <a:extLst>
                <a:ext uri="{FF2B5EF4-FFF2-40B4-BE49-F238E27FC236}">
                  <a16:creationId xmlns:a16="http://schemas.microsoft.com/office/drawing/2014/main" id="{A8EE8F8A-F7AF-4092-B25F-2FB5B1A313DB}"/>
                </a:ext>
              </a:extLst>
            </p:cNvPr>
            <p:cNvSpPr>
              <a:spLocks noChangeShapeType="1"/>
            </p:cNvSpPr>
            <p:nvPr/>
          </p:nvSpPr>
          <p:spPr bwMode="auto">
            <a:xfrm flipH="1">
              <a:off x="907" y="1366"/>
              <a:ext cx="1723" cy="0"/>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19" name="Line 20">
              <a:extLst>
                <a:ext uri="{FF2B5EF4-FFF2-40B4-BE49-F238E27FC236}">
                  <a16:creationId xmlns:a16="http://schemas.microsoft.com/office/drawing/2014/main" id="{C3CF9ADD-0734-40A4-A465-B7D55F8ACCC7}"/>
                </a:ext>
              </a:extLst>
            </p:cNvPr>
            <p:cNvSpPr>
              <a:spLocks noChangeShapeType="1"/>
            </p:cNvSpPr>
            <p:nvPr/>
          </p:nvSpPr>
          <p:spPr bwMode="auto">
            <a:xfrm flipH="1">
              <a:off x="907" y="640"/>
              <a:ext cx="1723" cy="0"/>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7456" name="Text Box 112">
              <a:extLst>
                <a:ext uri="{FF2B5EF4-FFF2-40B4-BE49-F238E27FC236}">
                  <a16:creationId xmlns:a16="http://schemas.microsoft.com/office/drawing/2014/main" id="{19961A53-27B1-472D-92EA-26EC55FF42E9}"/>
                </a:ext>
              </a:extLst>
            </p:cNvPr>
            <p:cNvSpPr txBox="1">
              <a:spLocks noChangeArrowheads="1"/>
            </p:cNvSpPr>
            <p:nvPr/>
          </p:nvSpPr>
          <p:spPr bwMode="auto">
            <a:xfrm>
              <a:off x="1383" y="845"/>
              <a:ext cx="36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4000" b="1">
                  <a:solidFill>
                    <a:srgbClr val="CC0000"/>
                  </a:solidFill>
                  <a:effectLst>
                    <a:outerShdw blurRad="38100" dist="38100" dir="2700000" algn="tl">
                      <a:srgbClr val="C0C0C0"/>
                    </a:outerShdw>
                  </a:effectLst>
                  <a:latin typeface="Times New Roman" pitchFamily="18" charset="0"/>
                  <a:cs typeface="Arial" charset="0"/>
                </a:rPr>
                <a:t>1</a:t>
              </a:r>
            </a:p>
          </p:txBody>
        </p:sp>
      </p:grpSp>
      <p:grpSp>
        <p:nvGrpSpPr>
          <p:cNvPr id="57461" name="Group 117">
            <a:extLst>
              <a:ext uri="{FF2B5EF4-FFF2-40B4-BE49-F238E27FC236}">
                <a16:creationId xmlns:a16="http://schemas.microsoft.com/office/drawing/2014/main" id="{304C0FF9-41E5-4032-A674-A26CF68ABCC4}"/>
              </a:ext>
            </a:extLst>
          </p:cNvPr>
          <p:cNvGrpSpPr>
            <a:grpSpLocks/>
          </p:cNvGrpSpPr>
          <p:nvPr/>
        </p:nvGrpSpPr>
        <p:grpSpPr bwMode="auto">
          <a:xfrm>
            <a:off x="1187450" y="3571875"/>
            <a:ext cx="3492500" cy="1441450"/>
            <a:chOff x="589" y="2023"/>
            <a:chExt cx="2200" cy="908"/>
          </a:xfrm>
        </p:grpSpPr>
        <p:sp>
          <p:nvSpPr>
            <p:cNvPr id="7191" name="Rectangle 79">
              <a:extLst>
                <a:ext uri="{FF2B5EF4-FFF2-40B4-BE49-F238E27FC236}">
                  <a16:creationId xmlns:a16="http://schemas.microsoft.com/office/drawing/2014/main" id="{BD430056-0E5D-44A2-80D7-C6FD835E1195}"/>
                </a:ext>
              </a:extLst>
            </p:cNvPr>
            <p:cNvSpPr>
              <a:spLocks noChangeArrowheads="1"/>
            </p:cNvSpPr>
            <p:nvPr/>
          </p:nvSpPr>
          <p:spPr bwMode="auto">
            <a:xfrm>
              <a:off x="907" y="2023"/>
              <a:ext cx="1406" cy="182"/>
            </a:xfrm>
            <a:prstGeom prst="rect">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92" name="AutoShape 80">
              <a:extLst>
                <a:ext uri="{FF2B5EF4-FFF2-40B4-BE49-F238E27FC236}">
                  <a16:creationId xmlns:a16="http://schemas.microsoft.com/office/drawing/2014/main" id="{01B47A9C-0B2A-477B-A3B2-D9AAE685155A}"/>
                </a:ext>
              </a:extLst>
            </p:cNvPr>
            <p:cNvSpPr>
              <a:spLocks noChangeArrowheads="1"/>
            </p:cNvSpPr>
            <p:nvPr/>
          </p:nvSpPr>
          <p:spPr bwMode="auto">
            <a:xfrm flipH="1">
              <a:off x="612" y="2046"/>
              <a:ext cx="295" cy="159"/>
            </a:xfrm>
            <a:prstGeom prst="rtTriangle">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93" name="AutoShape 81">
              <a:extLst>
                <a:ext uri="{FF2B5EF4-FFF2-40B4-BE49-F238E27FC236}">
                  <a16:creationId xmlns:a16="http://schemas.microsoft.com/office/drawing/2014/main" id="{A3DAC2C2-E920-40AB-ADD9-A2A1FF3D5CA3}"/>
                </a:ext>
              </a:extLst>
            </p:cNvPr>
            <p:cNvSpPr>
              <a:spLocks noChangeArrowheads="1"/>
            </p:cNvSpPr>
            <p:nvPr/>
          </p:nvSpPr>
          <p:spPr bwMode="auto">
            <a:xfrm rot="10580566" flipH="1">
              <a:off x="2288" y="2023"/>
              <a:ext cx="364" cy="159"/>
            </a:xfrm>
            <a:prstGeom prst="rtTriangle">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94" name="AutoShape 82">
              <a:extLst>
                <a:ext uri="{FF2B5EF4-FFF2-40B4-BE49-F238E27FC236}">
                  <a16:creationId xmlns:a16="http://schemas.microsoft.com/office/drawing/2014/main" id="{70F13B3E-0901-423C-8124-95E6E031A730}"/>
                </a:ext>
              </a:extLst>
            </p:cNvPr>
            <p:cNvSpPr>
              <a:spLocks noChangeArrowheads="1"/>
            </p:cNvSpPr>
            <p:nvPr/>
          </p:nvSpPr>
          <p:spPr bwMode="auto">
            <a:xfrm rot="19881958" flipH="1">
              <a:off x="2154" y="2250"/>
              <a:ext cx="340" cy="635"/>
            </a:xfrm>
            <a:prstGeom prst="rtTriangle">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95" name="AutoShape 83">
              <a:extLst>
                <a:ext uri="{FF2B5EF4-FFF2-40B4-BE49-F238E27FC236}">
                  <a16:creationId xmlns:a16="http://schemas.microsoft.com/office/drawing/2014/main" id="{D7D7338B-686B-4AFE-9E88-41696FC4804F}"/>
                </a:ext>
              </a:extLst>
            </p:cNvPr>
            <p:cNvSpPr>
              <a:spLocks noChangeArrowheads="1"/>
            </p:cNvSpPr>
            <p:nvPr/>
          </p:nvSpPr>
          <p:spPr bwMode="auto">
            <a:xfrm rot="9093355" flipH="1">
              <a:off x="2449" y="2092"/>
              <a:ext cx="340" cy="635"/>
            </a:xfrm>
            <a:prstGeom prst="rtTriangle">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96" name="Rectangle 84">
              <a:extLst>
                <a:ext uri="{FF2B5EF4-FFF2-40B4-BE49-F238E27FC236}">
                  <a16:creationId xmlns:a16="http://schemas.microsoft.com/office/drawing/2014/main" id="{9FC3222F-D2CA-4B4E-A069-C74E515B2CD1}"/>
                </a:ext>
              </a:extLst>
            </p:cNvPr>
            <p:cNvSpPr>
              <a:spLocks noChangeArrowheads="1"/>
            </p:cNvSpPr>
            <p:nvPr/>
          </p:nvSpPr>
          <p:spPr bwMode="auto">
            <a:xfrm>
              <a:off x="589" y="2205"/>
              <a:ext cx="1724" cy="725"/>
            </a:xfrm>
            <a:prstGeom prst="rect">
              <a:avLst/>
            </a:prstGeom>
            <a:solidFill>
              <a:srgbClr val="0066CC"/>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97" name="Line 85">
              <a:extLst>
                <a:ext uri="{FF2B5EF4-FFF2-40B4-BE49-F238E27FC236}">
                  <a16:creationId xmlns:a16="http://schemas.microsoft.com/office/drawing/2014/main" id="{34A86F87-1AE3-445F-8D4F-85717C19C98A}"/>
                </a:ext>
              </a:extLst>
            </p:cNvPr>
            <p:cNvSpPr>
              <a:spLocks noChangeShapeType="1"/>
            </p:cNvSpPr>
            <p:nvPr/>
          </p:nvSpPr>
          <p:spPr bwMode="auto">
            <a:xfrm flipV="1">
              <a:off x="589" y="2023"/>
              <a:ext cx="318" cy="18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198" name="Line 86">
              <a:extLst>
                <a:ext uri="{FF2B5EF4-FFF2-40B4-BE49-F238E27FC236}">
                  <a16:creationId xmlns:a16="http://schemas.microsoft.com/office/drawing/2014/main" id="{5E4E4D7A-E27C-4CFD-8023-856B01BEB58C}"/>
                </a:ext>
              </a:extLst>
            </p:cNvPr>
            <p:cNvSpPr>
              <a:spLocks noChangeShapeType="1"/>
            </p:cNvSpPr>
            <p:nvPr/>
          </p:nvSpPr>
          <p:spPr bwMode="auto">
            <a:xfrm flipV="1">
              <a:off x="2313" y="2023"/>
              <a:ext cx="318" cy="18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199" name="Line 87">
              <a:extLst>
                <a:ext uri="{FF2B5EF4-FFF2-40B4-BE49-F238E27FC236}">
                  <a16:creationId xmlns:a16="http://schemas.microsoft.com/office/drawing/2014/main" id="{36963AFB-B664-4367-95D9-3680A0721208}"/>
                </a:ext>
              </a:extLst>
            </p:cNvPr>
            <p:cNvSpPr>
              <a:spLocks noChangeShapeType="1"/>
            </p:cNvSpPr>
            <p:nvPr/>
          </p:nvSpPr>
          <p:spPr bwMode="auto">
            <a:xfrm flipV="1">
              <a:off x="2313" y="2749"/>
              <a:ext cx="318" cy="18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00" name="Line 88">
              <a:extLst>
                <a:ext uri="{FF2B5EF4-FFF2-40B4-BE49-F238E27FC236}">
                  <a16:creationId xmlns:a16="http://schemas.microsoft.com/office/drawing/2014/main" id="{D8C46367-E1E0-4AE1-A8B4-42945228FEE6}"/>
                </a:ext>
              </a:extLst>
            </p:cNvPr>
            <p:cNvSpPr>
              <a:spLocks noChangeShapeType="1"/>
            </p:cNvSpPr>
            <p:nvPr/>
          </p:nvSpPr>
          <p:spPr bwMode="auto">
            <a:xfrm flipV="1">
              <a:off x="589" y="2749"/>
              <a:ext cx="318" cy="182"/>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01" name="Line 89">
              <a:extLst>
                <a:ext uri="{FF2B5EF4-FFF2-40B4-BE49-F238E27FC236}">
                  <a16:creationId xmlns:a16="http://schemas.microsoft.com/office/drawing/2014/main" id="{927DA475-1D80-498E-9A29-AA39E4144E83}"/>
                </a:ext>
              </a:extLst>
            </p:cNvPr>
            <p:cNvSpPr>
              <a:spLocks noChangeShapeType="1"/>
            </p:cNvSpPr>
            <p:nvPr/>
          </p:nvSpPr>
          <p:spPr bwMode="auto">
            <a:xfrm>
              <a:off x="2630" y="2023"/>
              <a:ext cx="0" cy="72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02" name="Line 90">
              <a:extLst>
                <a:ext uri="{FF2B5EF4-FFF2-40B4-BE49-F238E27FC236}">
                  <a16:creationId xmlns:a16="http://schemas.microsoft.com/office/drawing/2014/main" id="{8F883B52-927B-49A5-8326-382AED919441}"/>
                </a:ext>
              </a:extLst>
            </p:cNvPr>
            <p:cNvSpPr>
              <a:spLocks noChangeShapeType="1"/>
            </p:cNvSpPr>
            <p:nvPr/>
          </p:nvSpPr>
          <p:spPr bwMode="auto">
            <a:xfrm>
              <a:off x="907" y="2023"/>
              <a:ext cx="0" cy="726"/>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03" name="Line 91">
              <a:extLst>
                <a:ext uri="{FF2B5EF4-FFF2-40B4-BE49-F238E27FC236}">
                  <a16:creationId xmlns:a16="http://schemas.microsoft.com/office/drawing/2014/main" id="{41E51C8C-DC7E-493C-B288-9309D1395FDB}"/>
                </a:ext>
              </a:extLst>
            </p:cNvPr>
            <p:cNvSpPr>
              <a:spLocks noChangeShapeType="1"/>
            </p:cNvSpPr>
            <p:nvPr/>
          </p:nvSpPr>
          <p:spPr bwMode="auto">
            <a:xfrm flipH="1">
              <a:off x="907" y="2749"/>
              <a:ext cx="1723" cy="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04" name="Line 92">
              <a:extLst>
                <a:ext uri="{FF2B5EF4-FFF2-40B4-BE49-F238E27FC236}">
                  <a16:creationId xmlns:a16="http://schemas.microsoft.com/office/drawing/2014/main" id="{E7BF6CF6-E2EE-47D4-8FC9-11418CC0EF1A}"/>
                </a:ext>
              </a:extLst>
            </p:cNvPr>
            <p:cNvSpPr>
              <a:spLocks noChangeShapeType="1"/>
            </p:cNvSpPr>
            <p:nvPr/>
          </p:nvSpPr>
          <p:spPr bwMode="auto">
            <a:xfrm flipH="1">
              <a:off x="907" y="2023"/>
              <a:ext cx="1723"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7457" name="Text Box 113">
              <a:extLst>
                <a:ext uri="{FF2B5EF4-FFF2-40B4-BE49-F238E27FC236}">
                  <a16:creationId xmlns:a16="http://schemas.microsoft.com/office/drawing/2014/main" id="{63EC525E-A6A0-4ADE-8991-1640F3209C87}"/>
                </a:ext>
              </a:extLst>
            </p:cNvPr>
            <p:cNvSpPr txBox="1">
              <a:spLocks noChangeArrowheads="1"/>
            </p:cNvSpPr>
            <p:nvPr/>
          </p:nvSpPr>
          <p:spPr bwMode="auto">
            <a:xfrm>
              <a:off x="1383" y="2251"/>
              <a:ext cx="36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4000" b="1">
                  <a:solidFill>
                    <a:srgbClr val="CC0000"/>
                  </a:solidFill>
                  <a:effectLst>
                    <a:outerShdw blurRad="38100" dist="38100" dir="2700000" algn="tl">
                      <a:srgbClr val="C0C0C0"/>
                    </a:outerShdw>
                  </a:effectLst>
                  <a:latin typeface="Times New Roman" pitchFamily="18" charset="0"/>
                  <a:cs typeface="Arial" charset="0"/>
                </a:rPr>
                <a:t>3</a:t>
              </a:r>
            </a:p>
          </p:txBody>
        </p:sp>
      </p:grpSp>
      <p:grpSp>
        <p:nvGrpSpPr>
          <p:cNvPr id="57462" name="Group 118">
            <a:extLst>
              <a:ext uri="{FF2B5EF4-FFF2-40B4-BE49-F238E27FC236}">
                <a16:creationId xmlns:a16="http://schemas.microsoft.com/office/drawing/2014/main" id="{0E4E49EB-455A-4153-95A2-DDB77838F066}"/>
              </a:ext>
            </a:extLst>
          </p:cNvPr>
          <p:cNvGrpSpPr>
            <a:grpSpLocks/>
          </p:cNvGrpSpPr>
          <p:nvPr/>
        </p:nvGrpSpPr>
        <p:grpSpPr bwMode="auto">
          <a:xfrm>
            <a:off x="5903913" y="3536950"/>
            <a:ext cx="1439862" cy="1441450"/>
            <a:chOff x="3402" y="2001"/>
            <a:chExt cx="907" cy="908"/>
          </a:xfrm>
        </p:grpSpPr>
        <p:sp>
          <p:nvSpPr>
            <p:cNvPr id="7175" name="AutoShape 109">
              <a:extLst>
                <a:ext uri="{FF2B5EF4-FFF2-40B4-BE49-F238E27FC236}">
                  <a16:creationId xmlns:a16="http://schemas.microsoft.com/office/drawing/2014/main" id="{56F11B74-9DEC-4145-AE9E-1D2A0BB9C0D0}"/>
                </a:ext>
              </a:extLst>
            </p:cNvPr>
            <p:cNvSpPr>
              <a:spLocks noChangeArrowheads="1"/>
            </p:cNvSpPr>
            <p:nvPr/>
          </p:nvSpPr>
          <p:spPr bwMode="auto">
            <a:xfrm rot="10800000" flipH="1">
              <a:off x="4150" y="2001"/>
              <a:ext cx="159" cy="181"/>
            </a:xfrm>
            <a:prstGeom prst="rtTriangle">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76" name="Rectangle 106">
              <a:extLst>
                <a:ext uri="{FF2B5EF4-FFF2-40B4-BE49-F238E27FC236}">
                  <a16:creationId xmlns:a16="http://schemas.microsoft.com/office/drawing/2014/main" id="{77BC0A71-021F-4945-A223-A596D118C67E}"/>
                </a:ext>
              </a:extLst>
            </p:cNvPr>
            <p:cNvSpPr>
              <a:spLocks noChangeArrowheads="1"/>
            </p:cNvSpPr>
            <p:nvPr/>
          </p:nvSpPr>
          <p:spPr bwMode="auto">
            <a:xfrm>
              <a:off x="3560" y="2001"/>
              <a:ext cx="613" cy="182"/>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77" name="Rectangle 107">
              <a:extLst>
                <a:ext uri="{FF2B5EF4-FFF2-40B4-BE49-F238E27FC236}">
                  <a16:creationId xmlns:a16="http://schemas.microsoft.com/office/drawing/2014/main" id="{F78037FB-E3F1-425E-BC0B-48A1D41C718E}"/>
                </a:ext>
              </a:extLst>
            </p:cNvPr>
            <p:cNvSpPr>
              <a:spLocks noChangeArrowheads="1"/>
            </p:cNvSpPr>
            <p:nvPr/>
          </p:nvSpPr>
          <p:spPr bwMode="auto">
            <a:xfrm>
              <a:off x="4173" y="2183"/>
              <a:ext cx="136" cy="544"/>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78" name="AutoShape 108">
              <a:extLst>
                <a:ext uri="{FF2B5EF4-FFF2-40B4-BE49-F238E27FC236}">
                  <a16:creationId xmlns:a16="http://schemas.microsoft.com/office/drawing/2014/main" id="{7D8D7512-D2ED-421E-AE5A-5ECDE92F8C1F}"/>
                </a:ext>
              </a:extLst>
            </p:cNvPr>
            <p:cNvSpPr>
              <a:spLocks noChangeArrowheads="1"/>
            </p:cNvSpPr>
            <p:nvPr/>
          </p:nvSpPr>
          <p:spPr bwMode="auto">
            <a:xfrm flipH="1">
              <a:off x="3402" y="2001"/>
              <a:ext cx="159" cy="181"/>
            </a:xfrm>
            <a:prstGeom prst="rtTriangle">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79" name="AutoShape 110">
              <a:extLst>
                <a:ext uri="{FF2B5EF4-FFF2-40B4-BE49-F238E27FC236}">
                  <a16:creationId xmlns:a16="http://schemas.microsoft.com/office/drawing/2014/main" id="{6818922D-1DFE-4D50-91ED-1E622F15AF96}"/>
                </a:ext>
              </a:extLst>
            </p:cNvPr>
            <p:cNvSpPr>
              <a:spLocks noChangeArrowheads="1"/>
            </p:cNvSpPr>
            <p:nvPr/>
          </p:nvSpPr>
          <p:spPr bwMode="auto">
            <a:xfrm rot="10800000" flipH="1">
              <a:off x="4150" y="2727"/>
              <a:ext cx="159" cy="181"/>
            </a:xfrm>
            <a:prstGeom prst="rtTriangle">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80" name="AutoShape 111">
              <a:extLst>
                <a:ext uri="{FF2B5EF4-FFF2-40B4-BE49-F238E27FC236}">
                  <a16:creationId xmlns:a16="http://schemas.microsoft.com/office/drawing/2014/main" id="{04B5C67C-3C5D-43C3-BACF-469771EE06F9}"/>
                </a:ext>
              </a:extLst>
            </p:cNvPr>
            <p:cNvSpPr>
              <a:spLocks noChangeArrowheads="1"/>
            </p:cNvSpPr>
            <p:nvPr/>
          </p:nvSpPr>
          <p:spPr bwMode="auto">
            <a:xfrm flipH="1">
              <a:off x="4150" y="2024"/>
              <a:ext cx="159" cy="181"/>
            </a:xfrm>
            <a:prstGeom prst="rtTriangle">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81" name="Rectangle 96">
              <a:extLst>
                <a:ext uri="{FF2B5EF4-FFF2-40B4-BE49-F238E27FC236}">
                  <a16:creationId xmlns:a16="http://schemas.microsoft.com/office/drawing/2014/main" id="{90D6233D-3882-4DFE-88DC-2C3598F69917}"/>
                </a:ext>
              </a:extLst>
            </p:cNvPr>
            <p:cNvSpPr>
              <a:spLocks noChangeArrowheads="1"/>
            </p:cNvSpPr>
            <p:nvPr/>
          </p:nvSpPr>
          <p:spPr bwMode="auto">
            <a:xfrm>
              <a:off x="3402" y="2183"/>
              <a:ext cx="766" cy="725"/>
            </a:xfrm>
            <a:prstGeom prst="rect">
              <a:avLst/>
            </a:prstGeom>
            <a:solidFill>
              <a:srgbClr val="66FF33"/>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7182" name="Line 97">
              <a:extLst>
                <a:ext uri="{FF2B5EF4-FFF2-40B4-BE49-F238E27FC236}">
                  <a16:creationId xmlns:a16="http://schemas.microsoft.com/office/drawing/2014/main" id="{1AB3420A-84F8-4B43-AA5F-831E2C4B5ADA}"/>
                </a:ext>
              </a:extLst>
            </p:cNvPr>
            <p:cNvSpPr>
              <a:spLocks noChangeShapeType="1"/>
            </p:cNvSpPr>
            <p:nvPr/>
          </p:nvSpPr>
          <p:spPr bwMode="auto">
            <a:xfrm flipV="1">
              <a:off x="3402" y="2001"/>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183" name="Line 98">
              <a:extLst>
                <a:ext uri="{FF2B5EF4-FFF2-40B4-BE49-F238E27FC236}">
                  <a16:creationId xmlns:a16="http://schemas.microsoft.com/office/drawing/2014/main" id="{990BC639-EAC6-448B-BDD3-0819B5C9FA1E}"/>
                </a:ext>
              </a:extLst>
            </p:cNvPr>
            <p:cNvSpPr>
              <a:spLocks noChangeShapeType="1"/>
            </p:cNvSpPr>
            <p:nvPr/>
          </p:nvSpPr>
          <p:spPr bwMode="auto">
            <a:xfrm flipV="1">
              <a:off x="4168" y="2001"/>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184" name="Line 99">
              <a:extLst>
                <a:ext uri="{FF2B5EF4-FFF2-40B4-BE49-F238E27FC236}">
                  <a16:creationId xmlns:a16="http://schemas.microsoft.com/office/drawing/2014/main" id="{D21B5E1B-FB10-405B-B42B-C68703CC229A}"/>
                </a:ext>
              </a:extLst>
            </p:cNvPr>
            <p:cNvSpPr>
              <a:spLocks noChangeShapeType="1"/>
            </p:cNvSpPr>
            <p:nvPr/>
          </p:nvSpPr>
          <p:spPr bwMode="auto">
            <a:xfrm flipV="1">
              <a:off x="4168" y="2727"/>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185" name="Line 100">
              <a:extLst>
                <a:ext uri="{FF2B5EF4-FFF2-40B4-BE49-F238E27FC236}">
                  <a16:creationId xmlns:a16="http://schemas.microsoft.com/office/drawing/2014/main" id="{6C3D4704-9197-417C-A1E2-E38C138B92C7}"/>
                </a:ext>
              </a:extLst>
            </p:cNvPr>
            <p:cNvSpPr>
              <a:spLocks noChangeShapeType="1"/>
            </p:cNvSpPr>
            <p:nvPr/>
          </p:nvSpPr>
          <p:spPr bwMode="auto">
            <a:xfrm flipV="1">
              <a:off x="3402" y="2727"/>
              <a:ext cx="141" cy="182"/>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186" name="Line 101">
              <a:extLst>
                <a:ext uri="{FF2B5EF4-FFF2-40B4-BE49-F238E27FC236}">
                  <a16:creationId xmlns:a16="http://schemas.microsoft.com/office/drawing/2014/main" id="{1AC50189-21D4-4AC9-A22F-4647FB825F11}"/>
                </a:ext>
              </a:extLst>
            </p:cNvPr>
            <p:cNvSpPr>
              <a:spLocks noChangeShapeType="1"/>
            </p:cNvSpPr>
            <p:nvPr/>
          </p:nvSpPr>
          <p:spPr bwMode="auto">
            <a:xfrm>
              <a:off x="4309" y="2001"/>
              <a:ext cx="0" cy="72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187" name="Line 102">
              <a:extLst>
                <a:ext uri="{FF2B5EF4-FFF2-40B4-BE49-F238E27FC236}">
                  <a16:creationId xmlns:a16="http://schemas.microsoft.com/office/drawing/2014/main" id="{DA93AB16-36C6-4AFE-85C0-C46548764D76}"/>
                </a:ext>
              </a:extLst>
            </p:cNvPr>
            <p:cNvSpPr>
              <a:spLocks noChangeShapeType="1"/>
            </p:cNvSpPr>
            <p:nvPr/>
          </p:nvSpPr>
          <p:spPr bwMode="auto">
            <a:xfrm>
              <a:off x="3543" y="2001"/>
              <a:ext cx="0" cy="72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188" name="Line 103">
              <a:extLst>
                <a:ext uri="{FF2B5EF4-FFF2-40B4-BE49-F238E27FC236}">
                  <a16:creationId xmlns:a16="http://schemas.microsoft.com/office/drawing/2014/main" id="{B62C3626-3C04-45CE-9FDF-72ECBB18FE6B}"/>
                </a:ext>
              </a:extLst>
            </p:cNvPr>
            <p:cNvSpPr>
              <a:spLocks noChangeShapeType="1"/>
            </p:cNvSpPr>
            <p:nvPr/>
          </p:nvSpPr>
          <p:spPr bwMode="auto">
            <a:xfrm flipH="1">
              <a:off x="3543" y="2727"/>
              <a:ext cx="766"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189" name="Line 104">
              <a:extLst>
                <a:ext uri="{FF2B5EF4-FFF2-40B4-BE49-F238E27FC236}">
                  <a16:creationId xmlns:a16="http://schemas.microsoft.com/office/drawing/2014/main" id="{83A1CA5A-B05F-4307-933E-9F637865BDAB}"/>
                </a:ext>
              </a:extLst>
            </p:cNvPr>
            <p:cNvSpPr>
              <a:spLocks noChangeShapeType="1"/>
            </p:cNvSpPr>
            <p:nvPr/>
          </p:nvSpPr>
          <p:spPr bwMode="auto">
            <a:xfrm flipH="1">
              <a:off x="3543" y="2001"/>
              <a:ext cx="76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7458" name="Text Box 114">
              <a:extLst>
                <a:ext uri="{FF2B5EF4-FFF2-40B4-BE49-F238E27FC236}">
                  <a16:creationId xmlns:a16="http://schemas.microsoft.com/office/drawing/2014/main" id="{EC0CC0AB-4CEA-4A0D-8A5E-F39C8922E597}"/>
                </a:ext>
              </a:extLst>
            </p:cNvPr>
            <p:cNvSpPr txBox="1">
              <a:spLocks noChangeArrowheads="1"/>
            </p:cNvSpPr>
            <p:nvPr/>
          </p:nvSpPr>
          <p:spPr bwMode="auto">
            <a:xfrm>
              <a:off x="3674" y="2251"/>
              <a:ext cx="36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4000" b="1">
                  <a:solidFill>
                    <a:srgbClr val="CC0000"/>
                  </a:solidFill>
                  <a:effectLst>
                    <a:outerShdw blurRad="38100" dist="38100" dir="2700000" algn="tl">
                      <a:srgbClr val="C0C0C0"/>
                    </a:outerShdw>
                  </a:effectLst>
                  <a:latin typeface="Times New Roman" pitchFamily="18" charset="0"/>
                  <a:cs typeface="Arial" charset="0"/>
                </a:rPr>
                <a:t>4</a:t>
              </a:r>
            </a:p>
          </p:txBody>
        </p:sp>
      </p:gr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2000"/>
                                        <p:tgtEl>
                                          <p:spTgt spid="57460"/>
                                        </p:tgtEl>
                                      </p:cBhvr>
                                    </p:animEffect>
                                    <p:set>
                                      <p:cBhvr>
                                        <p:cTn id="7" dur="1" fill="hold">
                                          <p:stCondLst>
                                            <p:cond delay="1999"/>
                                          </p:stCondLst>
                                        </p:cTn>
                                        <p:tgtEl>
                                          <p:spTgt spid="57460"/>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2000"/>
                                        <p:tgtEl>
                                          <p:spTgt spid="57461"/>
                                        </p:tgtEl>
                                      </p:cBhvr>
                                    </p:animEffect>
                                    <p:set>
                                      <p:cBhvr>
                                        <p:cTn id="10" dur="1" fill="hold">
                                          <p:stCondLst>
                                            <p:cond delay="1999"/>
                                          </p:stCondLst>
                                        </p:cTn>
                                        <p:tgtEl>
                                          <p:spTgt spid="57461"/>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2000"/>
                                        <p:tgtEl>
                                          <p:spTgt spid="57462"/>
                                        </p:tgtEl>
                                      </p:cBhvr>
                                    </p:animEffect>
                                    <p:set>
                                      <p:cBhvr>
                                        <p:cTn id="13" dur="1" fill="hold">
                                          <p:stCondLst>
                                            <p:cond delay="1999"/>
                                          </p:stCondLst>
                                        </p:cTn>
                                        <p:tgtEl>
                                          <p:spTgt spid="57462"/>
                                        </p:tgtEl>
                                        <p:attrNameLst>
                                          <p:attrName>style.visibility</p:attrName>
                                        </p:attrNameLst>
                                      </p:cBhvr>
                                      <p:to>
                                        <p:strVal val="hidden"/>
                                      </p:to>
                                    </p:set>
                                  </p:childTnLst>
                                </p:cTn>
                              </p:par>
                            </p:childTnLst>
                          </p:cTn>
                        </p:par>
                        <p:par>
                          <p:cTn id="14" fill="hold" nodeType="afterGroup">
                            <p:stCondLst>
                              <p:cond delay="2000"/>
                            </p:stCondLst>
                            <p:childTnLst>
                              <p:par>
                                <p:cTn id="15" presetID="49" presetClass="path" presetSubtype="0" accel="50000" decel="50000" fill="hold" nodeType="afterEffect">
                                  <p:stCondLst>
                                    <p:cond delay="0"/>
                                  </p:stCondLst>
                                  <p:childTnLst>
                                    <p:animMotion origin="layout" path="M -1.11111E-6 -2.22222E-6 L 0.20851 0.2257 " pathEditMode="relative" rAng="0" ptsTypes="AA">
                                      <p:cBhvr>
                                        <p:cTn id="16" dur="2000" fill="hold"/>
                                        <p:tgtEl>
                                          <p:spTgt spid="57459"/>
                                        </p:tgtEl>
                                        <p:attrNameLst>
                                          <p:attrName>ppt_x</p:attrName>
                                          <p:attrName>ppt_y</p:attrName>
                                        </p:attrNameLst>
                                      </p:cBhvr>
                                      <p:rCtr x="10417" y="11273"/>
                                    </p:animMotion>
                                  </p:childTnLst>
                                </p:cTn>
                              </p:par>
                            </p:childTnLst>
                          </p:cTn>
                        </p:par>
                        <p:par>
                          <p:cTn id="17" fill="hold" nodeType="afterGroup">
                            <p:stCondLst>
                              <p:cond delay="4000"/>
                            </p:stCondLst>
                            <p:childTnLst>
                              <p:par>
                                <p:cTn id="18" presetID="6" presetClass="emph" presetSubtype="0" fill="hold" nodeType="afterEffect">
                                  <p:stCondLst>
                                    <p:cond delay="0"/>
                                  </p:stCondLst>
                                  <p:childTnLst>
                                    <p:animScale>
                                      <p:cBhvr>
                                        <p:cTn id="19" dur="2000" fill="hold"/>
                                        <p:tgtEl>
                                          <p:spTgt spid="5745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46">
            <a:extLst>
              <a:ext uri="{FF2B5EF4-FFF2-40B4-BE49-F238E27FC236}">
                <a16:creationId xmlns:a16="http://schemas.microsoft.com/office/drawing/2014/main" id="{3ABB2129-53EA-4A51-A107-DC62F7B2BEAF}"/>
              </a:ext>
            </a:extLst>
          </p:cNvPr>
          <p:cNvGrpSpPr>
            <a:grpSpLocks/>
          </p:cNvGrpSpPr>
          <p:nvPr/>
        </p:nvGrpSpPr>
        <p:grpSpPr bwMode="auto">
          <a:xfrm>
            <a:off x="0" y="0"/>
            <a:ext cx="9144000" cy="6858000"/>
            <a:chOff x="0" y="0"/>
            <a:chExt cx="5760" cy="4320"/>
          </a:xfrm>
        </p:grpSpPr>
        <p:pic>
          <p:nvPicPr>
            <p:cNvPr id="8271" name="Picture 147">
              <a:extLst>
                <a:ext uri="{FF2B5EF4-FFF2-40B4-BE49-F238E27FC236}">
                  <a16:creationId xmlns:a16="http://schemas.microsoft.com/office/drawing/2014/main" id="{AC53CD1A-4E7E-45AF-99D1-262452CFA30A}"/>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576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72" name="Rectangle 148">
              <a:extLst>
                <a:ext uri="{FF2B5EF4-FFF2-40B4-BE49-F238E27FC236}">
                  <a16:creationId xmlns:a16="http://schemas.microsoft.com/office/drawing/2014/main" id="{88EAF76F-18D4-4953-89DF-ECBD5897398F}"/>
                </a:ext>
              </a:extLst>
            </p:cNvPr>
            <p:cNvSpPr>
              <a:spLocks noChangeArrowheads="1"/>
            </p:cNvSpPr>
            <p:nvPr/>
          </p:nvSpPr>
          <p:spPr bwMode="auto">
            <a:xfrm>
              <a:off x="612" y="550"/>
              <a:ext cx="4445" cy="322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grpSp>
        <p:nvGrpSpPr>
          <p:cNvPr id="8195" name="Group 68">
            <a:extLst>
              <a:ext uri="{FF2B5EF4-FFF2-40B4-BE49-F238E27FC236}">
                <a16:creationId xmlns:a16="http://schemas.microsoft.com/office/drawing/2014/main" id="{8CCB9463-8DC6-4E92-B7BC-A9BCE65B2111}"/>
              </a:ext>
            </a:extLst>
          </p:cNvPr>
          <p:cNvGrpSpPr>
            <a:grpSpLocks/>
          </p:cNvGrpSpPr>
          <p:nvPr/>
        </p:nvGrpSpPr>
        <p:grpSpPr bwMode="auto">
          <a:xfrm>
            <a:off x="1836738" y="981075"/>
            <a:ext cx="2266950" cy="2195513"/>
            <a:chOff x="3402" y="2228"/>
            <a:chExt cx="907" cy="908"/>
          </a:xfrm>
        </p:grpSpPr>
        <p:sp>
          <p:nvSpPr>
            <p:cNvPr id="8256" name="AutoShape 52">
              <a:extLst>
                <a:ext uri="{FF2B5EF4-FFF2-40B4-BE49-F238E27FC236}">
                  <a16:creationId xmlns:a16="http://schemas.microsoft.com/office/drawing/2014/main" id="{C2A2E819-AF8F-4D19-8CF3-9A3E6EEE97DA}"/>
                </a:ext>
              </a:extLst>
            </p:cNvPr>
            <p:cNvSpPr>
              <a:spLocks noChangeArrowheads="1"/>
            </p:cNvSpPr>
            <p:nvPr/>
          </p:nvSpPr>
          <p:spPr bwMode="auto">
            <a:xfrm rot="10800000" flipH="1">
              <a:off x="4150"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57" name="Rectangle 53">
              <a:extLst>
                <a:ext uri="{FF2B5EF4-FFF2-40B4-BE49-F238E27FC236}">
                  <a16:creationId xmlns:a16="http://schemas.microsoft.com/office/drawing/2014/main" id="{6D905A7B-F72D-4B62-B8BC-71E90A9DABDF}"/>
                </a:ext>
              </a:extLst>
            </p:cNvPr>
            <p:cNvSpPr>
              <a:spLocks noChangeArrowheads="1"/>
            </p:cNvSpPr>
            <p:nvPr/>
          </p:nvSpPr>
          <p:spPr bwMode="auto">
            <a:xfrm>
              <a:off x="3560" y="2228"/>
              <a:ext cx="613" cy="182"/>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58" name="Rectangle 54">
              <a:extLst>
                <a:ext uri="{FF2B5EF4-FFF2-40B4-BE49-F238E27FC236}">
                  <a16:creationId xmlns:a16="http://schemas.microsoft.com/office/drawing/2014/main" id="{D36A677F-C441-4445-B4C6-1BF890B27092}"/>
                </a:ext>
              </a:extLst>
            </p:cNvPr>
            <p:cNvSpPr>
              <a:spLocks noChangeArrowheads="1"/>
            </p:cNvSpPr>
            <p:nvPr/>
          </p:nvSpPr>
          <p:spPr bwMode="auto">
            <a:xfrm>
              <a:off x="4173" y="2410"/>
              <a:ext cx="136" cy="544"/>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59" name="AutoShape 55">
              <a:extLst>
                <a:ext uri="{FF2B5EF4-FFF2-40B4-BE49-F238E27FC236}">
                  <a16:creationId xmlns:a16="http://schemas.microsoft.com/office/drawing/2014/main" id="{F8576091-6E73-4217-B33B-6106F018641D}"/>
                </a:ext>
              </a:extLst>
            </p:cNvPr>
            <p:cNvSpPr>
              <a:spLocks noChangeArrowheads="1"/>
            </p:cNvSpPr>
            <p:nvPr/>
          </p:nvSpPr>
          <p:spPr bwMode="auto">
            <a:xfrm flipH="1">
              <a:off x="3402"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60" name="AutoShape 56">
              <a:extLst>
                <a:ext uri="{FF2B5EF4-FFF2-40B4-BE49-F238E27FC236}">
                  <a16:creationId xmlns:a16="http://schemas.microsoft.com/office/drawing/2014/main" id="{85679A02-36AF-40B6-8F9D-2091831EB7F0}"/>
                </a:ext>
              </a:extLst>
            </p:cNvPr>
            <p:cNvSpPr>
              <a:spLocks noChangeArrowheads="1"/>
            </p:cNvSpPr>
            <p:nvPr/>
          </p:nvSpPr>
          <p:spPr bwMode="auto">
            <a:xfrm rot="10800000" flipH="1">
              <a:off x="4150" y="2954"/>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61" name="AutoShape 57">
              <a:extLst>
                <a:ext uri="{FF2B5EF4-FFF2-40B4-BE49-F238E27FC236}">
                  <a16:creationId xmlns:a16="http://schemas.microsoft.com/office/drawing/2014/main" id="{32CAE36E-8B4C-4E94-BA12-623C9AA9439C}"/>
                </a:ext>
              </a:extLst>
            </p:cNvPr>
            <p:cNvSpPr>
              <a:spLocks noChangeArrowheads="1"/>
            </p:cNvSpPr>
            <p:nvPr/>
          </p:nvSpPr>
          <p:spPr bwMode="auto">
            <a:xfrm flipH="1">
              <a:off x="4150" y="2251"/>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62" name="Rectangle 58">
              <a:extLst>
                <a:ext uri="{FF2B5EF4-FFF2-40B4-BE49-F238E27FC236}">
                  <a16:creationId xmlns:a16="http://schemas.microsoft.com/office/drawing/2014/main" id="{4CB488B0-94AC-4A9F-BFEF-DCA4F5321CCA}"/>
                </a:ext>
              </a:extLst>
            </p:cNvPr>
            <p:cNvSpPr>
              <a:spLocks noChangeArrowheads="1"/>
            </p:cNvSpPr>
            <p:nvPr/>
          </p:nvSpPr>
          <p:spPr bwMode="auto">
            <a:xfrm>
              <a:off x="3402" y="2410"/>
              <a:ext cx="766" cy="725"/>
            </a:xfrm>
            <a:prstGeom prst="rect">
              <a:avLst/>
            </a:prstGeom>
            <a:solidFill>
              <a:srgbClr val="009900"/>
            </a:solidFill>
            <a:ln w="2857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63" name="Line 59">
              <a:extLst>
                <a:ext uri="{FF2B5EF4-FFF2-40B4-BE49-F238E27FC236}">
                  <a16:creationId xmlns:a16="http://schemas.microsoft.com/office/drawing/2014/main" id="{1867453E-5FBB-4CC4-9125-F19FBF699FB1}"/>
                </a:ext>
              </a:extLst>
            </p:cNvPr>
            <p:cNvSpPr>
              <a:spLocks noChangeShapeType="1"/>
            </p:cNvSpPr>
            <p:nvPr/>
          </p:nvSpPr>
          <p:spPr bwMode="auto">
            <a:xfrm flipV="1">
              <a:off x="3402"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64" name="Line 60">
              <a:extLst>
                <a:ext uri="{FF2B5EF4-FFF2-40B4-BE49-F238E27FC236}">
                  <a16:creationId xmlns:a16="http://schemas.microsoft.com/office/drawing/2014/main" id="{F68901ED-EC59-4B21-9F69-8D795E9AF15A}"/>
                </a:ext>
              </a:extLst>
            </p:cNvPr>
            <p:cNvSpPr>
              <a:spLocks noChangeShapeType="1"/>
            </p:cNvSpPr>
            <p:nvPr/>
          </p:nvSpPr>
          <p:spPr bwMode="auto">
            <a:xfrm flipV="1">
              <a:off x="4168"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65" name="Line 61">
              <a:extLst>
                <a:ext uri="{FF2B5EF4-FFF2-40B4-BE49-F238E27FC236}">
                  <a16:creationId xmlns:a16="http://schemas.microsoft.com/office/drawing/2014/main" id="{9E477B52-077B-4ADE-BE0E-6108A5401630}"/>
                </a:ext>
              </a:extLst>
            </p:cNvPr>
            <p:cNvSpPr>
              <a:spLocks noChangeShapeType="1"/>
            </p:cNvSpPr>
            <p:nvPr/>
          </p:nvSpPr>
          <p:spPr bwMode="auto">
            <a:xfrm flipV="1">
              <a:off x="4168" y="2954"/>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66" name="Line 62">
              <a:extLst>
                <a:ext uri="{FF2B5EF4-FFF2-40B4-BE49-F238E27FC236}">
                  <a16:creationId xmlns:a16="http://schemas.microsoft.com/office/drawing/2014/main" id="{EDC4E956-1B87-43F7-8C61-DCE86CCB90A1}"/>
                </a:ext>
              </a:extLst>
            </p:cNvPr>
            <p:cNvSpPr>
              <a:spLocks noChangeShapeType="1"/>
            </p:cNvSpPr>
            <p:nvPr/>
          </p:nvSpPr>
          <p:spPr bwMode="auto">
            <a:xfrm flipV="1">
              <a:off x="3402" y="2954"/>
              <a:ext cx="141" cy="182"/>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67" name="Line 63">
              <a:extLst>
                <a:ext uri="{FF2B5EF4-FFF2-40B4-BE49-F238E27FC236}">
                  <a16:creationId xmlns:a16="http://schemas.microsoft.com/office/drawing/2014/main" id="{460AFEE3-8CA3-4E5A-A99D-6BB54BDD90ED}"/>
                </a:ext>
              </a:extLst>
            </p:cNvPr>
            <p:cNvSpPr>
              <a:spLocks noChangeShapeType="1"/>
            </p:cNvSpPr>
            <p:nvPr/>
          </p:nvSpPr>
          <p:spPr bwMode="auto">
            <a:xfrm>
              <a:off x="4309" y="2228"/>
              <a:ext cx="0" cy="726"/>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68" name="Line 64">
              <a:extLst>
                <a:ext uri="{FF2B5EF4-FFF2-40B4-BE49-F238E27FC236}">
                  <a16:creationId xmlns:a16="http://schemas.microsoft.com/office/drawing/2014/main" id="{C6986632-2A9A-4337-9EBF-9513E6809A97}"/>
                </a:ext>
              </a:extLst>
            </p:cNvPr>
            <p:cNvSpPr>
              <a:spLocks noChangeShapeType="1"/>
            </p:cNvSpPr>
            <p:nvPr/>
          </p:nvSpPr>
          <p:spPr bwMode="auto">
            <a:xfrm>
              <a:off x="3543" y="2228"/>
              <a:ext cx="0" cy="726"/>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69" name="Line 65">
              <a:extLst>
                <a:ext uri="{FF2B5EF4-FFF2-40B4-BE49-F238E27FC236}">
                  <a16:creationId xmlns:a16="http://schemas.microsoft.com/office/drawing/2014/main" id="{58FBAA0D-DDCF-420A-81FE-41421D013054}"/>
                </a:ext>
              </a:extLst>
            </p:cNvPr>
            <p:cNvSpPr>
              <a:spLocks noChangeShapeType="1"/>
            </p:cNvSpPr>
            <p:nvPr/>
          </p:nvSpPr>
          <p:spPr bwMode="auto">
            <a:xfrm flipH="1">
              <a:off x="3543" y="2954"/>
              <a:ext cx="766" cy="0"/>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70" name="Line 66">
              <a:extLst>
                <a:ext uri="{FF2B5EF4-FFF2-40B4-BE49-F238E27FC236}">
                  <a16:creationId xmlns:a16="http://schemas.microsoft.com/office/drawing/2014/main" id="{17D3EF46-A2A5-419F-B660-2FF037ADDB74}"/>
                </a:ext>
              </a:extLst>
            </p:cNvPr>
            <p:cNvSpPr>
              <a:spLocks noChangeShapeType="1"/>
            </p:cNvSpPr>
            <p:nvPr/>
          </p:nvSpPr>
          <p:spPr bwMode="auto">
            <a:xfrm flipH="1">
              <a:off x="3543" y="2228"/>
              <a:ext cx="766" cy="0"/>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8196" name="Group 69">
            <a:extLst>
              <a:ext uri="{FF2B5EF4-FFF2-40B4-BE49-F238E27FC236}">
                <a16:creationId xmlns:a16="http://schemas.microsoft.com/office/drawing/2014/main" id="{A415A7A5-3D0A-4D60-B4B8-79C28ACF9573}"/>
              </a:ext>
            </a:extLst>
          </p:cNvPr>
          <p:cNvGrpSpPr>
            <a:grpSpLocks/>
          </p:cNvGrpSpPr>
          <p:nvPr/>
        </p:nvGrpSpPr>
        <p:grpSpPr bwMode="auto">
          <a:xfrm>
            <a:off x="1692275" y="4076700"/>
            <a:ext cx="2987675" cy="1258888"/>
            <a:chOff x="3402" y="2228"/>
            <a:chExt cx="907" cy="908"/>
          </a:xfrm>
        </p:grpSpPr>
        <p:sp>
          <p:nvSpPr>
            <p:cNvPr id="8241" name="AutoShape 70">
              <a:extLst>
                <a:ext uri="{FF2B5EF4-FFF2-40B4-BE49-F238E27FC236}">
                  <a16:creationId xmlns:a16="http://schemas.microsoft.com/office/drawing/2014/main" id="{465EB65D-313D-4F7B-8D40-D9C60E0CBD3D}"/>
                </a:ext>
              </a:extLst>
            </p:cNvPr>
            <p:cNvSpPr>
              <a:spLocks noChangeArrowheads="1"/>
            </p:cNvSpPr>
            <p:nvPr/>
          </p:nvSpPr>
          <p:spPr bwMode="auto">
            <a:xfrm rot="10800000" flipH="1">
              <a:off x="4150"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42" name="Rectangle 71">
              <a:extLst>
                <a:ext uri="{FF2B5EF4-FFF2-40B4-BE49-F238E27FC236}">
                  <a16:creationId xmlns:a16="http://schemas.microsoft.com/office/drawing/2014/main" id="{BD5CE4DE-D54B-41FF-BB03-481B9B156B85}"/>
                </a:ext>
              </a:extLst>
            </p:cNvPr>
            <p:cNvSpPr>
              <a:spLocks noChangeArrowheads="1"/>
            </p:cNvSpPr>
            <p:nvPr/>
          </p:nvSpPr>
          <p:spPr bwMode="auto">
            <a:xfrm>
              <a:off x="3560" y="2228"/>
              <a:ext cx="613" cy="182"/>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43" name="Rectangle 72">
              <a:extLst>
                <a:ext uri="{FF2B5EF4-FFF2-40B4-BE49-F238E27FC236}">
                  <a16:creationId xmlns:a16="http://schemas.microsoft.com/office/drawing/2014/main" id="{E88E87E0-F52D-4BF3-BB3E-044CD4BF3579}"/>
                </a:ext>
              </a:extLst>
            </p:cNvPr>
            <p:cNvSpPr>
              <a:spLocks noChangeArrowheads="1"/>
            </p:cNvSpPr>
            <p:nvPr/>
          </p:nvSpPr>
          <p:spPr bwMode="auto">
            <a:xfrm>
              <a:off x="4173" y="2410"/>
              <a:ext cx="136" cy="544"/>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44" name="AutoShape 73">
              <a:extLst>
                <a:ext uri="{FF2B5EF4-FFF2-40B4-BE49-F238E27FC236}">
                  <a16:creationId xmlns:a16="http://schemas.microsoft.com/office/drawing/2014/main" id="{B78A384A-767E-42D8-BF9D-29508BF3B493}"/>
                </a:ext>
              </a:extLst>
            </p:cNvPr>
            <p:cNvSpPr>
              <a:spLocks noChangeArrowheads="1"/>
            </p:cNvSpPr>
            <p:nvPr/>
          </p:nvSpPr>
          <p:spPr bwMode="auto">
            <a:xfrm flipH="1">
              <a:off x="3402"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45" name="AutoShape 74">
              <a:extLst>
                <a:ext uri="{FF2B5EF4-FFF2-40B4-BE49-F238E27FC236}">
                  <a16:creationId xmlns:a16="http://schemas.microsoft.com/office/drawing/2014/main" id="{28555870-540F-45DE-A52C-AB849C762573}"/>
                </a:ext>
              </a:extLst>
            </p:cNvPr>
            <p:cNvSpPr>
              <a:spLocks noChangeArrowheads="1"/>
            </p:cNvSpPr>
            <p:nvPr/>
          </p:nvSpPr>
          <p:spPr bwMode="auto">
            <a:xfrm rot="10800000" flipH="1">
              <a:off x="4150" y="2954"/>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46" name="AutoShape 75">
              <a:extLst>
                <a:ext uri="{FF2B5EF4-FFF2-40B4-BE49-F238E27FC236}">
                  <a16:creationId xmlns:a16="http://schemas.microsoft.com/office/drawing/2014/main" id="{9A1C839F-D76A-4FE8-AD64-ADBEF6A18255}"/>
                </a:ext>
              </a:extLst>
            </p:cNvPr>
            <p:cNvSpPr>
              <a:spLocks noChangeArrowheads="1"/>
            </p:cNvSpPr>
            <p:nvPr/>
          </p:nvSpPr>
          <p:spPr bwMode="auto">
            <a:xfrm flipH="1">
              <a:off x="4150" y="2251"/>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47" name="Rectangle 76">
              <a:extLst>
                <a:ext uri="{FF2B5EF4-FFF2-40B4-BE49-F238E27FC236}">
                  <a16:creationId xmlns:a16="http://schemas.microsoft.com/office/drawing/2014/main" id="{AEFBFE76-9C92-481F-B05B-FA021307428A}"/>
                </a:ext>
              </a:extLst>
            </p:cNvPr>
            <p:cNvSpPr>
              <a:spLocks noChangeArrowheads="1"/>
            </p:cNvSpPr>
            <p:nvPr/>
          </p:nvSpPr>
          <p:spPr bwMode="auto">
            <a:xfrm>
              <a:off x="3402" y="2410"/>
              <a:ext cx="766" cy="725"/>
            </a:xfrm>
            <a:prstGeom prst="rect">
              <a:avLst/>
            </a:prstGeom>
            <a:solidFill>
              <a:srgbClr val="009900"/>
            </a:solidFill>
            <a:ln w="2857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48" name="Line 77">
              <a:extLst>
                <a:ext uri="{FF2B5EF4-FFF2-40B4-BE49-F238E27FC236}">
                  <a16:creationId xmlns:a16="http://schemas.microsoft.com/office/drawing/2014/main" id="{08FA3064-4A1F-4071-AD41-25CCC3350ABF}"/>
                </a:ext>
              </a:extLst>
            </p:cNvPr>
            <p:cNvSpPr>
              <a:spLocks noChangeShapeType="1"/>
            </p:cNvSpPr>
            <p:nvPr/>
          </p:nvSpPr>
          <p:spPr bwMode="auto">
            <a:xfrm flipV="1">
              <a:off x="3402"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49" name="Line 78">
              <a:extLst>
                <a:ext uri="{FF2B5EF4-FFF2-40B4-BE49-F238E27FC236}">
                  <a16:creationId xmlns:a16="http://schemas.microsoft.com/office/drawing/2014/main" id="{2988377F-1C0B-4A4B-9652-5561C0D41E37}"/>
                </a:ext>
              </a:extLst>
            </p:cNvPr>
            <p:cNvSpPr>
              <a:spLocks noChangeShapeType="1"/>
            </p:cNvSpPr>
            <p:nvPr/>
          </p:nvSpPr>
          <p:spPr bwMode="auto">
            <a:xfrm flipV="1">
              <a:off x="4168"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50" name="Line 79">
              <a:extLst>
                <a:ext uri="{FF2B5EF4-FFF2-40B4-BE49-F238E27FC236}">
                  <a16:creationId xmlns:a16="http://schemas.microsoft.com/office/drawing/2014/main" id="{61AC77D4-9E73-401D-ABD2-990B947D5EC1}"/>
                </a:ext>
              </a:extLst>
            </p:cNvPr>
            <p:cNvSpPr>
              <a:spLocks noChangeShapeType="1"/>
            </p:cNvSpPr>
            <p:nvPr/>
          </p:nvSpPr>
          <p:spPr bwMode="auto">
            <a:xfrm flipV="1">
              <a:off x="4168" y="2954"/>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51" name="Line 80">
              <a:extLst>
                <a:ext uri="{FF2B5EF4-FFF2-40B4-BE49-F238E27FC236}">
                  <a16:creationId xmlns:a16="http://schemas.microsoft.com/office/drawing/2014/main" id="{5295E414-A151-4AE8-B76A-A8C42EF8AD14}"/>
                </a:ext>
              </a:extLst>
            </p:cNvPr>
            <p:cNvSpPr>
              <a:spLocks noChangeShapeType="1"/>
            </p:cNvSpPr>
            <p:nvPr/>
          </p:nvSpPr>
          <p:spPr bwMode="auto">
            <a:xfrm flipV="1">
              <a:off x="3402" y="2954"/>
              <a:ext cx="141" cy="182"/>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52" name="Line 81">
              <a:extLst>
                <a:ext uri="{FF2B5EF4-FFF2-40B4-BE49-F238E27FC236}">
                  <a16:creationId xmlns:a16="http://schemas.microsoft.com/office/drawing/2014/main" id="{8A157A11-3A02-482A-9AA6-095B40749315}"/>
                </a:ext>
              </a:extLst>
            </p:cNvPr>
            <p:cNvSpPr>
              <a:spLocks noChangeShapeType="1"/>
            </p:cNvSpPr>
            <p:nvPr/>
          </p:nvSpPr>
          <p:spPr bwMode="auto">
            <a:xfrm>
              <a:off x="4309" y="2228"/>
              <a:ext cx="0" cy="726"/>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53" name="Line 82">
              <a:extLst>
                <a:ext uri="{FF2B5EF4-FFF2-40B4-BE49-F238E27FC236}">
                  <a16:creationId xmlns:a16="http://schemas.microsoft.com/office/drawing/2014/main" id="{366D0F2B-6C27-4E71-9936-F488BCF224B7}"/>
                </a:ext>
              </a:extLst>
            </p:cNvPr>
            <p:cNvSpPr>
              <a:spLocks noChangeShapeType="1"/>
            </p:cNvSpPr>
            <p:nvPr/>
          </p:nvSpPr>
          <p:spPr bwMode="auto">
            <a:xfrm>
              <a:off x="3543" y="2228"/>
              <a:ext cx="0" cy="726"/>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54" name="Line 83">
              <a:extLst>
                <a:ext uri="{FF2B5EF4-FFF2-40B4-BE49-F238E27FC236}">
                  <a16:creationId xmlns:a16="http://schemas.microsoft.com/office/drawing/2014/main" id="{BE6C8C71-CD7B-4748-91D1-3DA91A800F4C}"/>
                </a:ext>
              </a:extLst>
            </p:cNvPr>
            <p:cNvSpPr>
              <a:spLocks noChangeShapeType="1"/>
            </p:cNvSpPr>
            <p:nvPr/>
          </p:nvSpPr>
          <p:spPr bwMode="auto">
            <a:xfrm flipH="1">
              <a:off x="3543" y="2954"/>
              <a:ext cx="766" cy="0"/>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55" name="Line 84">
              <a:extLst>
                <a:ext uri="{FF2B5EF4-FFF2-40B4-BE49-F238E27FC236}">
                  <a16:creationId xmlns:a16="http://schemas.microsoft.com/office/drawing/2014/main" id="{614B75CE-2819-4C48-82E5-602153DD3119}"/>
                </a:ext>
              </a:extLst>
            </p:cNvPr>
            <p:cNvSpPr>
              <a:spLocks noChangeShapeType="1"/>
            </p:cNvSpPr>
            <p:nvPr/>
          </p:nvSpPr>
          <p:spPr bwMode="auto">
            <a:xfrm flipH="1">
              <a:off x="3543" y="2228"/>
              <a:ext cx="766" cy="0"/>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8197" name="Group 85">
            <a:extLst>
              <a:ext uri="{FF2B5EF4-FFF2-40B4-BE49-F238E27FC236}">
                <a16:creationId xmlns:a16="http://schemas.microsoft.com/office/drawing/2014/main" id="{D76097C8-833F-499A-92DC-6A2296B624F4}"/>
              </a:ext>
            </a:extLst>
          </p:cNvPr>
          <p:cNvGrpSpPr>
            <a:grpSpLocks/>
          </p:cNvGrpSpPr>
          <p:nvPr/>
        </p:nvGrpSpPr>
        <p:grpSpPr bwMode="auto">
          <a:xfrm>
            <a:off x="5435600" y="2889250"/>
            <a:ext cx="1763713" cy="2411413"/>
            <a:chOff x="3402" y="2228"/>
            <a:chExt cx="907" cy="908"/>
          </a:xfrm>
        </p:grpSpPr>
        <p:sp>
          <p:nvSpPr>
            <p:cNvPr id="8226" name="AutoShape 86">
              <a:extLst>
                <a:ext uri="{FF2B5EF4-FFF2-40B4-BE49-F238E27FC236}">
                  <a16:creationId xmlns:a16="http://schemas.microsoft.com/office/drawing/2014/main" id="{67678CE9-E098-4FCD-8378-FCE87C5427C5}"/>
                </a:ext>
              </a:extLst>
            </p:cNvPr>
            <p:cNvSpPr>
              <a:spLocks noChangeArrowheads="1"/>
            </p:cNvSpPr>
            <p:nvPr/>
          </p:nvSpPr>
          <p:spPr bwMode="auto">
            <a:xfrm rot="10800000" flipH="1">
              <a:off x="4150"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27" name="Rectangle 87">
              <a:extLst>
                <a:ext uri="{FF2B5EF4-FFF2-40B4-BE49-F238E27FC236}">
                  <a16:creationId xmlns:a16="http://schemas.microsoft.com/office/drawing/2014/main" id="{315098BD-A084-44AC-906C-42794BCCD77F}"/>
                </a:ext>
              </a:extLst>
            </p:cNvPr>
            <p:cNvSpPr>
              <a:spLocks noChangeArrowheads="1"/>
            </p:cNvSpPr>
            <p:nvPr/>
          </p:nvSpPr>
          <p:spPr bwMode="auto">
            <a:xfrm>
              <a:off x="3560" y="2228"/>
              <a:ext cx="613" cy="182"/>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28" name="Rectangle 88">
              <a:extLst>
                <a:ext uri="{FF2B5EF4-FFF2-40B4-BE49-F238E27FC236}">
                  <a16:creationId xmlns:a16="http://schemas.microsoft.com/office/drawing/2014/main" id="{63959204-A680-4ED8-ACA5-5AA8E90B38C7}"/>
                </a:ext>
              </a:extLst>
            </p:cNvPr>
            <p:cNvSpPr>
              <a:spLocks noChangeArrowheads="1"/>
            </p:cNvSpPr>
            <p:nvPr/>
          </p:nvSpPr>
          <p:spPr bwMode="auto">
            <a:xfrm>
              <a:off x="4173" y="2410"/>
              <a:ext cx="136" cy="544"/>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29" name="AutoShape 89">
              <a:extLst>
                <a:ext uri="{FF2B5EF4-FFF2-40B4-BE49-F238E27FC236}">
                  <a16:creationId xmlns:a16="http://schemas.microsoft.com/office/drawing/2014/main" id="{67538314-0BF9-4484-A937-DEC3297635BB}"/>
                </a:ext>
              </a:extLst>
            </p:cNvPr>
            <p:cNvSpPr>
              <a:spLocks noChangeArrowheads="1"/>
            </p:cNvSpPr>
            <p:nvPr/>
          </p:nvSpPr>
          <p:spPr bwMode="auto">
            <a:xfrm flipH="1">
              <a:off x="3402"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30" name="AutoShape 90">
              <a:extLst>
                <a:ext uri="{FF2B5EF4-FFF2-40B4-BE49-F238E27FC236}">
                  <a16:creationId xmlns:a16="http://schemas.microsoft.com/office/drawing/2014/main" id="{4E04AE59-F3BE-42AE-873C-E42D2BBE2117}"/>
                </a:ext>
              </a:extLst>
            </p:cNvPr>
            <p:cNvSpPr>
              <a:spLocks noChangeArrowheads="1"/>
            </p:cNvSpPr>
            <p:nvPr/>
          </p:nvSpPr>
          <p:spPr bwMode="auto">
            <a:xfrm rot="10800000" flipH="1">
              <a:off x="4150" y="2954"/>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31" name="AutoShape 91">
              <a:extLst>
                <a:ext uri="{FF2B5EF4-FFF2-40B4-BE49-F238E27FC236}">
                  <a16:creationId xmlns:a16="http://schemas.microsoft.com/office/drawing/2014/main" id="{759BCFF4-03D4-48D5-B2DA-D03FA9ACAE28}"/>
                </a:ext>
              </a:extLst>
            </p:cNvPr>
            <p:cNvSpPr>
              <a:spLocks noChangeArrowheads="1"/>
            </p:cNvSpPr>
            <p:nvPr/>
          </p:nvSpPr>
          <p:spPr bwMode="auto">
            <a:xfrm flipH="1">
              <a:off x="4150" y="2251"/>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32" name="Rectangle 92">
              <a:extLst>
                <a:ext uri="{FF2B5EF4-FFF2-40B4-BE49-F238E27FC236}">
                  <a16:creationId xmlns:a16="http://schemas.microsoft.com/office/drawing/2014/main" id="{1A225A07-783C-4337-B3AB-7013E10D15D4}"/>
                </a:ext>
              </a:extLst>
            </p:cNvPr>
            <p:cNvSpPr>
              <a:spLocks noChangeArrowheads="1"/>
            </p:cNvSpPr>
            <p:nvPr/>
          </p:nvSpPr>
          <p:spPr bwMode="auto">
            <a:xfrm>
              <a:off x="3402" y="2410"/>
              <a:ext cx="766" cy="725"/>
            </a:xfrm>
            <a:prstGeom prst="rect">
              <a:avLst/>
            </a:prstGeom>
            <a:solidFill>
              <a:srgbClr val="009900"/>
            </a:solidFill>
            <a:ln w="2857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33" name="Line 93">
              <a:extLst>
                <a:ext uri="{FF2B5EF4-FFF2-40B4-BE49-F238E27FC236}">
                  <a16:creationId xmlns:a16="http://schemas.microsoft.com/office/drawing/2014/main" id="{2D5F76E4-4EF6-4E9E-92BB-49EB9C7610FA}"/>
                </a:ext>
              </a:extLst>
            </p:cNvPr>
            <p:cNvSpPr>
              <a:spLocks noChangeShapeType="1"/>
            </p:cNvSpPr>
            <p:nvPr/>
          </p:nvSpPr>
          <p:spPr bwMode="auto">
            <a:xfrm flipV="1">
              <a:off x="3402"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34" name="Line 94">
              <a:extLst>
                <a:ext uri="{FF2B5EF4-FFF2-40B4-BE49-F238E27FC236}">
                  <a16:creationId xmlns:a16="http://schemas.microsoft.com/office/drawing/2014/main" id="{AE5EF297-AB10-4514-A9ED-F6C9FE4A9E83}"/>
                </a:ext>
              </a:extLst>
            </p:cNvPr>
            <p:cNvSpPr>
              <a:spLocks noChangeShapeType="1"/>
            </p:cNvSpPr>
            <p:nvPr/>
          </p:nvSpPr>
          <p:spPr bwMode="auto">
            <a:xfrm flipV="1">
              <a:off x="4168"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35" name="Line 95">
              <a:extLst>
                <a:ext uri="{FF2B5EF4-FFF2-40B4-BE49-F238E27FC236}">
                  <a16:creationId xmlns:a16="http://schemas.microsoft.com/office/drawing/2014/main" id="{57A8A251-193B-4F45-84A5-75572539ED46}"/>
                </a:ext>
              </a:extLst>
            </p:cNvPr>
            <p:cNvSpPr>
              <a:spLocks noChangeShapeType="1"/>
            </p:cNvSpPr>
            <p:nvPr/>
          </p:nvSpPr>
          <p:spPr bwMode="auto">
            <a:xfrm flipV="1">
              <a:off x="4168" y="2954"/>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36" name="Line 96">
              <a:extLst>
                <a:ext uri="{FF2B5EF4-FFF2-40B4-BE49-F238E27FC236}">
                  <a16:creationId xmlns:a16="http://schemas.microsoft.com/office/drawing/2014/main" id="{1FA79062-4529-4317-B575-DB1F7B2D6461}"/>
                </a:ext>
              </a:extLst>
            </p:cNvPr>
            <p:cNvSpPr>
              <a:spLocks noChangeShapeType="1"/>
            </p:cNvSpPr>
            <p:nvPr/>
          </p:nvSpPr>
          <p:spPr bwMode="auto">
            <a:xfrm flipV="1">
              <a:off x="3402" y="2954"/>
              <a:ext cx="141" cy="182"/>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37" name="Line 97">
              <a:extLst>
                <a:ext uri="{FF2B5EF4-FFF2-40B4-BE49-F238E27FC236}">
                  <a16:creationId xmlns:a16="http://schemas.microsoft.com/office/drawing/2014/main" id="{9620C7A6-B07E-4E8D-A2CC-4FE1BDD4E308}"/>
                </a:ext>
              </a:extLst>
            </p:cNvPr>
            <p:cNvSpPr>
              <a:spLocks noChangeShapeType="1"/>
            </p:cNvSpPr>
            <p:nvPr/>
          </p:nvSpPr>
          <p:spPr bwMode="auto">
            <a:xfrm>
              <a:off x="4309" y="2228"/>
              <a:ext cx="0" cy="726"/>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38" name="Line 98">
              <a:extLst>
                <a:ext uri="{FF2B5EF4-FFF2-40B4-BE49-F238E27FC236}">
                  <a16:creationId xmlns:a16="http://schemas.microsoft.com/office/drawing/2014/main" id="{265DA6FC-AB51-4A32-AFFC-B6A28F74826F}"/>
                </a:ext>
              </a:extLst>
            </p:cNvPr>
            <p:cNvSpPr>
              <a:spLocks noChangeShapeType="1"/>
            </p:cNvSpPr>
            <p:nvPr/>
          </p:nvSpPr>
          <p:spPr bwMode="auto">
            <a:xfrm>
              <a:off x="3543" y="2228"/>
              <a:ext cx="0" cy="726"/>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39" name="Line 99">
              <a:extLst>
                <a:ext uri="{FF2B5EF4-FFF2-40B4-BE49-F238E27FC236}">
                  <a16:creationId xmlns:a16="http://schemas.microsoft.com/office/drawing/2014/main" id="{E34A5E2B-F0BC-4876-9CB8-4F9839422B33}"/>
                </a:ext>
              </a:extLst>
            </p:cNvPr>
            <p:cNvSpPr>
              <a:spLocks noChangeShapeType="1"/>
            </p:cNvSpPr>
            <p:nvPr/>
          </p:nvSpPr>
          <p:spPr bwMode="auto">
            <a:xfrm flipH="1">
              <a:off x="3543" y="2954"/>
              <a:ext cx="766" cy="0"/>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40" name="Line 100">
              <a:extLst>
                <a:ext uri="{FF2B5EF4-FFF2-40B4-BE49-F238E27FC236}">
                  <a16:creationId xmlns:a16="http://schemas.microsoft.com/office/drawing/2014/main" id="{91DB269A-A4DE-4C64-8D9C-EC1F9DC8BC5A}"/>
                </a:ext>
              </a:extLst>
            </p:cNvPr>
            <p:cNvSpPr>
              <a:spLocks noChangeShapeType="1"/>
            </p:cNvSpPr>
            <p:nvPr/>
          </p:nvSpPr>
          <p:spPr bwMode="auto">
            <a:xfrm flipH="1">
              <a:off x="3543" y="2228"/>
              <a:ext cx="766" cy="0"/>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8198" name="Group 117">
            <a:extLst>
              <a:ext uri="{FF2B5EF4-FFF2-40B4-BE49-F238E27FC236}">
                <a16:creationId xmlns:a16="http://schemas.microsoft.com/office/drawing/2014/main" id="{322FA6F3-3552-441E-83BA-9D3CC1639C24}"/>
              </a:ext>
            </a:extLst>
          </p:cNvPr>
          <p:cNvGrpSpPr>
            <a:grpSpLocks/>
          </p:cNvGrpSpPr>
          <p:nvPr/>
        </p:nvGrpSpPr>
        <p:grpSpPr bwMode="auto">
          <a:xfrm>
            <a:off x="5472113" y="1125538"/>
            <a:ext cx="1798637" cy="1187450"/>
            <a:chOff x="3402" y="2228"/>
            <a:chExt cx="907" cy="908"/>
          </a:xfrm>
        </p:grpSpPr>
        <p:sp>
          <p:nvSpPr>
            <p:cNvPr id="8211" name="AutoShape 118">
              <a:extLst>
                <a:ext uri="{FF2B5EF4-FFF2-40B4-BE49-F238E27FC236}">
                  <a16:creationId xmlns:a16="http://schemas.microsoft.com/office/drawing/2014/main" id="{0F1B2318-BFCE-48C3-B61A-F67197722C2C}"/>
                </a:ext>
              </a:extLst>
            </p:cNvPr>
            <p:cNvSpPr>
              <a:spLocks noChangeArrowheads="1"/>
            </p:cNvSpPr>
            <p:nvPr/>
          </p:nvSpPr>
          <p:spPr bwMode="auto">
            <a:xfrm rot="10800000" flipH="1">
              <a:off x="4150"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12" name="Rectangle 119">
              <a:extLst>
                <a:ext uri="{FF2B5EF4-FFF2-40B4-BE49-F238E27FC236}">
                  <a16:creationId xmlns:a16="http://schemas.microsoft.com/office/drawing/2014/main" id="{56DA07A3-5D58-4F50-9E53-309A25CA25B4}"/>
                </a:ext>
              </a:extLst>
            </p:cNvPr>
            <p:cNvSpPr>
              <a:spLocks noChangeArrowheads="1"/>
            </p:cNvSpPr>
            <p:nvPr/>
          </p:nvSpPr>
          <p:spPr bwMode="auto">
            <a:xfrm>
              <a:off x="3560" y="2228"/>
              <a:ext cx="613" cy="182"/>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13" name="Rectangle 120">
              <a:extLst>
                <a:ext uri="{FF2B5EF4-FFF2-40B4-BE49-F238E27FC236}">
                  <a16:creationId xmlns:a16="http://schemas.microsoft.com/office/drawing/2014/main" id="{9032548D-53F7-44AD-9A8E-A572C7E783CE}"/>
                </a:ext>
              </a:extLst>
            </p:cNvPr>
            <p:cNvSpPr>
              <a:spLocks noChangeArrowheads="1"/>
            </p:cNvSpPr>
            <p:nvPr/>
          </p:nvSpPr>
          <p:spPr bwMode="auto">
            <a:xfrm>
              <a:off x="4173" y="2410"/>
              <a:ext cx="136" cy="544"/>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14" name="AutoShape 121">
              <a:extLst>
                <a:ext uri="{FF2B5EF4-FFF2-40B4-BE49-F238E27FC236}">
                  <a16:creationId xmlns:a16="http://schemas.microsoft.com/office/drawing/2014/main" id="{C236CEE5-BA41-4D30-814E-CBFAF216446C}"/>
                </a:ext>
              </a:extLst>
            </p:cNvPr>
            <p:cNvSpPr>
              <a:spLocks noChangeArrowheads="1"/>
            </p:cNvSpPr>
            <p:nvPr/>
          </p:nvSpPr>
          <p:spPr bwMode="auto">
            <a:xfrm flipH="1">
              <a:off x="3402" y="2228"/>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15" name="AutoShape 122">
              <a:extLst>
                <a:ext uri="{FF2B5EF4-FFF2-40B4-BE49-F238E27FC236}">
                  <a16:creationId xmlns:a16="http://schemas.microsoft.com/office/drawing/2014/main" id="{C1AE401E-C3F0-4B88-ADAF-B9ECF6FD775B}"/>
                </a:ext>
              </a:extLst>
            </p:cNvPr>
            <p:cNvSpPr>
              <a:spLocks noChangeArrowheads="1"/>
            </p:cNvSpPr>
            <p:nvPr/>
          </p:nvSpPr>
          <p:spPr bwMode="auto">
            <a:xfrm rot="10800000" flipH="1">
              <a:off x="4150" y="2954"/>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16" name="AutoShape 123">
              <a:extLst>
                <a:ext uri="{FF2B5EF4-FFF2-40B4-BE49-F238E27FC236}">
                  <a16:creationId xmlns:a16="http://schemas.microsoft.com/office/drawing/2014/main" id="{35761123-F484-40BC-BEEC-8C888FB0F541}"/>
                </a:ext>
              </a:extLst>
            </p:cNvPr>
            <p:cNvSpPr>
              <a:spLocks noChangeArrowheads="1"/>
            </p:cNvSpPr>
            <p:nvPr/>
          </p:nvSpPr>
          <p:spPr bwMode="auto">
            <a:xfrm flipH="1">
              <a:off x="4150" y="2251"/>
              <a:ext cx="159" cy="181"/>
            </a:xfrm>
            <a:prstGeom prst="rtTriangle">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17" name="Rectangle 124">
              <a:extLst>
                <a:ext uri="{FF2B5EF4-FFF2-40B4-BE49-F238E27FC236}">
                  <a16:creationId xmlns:a16="http://schemas.microsoft.com/office/drawing/2014/main" id="{BCA11EF6-0E17-476A-A747-0E21A5F9FF48}"/>
                </a:ext>
              </a:extLst>
            </p:cNvPr>
            <p:cNvSpPr>
              <a:spLocks noChangeArrowheads="1"/>
            </p:cNvSpPr>
            <p:nvPr/>
          </p:nvSpPr>
          <p:spPr bwMode="auto">
            <a:xfrm>
              <a:off x="3402" y="2410"/>
              <a:ext cx="766" cy="725"/>
            </a:xfrm>
            <a:prstGeom prst="rect">
              <a:avLst/>
            </a:prstGeom>
            <a:solidFill>
              <a:srgbClr val="009900"/>
            </a:solidFill>
            <a:ln w="2857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8218" name="Line 125">
              <a:extLst>
                <a:ext uri="{FF2B5EF4-FFF2-40B4-BE49-F238E27FC236}">
                  <a16:creationId xmlns:a16="http://schemas.microsoft.com/office/drawing/2014/main" id="{39A91468-F200-430F-A263-63701C39A21A}"/>
                </a:ext>
              </a:extLst>
            </p:cNvPr>
            <p:cNvSpPr>
              <a:spLocks noChangeShapeType="1"/>
            </p:cNvSpPr>
            <p:nvPr/>
          </p:nvSpPr>
          <p:spPr bwMode="auto">
            <a:xfrm flipV="1">
              <a:off x="3402"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19" name="Line 126">
              <a:extLst>
                <a:ext uri="{FF2B5EF4-FFF2-40B4-BE49-F238E27FC236}">
                  <a16:creationId xmlns:a16="http://schemas.microsoft.com/office/drawing/2014/main" id="{9C5EA5B2-7605-4110-9283-5DFB9CF2EDFF}"/>
                </a:ext>
              </a:extLst>
            </p:cNvPr>
            <p:cNvSpPr>
              <a:spLocks noChangeShapeType="1"/>
            </p:cNvSpPr>
            <p:nvPr/>
          </p:nvSpPr>
          <p:spPr bwMode="auto">
            <a:xfrm flipV="1">
              <a:off x="4168" y="2228"/>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20" name="Line 127">
              <a:extLst>
                <a:ext uri="{FF2B5EF4-FFF2-40B4-BE49-F238E27FC236}">
                  <a16:creationId xmlns:a16="http://schemas.microsoft.com/office/drawing/2014/main" id="{995486EB-2DB8-4629-A8CE-4A45825D1A98}"/>
                </a:ext>
              </a:extLst>
            </p:cNvPr>
            <p:cNvSpPr>
              <a:spLocks noChangeShapeType="1"/>
            </p:cNvSpPr>
            <p:nvPr/>
          </p:nvSpPr>
          <p:spPr bwMode="auto">
            <a:xfrm flipV="1">
              <a:off x="4168" y="2954"/>
              <a:ext cx="141" cy="182"/>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21" name="Line 128">
              <a:extLst>
                <a:ext uri="{FF2B5EF4-FFF2-40B4-BE49-F238E27FC236}">
                  <a16:creationId xmlns:a16="http://schemas.microsoft.com/office/drawing/2014/main" id="{03362ADC-4746-4639-8B89-ED8F8F9FBBBE}"/>
                </a:ext>
              </a:extLst>
            </p:cNvPr>
            <p:cNvSpPr>
              <a:spLocks noChangeShapeType="1"/>
            </p:cNvSpPr>
            <p:nvPr/>
          </p:nvSpPr>
          <p:spPr bwMode="auto">
            <a:xfrm flipV="1">
              <a:off x="3402" y="2954"/>
              <a:ext cx="141" cy="182"/>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22" name="Line 129">
              <a:extLst>
                <a:ext uri="{FF2B5EF4-FFF2-40B4-BE49-F238E27FC236}">
                  <a16:creationId xmlns:a16="http://schemas.microsoft.com/office/drawing/2014/main" id="{3192995A-4081-422B-9EA1-E1118E9BE1E2}"/>
                </a:ext>
              </a:extLst>
            </p:cNvPr>
            <p:cNvSpPr>
              <a:spLocks noChangeShapeType="1"/>
            </p:cNvSpPr>
            <p:nvPr/>
          </p:nvSpPr>
          <p:spPr bwMode="auto">
            <a:xfrm>
              <a:off x="4309" y="2228"/>
              <a:ext cx="0" cy="726"/>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23" name="Line 130">
              <a:extLst>
                <a:ext uri="{FF2B5EF4-FFF2-40B4-BE49-F238E27FC236}">
                  <a16:creationId xmlns:a16="http://schemas.microsoft.com/office/drawing/2014/main" id="{0EDAD6E3-A114-4362-8D93-8C7B7AD479C4}"/>
                </a:ext>
              </a:extLst>
            </p:cNvPr>
            <p:cNvSpPr>
              <a:spLocks noChangeShapeType="1"/>
            </p:cNvSpPr>
            <p:nvPr/>
          </p:nvSpPr>
          <p:spPr bwMode="auto">
            <a:xfrm>
              <a:off x="3543" y="2228"/>
              <a:ext cx="0" cy="726"/>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24" name="Line 131">
              <a:extLst>
                <a:ext uri="{FF2B5EF4-FFF2-40B4-BE49-F238E27FC236}">
                  <a16:creationId xmlns:a16="http://schemas.microsoft.com/office/drawing/2014/main" id="{F39C039F-D20E-4E70-88BF-7025CA6E8DA5}"/>
                </a:ext>
              </a:extLst>
            </p:cNvPr>
            <p:cNvSpPr>
              <a:spLocks noChangeShapeType="1"/>
            </p:cNvSpPr>
            <p:nvPr/>
          </p:nvSpPr>
          <p:spPr bwMode="auto">
            <a:xfrm flipH="1">
              <a:off x="3543" y="2954"/>
              <a:ext cx="766" cy="0"/>
            </a:xfrm>
            <a:prstGeom prst="line">
              <a:avLst/>
            </a:prstGeom>
            <a:noFill/>
            <a:ln w="2857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225" name="Line 132">
              <a:extLst>
                <a:ext uri="{FF2B5EF4-FFF2-40B4-BE49-F238E27FC236}">
                  <a16:creationId xmlns:a16="http://schemas.microsoft.com/office/drawing/2014/main" id="{213F18A9-2101-4607-9848-5BF735D53F35}"/>
                </a:ext>
              </a:extLst>
            </p:cNvPr>
            <p:cNvSpPr>
              <a:spLocks noChangeShapeType="1"/>
            </p:cNvSpPr>
            <p:nvPr/>
          </p:nvSpPr>
          <p:spPr bwMode="auto">
            <a:xfrm flipH="1">
              <a:off x="3543" y="2228"/>
              <a:ext cx="766" cy="0"/>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58502" name="Text Box 134">
            <a:extLst>
              <a:ext uri="{FF2B5EF4-FFF2-40B4-BE49-F238E27FC236}">
                <a16:creationId xmlns:a16="http://schemas.microsoft.com/office/drawing/2014/main" id="{1E7632A2-DEC4-4FB5-A99E-D680BE07E506}"/>
              </a:ext>
            </a:extLst>
          </p:cNvPr>
          <p:cNvSpPr txBox="1">
            <a:spLocks noChangeArrowheads="1"/>
          </p:cNvSpPr>
          <p:nvPr/>
        </p:nvSpPr>
        <p:spPr bwMode="auto">
          <a:xfrm>
            <a:off x="2627313" y="5265738"/>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1</a:t>
            </a:r>
            <a:r>
              <a:rPr lang="en-US" sz="2800" b="1">
                <a:solidFill>
                  <a:srgbClr val="CC0000"/>
                </a:solidFill>
                <a:effectLst>
                  <a:outerShdw blurRad="38100" dist="38100" dir="2700000" algn="tl">
                    <a:srgbClr val="C0C0C0"/>
                  </a:outerShdw>
                </a:effectLst>
                <a:latin typeface="Times New Roman" pitchFamily="18" charset="0"/>
                <a:cs typeface="Arial" charset="0"/>
              </a:rPr>
              <a:t>0</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58503" name="Text Box 135">
            <a:extLst>
              <a:ext uri="{FF2B5EF4-FFF2-40B4-BE49-F238E27FC236}">
                <a16:creationId xmlns:a16="http://schemas.microsoft.com/office/drawing/2014/main" id="{C07ED4DB-AA5A-4D48-80B6-139453628D41}"/>
              </a:ext>
            </a:extLst>
          </p:cNvPr>
          <p:cNvSpPr txBox="1">
            <a:spLocks noChangeArrowheads="1"/>
          </p:cNvSpPr>
          <p:nvPr/>
        </p:nvSpPr>
        <p:spPr bwMode="auto">
          <a:xfrm>
            <a:off x="900113" y="1830388"/>
            <a:ext cx="10080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10</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58504" name="Text Box 136">
            <a:extLst>
              <a:ext uri="{FF2B5EF4-FFF2-40B4-BE49-F238E27FC236}">
                <a16:creationId xmlns:a16="http://schemas.microsoft.com/office/drawing/2014/main" id="{E44784CB-2553-4C95-88F3-18AED2C349B3}"/>
              </a:ext>
            </a:extLst>
          </p:cNvPr>
          <p:cNvSpPr txBox="1">
            <a:spLocks noChangeArrowheads="1"/>
          </p:cNvSpPr>
          <p:nvPr/>
        </p:nvSpPr>
        <p:spPr bwMode="auto">
          <a:xfrm>
            <a:off x="3851275" y="2730500"/>
            <a:ext cx="104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10</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58505" name="Text Box 137">
            <a:extLst>
              <a:ext uri="{FF2B5EF4-FFF2-40B4-BE49-F238E27FC236}">
                <a16:creationId xmlns:a16="http://schemas.microsoft.com/office/drawing/2014/main" id="{7EA26920-5E22-4544-98AA-DD92ED249C9C}"/>
              </a:ext>
            </a:extLst>
          </p:cNvPr>
          <p:cNvSpPr txBox="1">
            <a:spLocks noChangeArrowheads="1"/>
          </p:cNvSpPr>
          <p:nvPr/>
        </p:nvSpPr>
        <p:spPr bwMode="auto">
          <a:xfrm>
            <a:off x="827088" y="4616450"/>
            <a:ext cx="104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5</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58506" name="Text Box 138">
            <a:extLst>
              <a:ext uri="{FF2B5EF4-FFF2-40B4-BE49-F238E27FC236}">
                <a16:creationId xmlns:a16="http://schemas.microsoft.com/office/drawing/2014/main" id="{E2936C5F-4EEC-4E6A-8C15-F5792FE5CB0E}"/>
              </a:ext>
            </a:extLst>
          </p:cNvPr>
          <p:cNvSpPr txBox="1">
            <a:spLocks noChangeArrowheads="1"/>
          </p:cNvSpPr>
          <p:nvPr/>
        </p:nvSpPr>
        <p:spPr bwMode="auto">
          <a:xfrm>
            <a:off x="4248150" y="5013325"/>
            <a:ext cx="104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4</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58507" name="Text Box 139">
            <a:extLst>
              <a:ext uri="{FF2B5EF4-FFF2-40B4-BE49-F238E27FC236}">
                <a16:creationId xmlns:a16="http://schemas.microsoft.com/office/drawing/2014/main" id="{9B68B523-2DD7-4534-B8F8-AEEAF441E818}"/>
              </a:ext>
            </a:extLst>
          </p:cNvPr>
          <p:cNvSpPr txBox="1">
            <a:spLocks noChangeArrowheads="1"/>
          </p:cNvSpPr>
          <p:nvPr/>
        </p:nvSpPr>
        <p:spPr bwMode="auto">
          <a:xfrm>
            <a:off x="5795963" y="5214938"/>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8</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58508" name="Text Box 140">
            <a:extLst>
              <a:ext uri="{FF2B5EF4-FFF2-40B4-BE49-F238E27FC236}">
                <a16:creationId xmlns:a16="http://schemas.microsoft.com/office/drawing/2014/main" id="{9D14EADE-4EA4-4B9D-B83B-B6439DE14BEB}"/>
              </a:ext>
            </a:extLst>
          </p:cNvPr>
          <p:cNvSpPr txBox="1">
            <a:spLocks noChangeArrowheads="1"/>
          </p:cNvSpPr>
          <p:nvPr/>
        </p:nvSpPr>
        <p:spPr bwMode="auto">
          <a:xfrm>
            <a:off x="7092950" y="3716338"/>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1</a:t>
            </a:r>
            <a:r>
              <a:rPr lang="en-US" sz="2800" b="1">
                <a:solidFill>
                  <a:srgbClr val="CC0000"/>
                </a:solidFill>
                <a:effectLst>
                  <a:outerShdw blurRad="38100" dist="38100" dir="2700000" algn="tl">
                    <a:srgbClr val="C0C0C0"/>
                  </a:outerShdw>
                </a:effectLst>
                <a:latin typeface="Times New Roman" pitchFamily="18" charset="0"/>
                <a:cs typeface="Arial" charset="0"/>
              </a:rPr>
              <a:t>0</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58509" name="Text Box 141">
            <a:extLst>
              <a:ext uri="{FF2B5EF4-FFF2-40B4-BE49-F238E27FC236}">
                <a16:creationId xmlns:a16="http://schemas.microsoft.com/office/drawing/2014/main" id="{5CCC87D4-A558-4170-AA32-9F507C6F0CEC}"/>
              </a:ext>
            </a:extLst>
          </p:cNvPr>
          <p:cNvSpPr txBox="1">
            <a:spLocks noChangeArrowheads="1"/>
          </p:cNvSpPr>
          <p:nvPr/>
        </p:nvSpPr>
        <p:spPr bwMode="auto">
          <a:xfrm>
            <a:off x="6840538" y="4833938"/>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800" b="1">
                <a:solidFill>
                  <a:srgbClr val="CC0000"/>
                </a:solidFill>
                <a:effectLst>
                  <a:outerShdw blurRad="38100" dist="38100" dir="2700000" algn="tl">
                    <a:srgbClr val="C0C0C0"/>
                  </a:outerShdw>
                </a:effectLst>
                <a:latin typeface="Times New Roman" pitchFamily="18" charset="0"/>
                <a:cs typeface="Arial" charset="0"/>
              </a:rPr>
              <a:t>8</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58510" name="Text Box 142">
            <a:extLst>
              <a:ext uri="{FF2B5EF4-FFF2-40B4-BE49-F238E27FC236}">
                <a16:creationId xmlns:a16="http://schemas.microsoft.com/office/drawing/2014/main" id="{CA20F895-6E01-4E48-B58E-339C35F5E29C}"/>
              </a:ext>
            </a:extLst>
          </p:cNvPr>
          <p:cNvSpPr txBox="1">
            <a:spLocks noChangeArrowheads="1"/>
          </p:cNvSpPr>
          <p:nvPr/>
        </p:nvSpPr>
        <p:spPr bwMode="auto">
          <a:xfrm>
            <a:off x="5832475" y="2205038"/>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800" b="1">
                <a:solidFill>
                  <a:srgbClr val="CC0000"/>
                </a:solidFill>
                <a:effectLst>
                  <a:outerShdw blurRad="38100" dist="38100" dir="2700000" algn="tl">
                    <a:srgbClr val="C0C0C0"/>
                  </a:outerShdw>
                </a:effectLst>
                <a:latin typeface="Times New Roman" pitchFamily="18" charset="0"/>
                <a:cs typeface="Arial" charset="0"/>
              </a:rPr>
              <a:t>10</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58511" name="Text Box 143">
            <a:extLst>
              <a:ext uri="{FF2B5EF4-FFF2-40B4-BE49-F238E27FC236}">
                <a16:creationId xmlns:a16="http://schemas.microsoft.com/office/drawing/2014/main" id="{2CEDACAF-5F90-47C5-B215-67AB996C2698}"/>
              </a:ext>
            </a:extLst>
          </p:cNvPr>
          <p:cNvSpPr txBox="1">
            <a:spLocks noChangeArrowheads="1"/>
          </p:cNvSpPr>
          <p:nvPr/>
        </p:nvSpPr>
        <p:spPr bwMode="auto">
          <a:xfrm>
            <a:off x="2447925" y="3089275"/>
            <a:ext cx="104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10</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58512" name="Text Box 144">
            <a:extLst>
              <a:ext uri="{FF2B5EF4-FFF2-40B4-BE49-F238E27FC236}">
                <a16:creationId xmlns:a16="http://schemas.microsoft.com/office/drawing/2014/main" id="{9EE54DFA-4528-470C-81C3-39F3EB7AE0AB}"/>
              </a:ext>
            </a:extLst>
          </p:cNvPr>
          <p:cNvSpPr txBox="1">
            <a:spLocks noChangeArrowheads="1"/>
          </p:cNvSpPr>
          <p:nvPr/>
        </p:nvSpPr>
        <p:spPr bwMode="auto">
          <a:xfrm>
            <a:off x="4572000" y="1449388"/>
            <a:ext cx="10445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5</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
        <p:nvSpPr>
          <p:cNvPr id="58513" name="Text Box 145">
            <a:extLst>
              <a:ext uri="{FF2B5EF4-FFF2-40B4-BE49-F238E27FC236}">
                <a16:creationId xmlns:a16="http://schemas.microsoft.com/office/drawing/2014/main" id="{282EA4C8-490A-4635-B12E-5852ACA2FDED}"/>
              </a:ext>
            </a:extLst>
          </p:cNvPr>
          <p:cNvSpPr txBox="1">
            <a:spLocks noChangeArrowheads="1"/>
          </p:cNvSpPr>
          <p:nvPr/>
        </p:nvSpPr>
        <p:spPr bwMode="auto">
          <a:xfrm>
            <a:off x="7056438" y="1952625"/>
            <a:ext cx="104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2800" b="1">
                <a:solidFill>
                  <a:srgbClr val="CC0000"/>
                </a:solidFill>
                <a:effectLst>
                  <a:outerShdw blurRad="38100" dist="38100" dir="2700000" algn="tl">
                    <a:srgbClr val="C0C0C0"/>
                  </a:outerShdw>
                </a:effectLst>
                <a:latin typeface="Times New Roman" pitchFamily="18" charset="0"/>
                <a:cs typeface="Arial" charset="0"/>
              </a:rPr>
              <a:t>3</a:t>
            </a:r>
            <a:r>
              <a:rPr lang="ru-RU" sz="2000" b="1">
                <a:solidFill>
                  <a:srgbClr val="CC0000"/>
                </a:solidFill>
                <a:effectLst>
                  <a:outerShdw blurRad="38100" dist="38100" dir="2700000" algn="tl">
                    <a:srgbClr val="C0C0C0"/>
                  </a:outerShdw>
                </a:effectLst>
                <a:latin typeface="Times New Roman" pitchFamily="18" charset="0"/>
                <a:cs typeface="Arial" charset="0"/>
              </a:rPr>
              <a:t> дм</a:t>
            </a: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26">
            <a:extLst>
              <a:ext uri="{FF2B5EF4-FFF2-40B4-BE49-F238E27FC236}">
                <a16:creationId xmlns:a16="http://schemas.microsoft.com/office/drawing/2014/main" id="{3A5D112A-2845-4372-99D6-A3C58C2FEED9}"/>
              </a:ext>
            </a:extLst>
          </p:cNvPr>
          <p:cNvGrpSpPr>
            <a:grpSpLocks/>
          </p:cNvGrpSpPr>
          <p:nvPr/>
        </p:nvGrpSpPr>
        <p:grpSpPr bwMode="auto">
          <a:xfrm>
            <a:off x="0" y="0"/>
            <a:ext cx="9144000" cy="6858000"/>
            <a:chOff x="0" y="0"/>
            <a:chExt cx="5760" cy="4320"/>
          </a:xfrm>
        </p:grpSpPr>
        <p:pic>
          <p:nvPicPr>
            <p:cNvPr id="9292" name="Picture 127">
              <a:extLst>
                <a:ext uri="{FF2B5EF4-FFF2-40B4-BE49-F238E27FC236}">
                  <a16:creationId xmlns:a16="http://schemas.microsoft.com/office/drawing/2014/main" id="{2258CC0B-6855-458A-B42D-E79C0C02D64A}"/>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576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93" name="Rectangle 128">
              <a:extLst>
                <a:ext uri="{FF2B5EF4-FFF2-40B4-BE49-F238E27FC236}">
                  <a16:creationId xmlns:a16="http://schemas.microsoft.com/office/drawing/2014/main" id="{075D368C-1C76-40C1-825F-9D3B743FE80A}"/>
                </a:ext>
              </a:extLst>
            </p:cNvPr>
            <p:cNvSpPr>
              <a:spLocks noChangeArrowheads="1"/>
            </p:cNvSpPr>
            <p:nvPr/>
          </p:nvSpPr>
          <p:spPr bwMode="auto">
            <a:xfrm>
              <a:off x="612" y="550"/>
              <a:ext cx="4445" cy="322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grpSp>
        <p:nvGrpSpPr>
          <p:cNvPr id="59461" name="Group 69">
            <a:extLst>
              <a:ext uri="{FF2B5EF4-FFF2-40B4-BE49-F238E27FC236}">
                <a16:creationId xmlns:a16="http://schemas.microsoft.com/office/drawing/2014/main" id="{B93906F4-7B2A-4100-B05F-40AB9F8A6B19}"/>
              </a:ext>
            </a:extLst>
          </p:cNvPr>
          <p:cNvGrpSpPr>
            <a:grpSpLocks/>
          </p:cNvGrpSpPr>
          <p:nvPr/>
        </p:nvGrpSpPr>
        <p:grpSpPr bwMode="auto">
          <a:xfrm>
            <a:off x="1152525" y="4184650"/>
            <a:ext cx="1727200" cy="1727200"/>
            <a:chOff x="3402" y="2228"/>
            <a:chExt cx="907" cy="908"/>
          </a:xfrm>
        </p:grpSpPr>
        <p:sp>
          <p:nvSpPr>
            <p:cNvPr id="9277" name="AutoShape 70">
              <a:extLst>
                <a:ext uri="{FF2B5EF4-FFF2-40B4-BE49-F238E27FC236}">
                  <a16:creationId xmlns:a16="http://schemas.microsoft.com/office/drawing/2014/main" id="{9F9A09D9-9AA0-45A4-B072-41B4B955AB9E}"/>
                </a:ext>
              </a:extLst>
            </p:cNvPr>
            <p:cNvSpPr>
              <a:spLocks noChangeArrowheads="1"/>
            </p:cNvSpPr>
            <p:nvPr/>
          </p:nvSpPr>
          <p:spPr bwMode="auto">
            <a:xfrm rot="10800000" flipH="1">
              <a:off x="4150" y="2228"/>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78" name="Rectangle 71">
              <a:extLst>
                <a:ext uri="{FF2B5EF4-FFF2-40B4-BE49-F238E27FC236}">
                  <a16:creationId xmlns:a16="http://schemas.microsoft.com/office/drawing/2014/main" id="{DB99C044-CF99-467F-B259-7CBFA647DE44}"/>
                </a:ext>
              </a:extLst>
            </p:cNvPr>
            <p:cNvSpPr>
              <a:spLocks noChangeArrowheads="1"/>
            </p:cNvSpPr>
            <p:nvPr/>
          </p:nvSpPr>
          <p:spPr bwMode="auto">
            <a:xfrm>
              <a:off x="3560" y="2228"/>
              <a:ext cx="613" cy="182"/>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79" name="Rectangle 72">
              <a:extLst>
                <a:ext uri="{FF2B5EF4-FFF2-40B4-BE49-F238E27FC236}">
                  <a16:creationId xmlns:a16="http://schemas.microsoft.com/office/drawing/2014/main" id="{EA10A579-4457-4137-8678-7E70E16AA8FB}"/>
                </a:ext>
              </a:extLst>
            </p:cNvPr>
            <p:cNvSpPr>
              <a:spLocks noChangeArrowheads="1"/>
            </p:cNvSpPr>
            <p:nvPr/>
          </p:nvSpPr>
          <p:spPr bwMode="auto">
            <a:xfrm>
              <a:off x="4173" y="2410"/>
              <a:ext cx="136" cy="544"/>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80" name="AutoShape 73">
              <a:extLst>
                <a:ext uri="{FF2B5EF4-FFF2-40B4-BE49-F238E27FC236}">
                  <a16:creationId xmlns:a16="http://schemas.microsoft.com/office/drawing/2014/main" id="{9940D2D5-C163-4F55-ACA8-6460D2412029}"/>
                </a:ext>
              </a:extLst>
            </p:cNvPr>
            <p:cNvSpPr>
              <a:spLocks noChangeArrowheads="1"/>
            </p:cNvSpPr>
            <p:nvPr/>
          </p:nvSpPr>
          <p:spPr bwMode="auto">
            <a:xfrm flipH="1">
              <a:off x="3402" y="2228"/>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81" name="AutoShape 74">
              <a:extLst>
                <a:ext uri="{FF2B5EF4-FFF2-40B4-BE49-F238E27FC236}">
                  <a16:creationId xmlns:a16="http://schemas.microsoft.com/office/drawing/2014/main" id="{9FF6AC96-0DEB-4E17-9810-91E505F8AC35}"/>
                </a:ext>
              </a:extLst>
            </p:cNvPr>
            <p:cNvSpPr>
              <a:spLocks noChangeArrowheads="1"/>
            </p:cNvSpPr>
            <p:nvPr/>
          </p:nvSpPr>
          <p:spPr bwMode="auto">
            <a:xfrm rot="10800000" flipH="1">
              <a:off x="4150" y="2954"/>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82" name="AutoShape 75">
              <a:extLst>
                <a:ext uri="{FF2B5EF4-FFF2-40B4-BE49-F238E27FC236}">
                  <a16:creationId xmlns:a16="http://schemas.microsoft.com/office/drawing/2014/main" id="{3EB0BC66-B3AE-45B9-A761-63AE39545161}"/>
                </a:ext>
              </a:extLst>
            </p:cNvPr>
            <p:cNvSpPr>
              <a:spLocks noChangeArrowheads="1"/>
            </p:cNvSpPr>
            <p:nvPr/>
          </p:nvSpPr>
          <p:spPr bwMode="auto">
            <a:xfrm flipH="1">
              <a:off x="4150" y="2251"/>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83" name="Rectangle 76">
              <a:extLst>
                <a:ext uri="{FF2B5EF4-FFF2-40B4-BE49-F238E27FC236}">
                  <a16:creationId xmlns:a16="http://schemas.microsoft.com/office/drawing/2014/main" id="{7FE760B0-8E68-43B1-90C6-F4325709DA8F}"/>
                </a:ext>
              </a:extLst>
            </p:cNvPr>
            <p:cNvSpPr>
              <a:spLocks noChangeArrowheads="1"/>
            </p:cNvSpPr>
            <p:nvPr/>
          </p:nvSpPr>
          <p:spPr bwMode="auto">
            <a:xfrm>
              <a:off x="3402" y="2410"/>
              <a:ext cx="766" cy="72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84" name="Line 77">
              <a:extLst>
                <a:ext uri="{FF2B5EF4-FFF2-40B4-BE49-F238E27FC236}">
                  <a16:creationId xmlns:a16="http://schemas.microsoft.com/office/drawing/2014/main" id="{A1A403E7-33FC-4027-A7C5-0672C1544ACA}"/>
                </a:ext>
              </a:extLst>
            </p:cNvPr>
            <p:cNvSpPr>
              <a:spLocks noChangeShapeType="1"/>
            </p:cNvSpPr>
            <p:nvPr/>
          </p:nvSpPr>
          <p:spPr bwMode="auto">
            <a:xfrm flipV="1">
              <a:off x="3402" y="2228"/>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85" name="Line 78">
              <a:extLst>
                <a:ext uri="{FF2B5EF4-FFF2-40B4-BE49-F238E27FC236}">
                  <a16:creationId xmlns:a16="http://schemas.microsoft.com/office/drawing/2014/main" id="{C217BBC3-374C-4FC7-8146-2674E4431AB9}"/>
                </a:ext>
              </a:extLst>
            </p:cNvPr>
            <p:cNvSpPr>
              <a:spLocks noChangeShapeType="1"/>
            </p:cNvSpPr>
            <p:nvPr/>
          </p:nvSpPr>
          <p:spPr bwMode="auto">
            <a:xfrm flipV="1">
              <a:off x="4168" y="2228"/>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86" name="Line 79">
              <a:extLst>
                <a:ext uri="{FF2B5EF4-FFF2-40B4-BE49-F238E27FC236}">
                  <a16:creationId xmlns:a16="http://schemas.microsoft.com/office/drawing/2014/main" id="{6C7F0E4B-77FB-4A7D-90E9-FFEB99282A9A}"/>
                </a:ext>
              </a:extLst>
            </p:cNvPr>
            <p:cNvSpPr>
              <a:spLocks noChangeShapeType="1"/>
            </p:cNvSpPr>
            <p:nvPr/>
          </p:nvSpPr>
          <p:spPr bwMode="auto">
            <a:xfrm flipV="1">
              <a:off x="4168" y="2954"/>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87" name="Line 80">
              <a:extLst>
                <a:ext uri="{FF2B5EF4-FFF2-40B4-BE49-F238E27FC236}">
                  <a16:creationId xmlns:a16="http://schemas.microsoft.com/office/drawing/2014/main" id="{60A0F59E-BD27-49AD-B9BB-3A3DA174CCAA}"/>
                </a:ext>
              </a:extLst>
            </p:cNvPr>
            <p:cNvSpPr>
              <a:spLocks noChangeShapeType="1"/>
            </p:cNvSpPr>
            <p:nvPr/>
          </p:nvSpPr>
          <p:spPr bwMode="auto">
            <a:xfrm flipV="1">
              <a:off x="3402" y="2954"/>
              <a:ext cx="141" cy="182"/>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88" name="Line 81">
              <a:extLst>
                <a:ext uri="{FF2B5EF4-FFF2-40B4-BE49-F238E27FC236}">
                  <a16:creationId xmlns:a16="http://schemas.microsoft.com/office/drawing/2014/main" id="{37DF9B8C-B6DF-48BF-BF6F-D58CF602F9FE}"/>
                </a:ext>
              </a:extLst>
            </p:cNvPr>
            <p:cNvSpPr>
              <a:spLocks noChangeShapeType="1"/>
            </p:cNvSpPr>
            <p:nvPr/>
          </p:nvSpPr>
          <p:spPr bwMode="auto">
            <a:xfrm>
              <a:off x="4309" y="2228"/>
              <a:ext cx="0" cy="72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89" name="Line 82">
              <a:extLst>
                <a:ext uri="{FF2B5EF4-FFF2-40B4-BE49-F238E27FC236}">
                  <a16:creationId xmlns:a16="http://schemas.microsoft.com/office/drawing/2014/main" id="{20A8FE39-AE5F-4A09-82DE-8F985A974CC6}"/>
                </a:ext>
              </a:extLst>
            </p:cNvPr>
            <p:cNvSpPr>
              <a:spLocks noChangeShapeType="1"/>
            </p:cNvSpPr>
            <p:nvPr/>
          </p:nvSpPr>
          <p:spPr bwMode="auto">
            <a:xfrm>
              <a:off x="3543" y="2228"/>
              <a:ext cx="0" cy="72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90" name="Line 83">
              <a:extLst>
                <a:ext uri="{FF2B5EF4-FFF2-40B4-BE49-F238E27FC236}">
                  <a16:creationId xmlns:a16="http://schemas.microsoft.com/office/drawing/2014/main" id="{55221C98-6072-47E8-8E2F-68584CB708C6}"/>
                </a:ext>
              </a:extLst>
            </p:cNvPr>
            <p:cNvSpPr>
              <a:spLocks noChangeShapeType="1"/>
            </p:cNvSpPr>
            <p:nvPr/>
          </p:nvSpPr>
          <p:spPr bwMode="auto">
            <a:xfrm flipH="1">
              <a:off x="3543" y="2954"/>
              <a:ext cx="766"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91" name="Line 84">
              <a:extLst>
                <a:ext uri="{FF2B5EF4-FFF2-40B4-BE49-F238E27FC236}">
                  <a16:creationId xmlns:a16="http://schemas.microsoft.com/office/drawing/2014/main" id="{991619FC-A1A0-4EEF-88B1-D0087802A7D6}"/>
                </a:ext>
              </a:extLst>
            </p:cNvPr>
            <p:cNvSpPr>
              <a:spLocks noChangeShapeType="1"/>
            </p:cNvSpPr>
            <p:nvPr/>
          </p:nvSpPr>
          <p:spPr bwMode="auto">
            <a:xfrm flipH="1">
              <a:off x="3543" y="2228"/>
              <a:ext cx="76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59477" name="Group 85">
            <a:extLst>
              <a:ext uri="{FF2B5EF4-FFF2-40B4-BE49-F238E27FC236}">
                <a16:creationId xmlns:a16="http://schemas.microsoft.com/office/drawing/2014/main" id="{1068435F-8230-4C8B-9A24-F8F6A5014D75}"/>
              </a:ext>
            </a:extLst>
          </p:cNvPr>
          <p:cNvGrpSpPr>
            <a:grpSpLocks/>
          </p:cNvGrpSpPr>
          <p:nvPr/>
        </p:nvGrpSpPr>
        <p:grpSpPr bwMode="auto">
          <a:xfrm>
            <a:off x="1620838" y="2565400"/>
            <a:ext cx="971550" cy="971550"/>
            <a:chOff x="3402" y="2228"/>
            <a:chExt cx="907" cy="908"/>
          </a:xfrm>
        </p:grpSpPr>
        <p:sp>
          <p:nvSpPr>
            <p:cNvPr id="9262" name="AutoShape 86">
              <a:extLst>
                <a:ext uri="{FF2B5EF4-FFF2-40B4-BE49-F238E27FC236}">
                  <a16:creationId xmlns:a16="http://schemas.microsoft.com/office/drawing/2014/main" id="{BB089728-17D4-4841-9A47-2A37856BA706}"/>
                </a:ext>
              </a:extLst>
            </p:cNvPr>
            <p:cNvSpPr>
              <a:spLocks noChangeArrowheads="1"/>
            </p:cNvSpPr>
            <p:nvPr/>
          </p:nvSpPr>
          <p:spPr bwMode="auto">
            <a:xfrm rot="10800000" flipH="1">
              <a:off x="4150" y="2228"/>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63" name="Rectangle 87">
              <a:extLst>
                <a:ext uri="{FF2B5EF4-FFF2-40B4-BE49-F238E27FC236}">
                  <a16:creationId xmlns:a16="http://schemas.microsoft.com/office/drawing/2014/main" id="{115ABACB-29FB-4A3B-B0F4-4622126C236F}"/>
                </a:ext>
              </a:extLst>
            </p:cNvPr>
            <p:cNvSpPr>
              <a:spLocks noChangeArrowheads="1"/>
            </p:cNvSpPr>
            <p:nvPr/>
          </p:nvSpPr>
          <p:spPr bwMode="auto">
            <a:xfrm>
              <a:off x="3560" y="2228"/>
              <a:ext cx="613" cy="182"/>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64" name="Rectangle 88">
              <a:extLst>
                <a:ext uri="{FF2B5EF4-FFF2-40B4-BE49-F238E27FC236}">
                  <a16:creationId xmlns:a16="http://schemas.microsoft.com/office/drawing/2014/main" id="{47D4A6EC-554E-4F6C-84FC-8F6E7DDD89C9}"/>
                </a:ext>
              </a:extLst>
            </p:cNvPr>
            <p:cNvSpPr>
              <a:spLocks noChangeArrowheads="1"/>
            </p:cNvSpPr>
            <p:nvPr/>
          </p:nvSpPr>
          <p:spPr bwMode="auto">
            <a:xfrm>
              <a:off x="4173" y="2410"/>
              <a:ext cx="136" cy="544"/>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65" name="AutoShape 89">
              <a:extLst>
                <a:ext uri="{FF2B5EF4-FFF2-40B4-BE49-F238E27FC236}">
                  <a16:creationId xmlns:a16="http://schemas.microsoft.com/office/drawing/2014/main" id="{1D92FD56-8B01-4BCC-8B28-62B26CC81AAC}"/>
                </a:ext>
              </a:extLst>
            </p:cNvPr>
            <p:cNvSpPr>
              <a:spLocks noChangeArrowheads="1"/>
            </p:cNvSpPr>
            <p:nvPr/>
          </p:nvSpPr>
          <p:spPr bwMode="auto">
            <a:xfrm flipH="1">
              <a:off x="3402" y="2228"/>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66" name="AutoShape 90">
              <a:extLst>
                <a:ext uri="{FF2B5EF4-FFF2-40B4-BE49-F238E27FC236}">
                  <a16:creationId xmlns:a16="http://schemas.microsoft.com/office/drawing/2014/main" id="{597D2BA1-8608-4925-B3B9-6898B54C8E75}"/>
                </a:ext>
              </a:extLst>
            </p:cNvPr>
            <p:cNvSpPr>
              <a:spLocks noChangeArrowheads="1"/>
            </p:cNvSpPr>
            <p:nvPr/>
          </p:nvSpPr>
          <p:spPr bwMode="auto">
            <a:xfrm rot="10800000" flipH="1">
              <a:off x="4150" y="2954"/>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67" name="AutoShape 91">
              <a:extLst>
                <a:ext uri="{FF2B5EF4-FFF2-40B4-BE49-F238E27FC236}">
                  <a16:creationId xmlns:a16="http://schemas.microsoft.com/office/drawing/2014/main" id="{8B387DFD-36ED-4971-A765-DA3DEBD1FD30}"/>
                </a:ext>
              </a:extLst>
            </p:cNvPr>
            <p:cNvSpPr>
              <a:spLocks noChangeArrowheads="1"/>
            </p:cNvSpPr>
            <p:nvPr/>
          </p:nvSpPr>
          <p:spPr bwMode="auto">
            <a:xfrm flipH="1">
              <a:off x="4150" y="2251"/>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68" name="Rectangle 92">
              <a:extLst>
                <a:ext uri="{FF2B5EF4-FFF2-40B4-BE49-F238E27FC236}">
                  <a16:creationId xmlns:a16="http://schemas.microsoft.com/office/drawing/2014/main" id="{EEFCBEDC-09C6-48A3-AB68-119A78B2A737}"/>
                </a:ext>
              </a:extLst>
            </p:cNvPr>
            <p:cNvSpPr>
              <a:spLocks noChangeArrowheads="1"/>
            </p:cNvSpPr>
            <p:nvPr/>
          </p:nvSpPr>
          <p:spPr bwMode="auto">
            <a:xfrm>
              <a:off x="3402" y="2410"/>
              <a:ext cx="766" cy="72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69" name="Line 93">
              <a:extLst>
                <a:ext uri="{FF2B5EF4-FFF2-40B4-BE49-F238E27FC236}">
                  <a16:creationId xmlns:a16="http://schemas.microsoft.com/office/drawing/2014/main" id="{0EEE32B5-BDFC-4859-B73E-F532D31F3909}"/>
                </a:ext>
              </a:extLst>
            </p:cNvPr>
            <p:cNvSpPr>
              <a:spLocks noChangeShapeType="1"/>
            </p:cNvSpPr>
            <p:nvPr/>
          </p:nvSpPr>
          <p:spPr bwMode="auto">
            <a:xfrm flipV="1">
              <a:off x="3402" y="2228"/>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70" name="Line 94">
              <a:extLst>
                <a:ext uri="{FF2B5EF4-FFF2-40B4-BE49-F238E27FC236}">
                  <a16:creationId xmlns:a16="http://schemas.microsoft.com/office/drawing/2014/main" id="{2969CD76-CDAA-470E-9B18-D5308FCE6186}"/>
                </a:ext>
              </a:extLst>
            </p:cNvPr>
            <p:cNvSpPr>
              <a:spLocks noChangeShapeType="1"/>
            </p:cNvSpPr>
            <p:nvPr/>
          </p:nvSpPr>
          <p:spPr bwMode="auto">
            <a:xfrm flipV="1">
              <a:off x="4168" y="2228"/>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71" name="Line 95">
              <a:extLst>
                <a:ext uri="{FF2B5EF4-FFF2-40B4-BE49-F238E27FC236}">
                  <a16:creationId xmlns:a16="http://schemas.microsoft.com/office/drawing/2014/main" id="{E644754A-BB97-4F9A-8EA3-9FF7A5F74EA2}"/>
                </a:ext>
              </a:extLst>
            </p:cNvPr>
            <p:cNvSpPr>
              <a:spLocks noChangeShapeType="1"/>
            </p:cNvSpPr>
            <p:nvPr/>
          </p:nvSpPr>
          <p:spPr bwMode="auto">
            <a:xfrm flipV="1">
              <a:off x="4168" y="2954"/>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72" name="Line 96">
              <a:extLst>
                <a:ext uri="{FF2B5EF4-FFF2-40B4-BE49-F238E27FC236}">
                  <a16:creationId xmlns:a16="http://schemas.microsoft.com/office/drawing/2014/main" id="{54F95104-5468-463C-A11C-5D62F13C4B84}"/>
                </a:ext>
              </a:extLst>
            </p:cNvPr>
            <p:cNvSpPr>
              <a:spLocks noChangeShapeType="1"/>
            </p:cNvSpPr>
            <p:nvPr/>
          </p:nvSpPr>
          <p:spPr bwMode="auto">
            <a:xfrm flipV="1">
              <a:off x="3402" y="2954"/>
              <a:ext cx="141" cy="182"/>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73" name="Line 97">
              <a:extLst>
                <a:ext uri="{FF2B5EF4-FFF2-40B4-BE49-F238E27FC236}">
                  <a16:creationId xmlns:a16="http://schemas.microsoft.com/office/drawing/2014/main" id="{C5C8FBAF-E8D1-43C1-95A7-F50D050C346F}"/>
                </a:ext>
              </a:extLst>
            </p:cNvPr>
            <p:cNvSpPr>
              <a:spLocks noChangeShapeType="1"/>
            </p:cNvSpPr>
            <p:nvPr/>
          </p:nvSpPr>
          <p:spPr bwMode="auto">
            <a:xfrm>
              <a:off x="4309" y="2228"/>
              <a:ext cx="0" cy="72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74" name="Line 98">
              <a:extLst>
                <a:ext uri="{FF2B5EF4-FFF2-40B4-BE49-F238E27FC236}">
                  <a16:creationId xmlns:a16="http://schemas.microsoft.com/office/drawing/2014/main" id="{DCE7D444-6288-43EB-B083-F64FA38A9DB7}"/>
                </a:ext>
              </a:extLst>
            </p:cNvPr>
            <p:cNvSpPr>
              <a:spLocks noChangeShapeType="1"/>
            </p:cNvSpPr>
            <p:nvPr/>
          </p:nvSpPr>
          <p:spPr bwMode="auto">
            <a:xfrm>
              <a:off x="3543" y="2228"/>
              <a:ext cx="0" cy="72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75" name="Line 99">
              <a:extLst>
                <a:ext uri="{FF2B5EF4-FFF2-40B4-BE49-F238E27FC236}">
                  <a16:creationId xmlns:a16="http://schemas.microsoft.com/office/drawing/2014/main" id="{3CDD1899-87BD-48DE-998F-A561941433CB}"/>
                </a:ext>
              </a:extLst>
            </p:cNvPr>
            <p:cNvSpPr>
              <a:spLocks noChangeShapeType="1"/>
            </p:cNvSpPr>
            <p:nvPr/>
          </p:nvSpPr>
          <p:spPr bwMode="auto">
            <a:xfrm flipH="1">
              <a:off x="3543" y="2954"/>
              <a:ext cx="766"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76" name="Line 100">
              <a:extLst>
                <a:ext uri="{FF2B5EF4-FFF2-40B4-BE49-F238E27FC236}">
                  <a16:creationId xmlns:a16="http://schemas.microsoft.com/office/drawing/2014/main" id="{9A72AE2A-E17C-4139-9F5C-8EAD90452213}"/>
                </a:ext>
              </a:extLst>
            </p:cNvPr>
            <p:cNvSpPr>
              <a:spLocks noChangeShapeType="1"/>
            </p:cNvSpPr>
            <p:nvPr/>
          </p:nvSpPr>
          <p:spPr bwMode="auto">
            <a:xfrm flipH="1">
              <a:off x="3543" y="2228"/>
              <a:ext cx="76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59509" name="Group 117">
            <a:extLst>
              <a:ext uri="{FF2B5EF4-FFF2-40B4-BE49-F238E27FC236}">
                <a16:creationId xmlns:a16="http://schemas.microsoft.com/office/drawing/2014/main" id="{0F6EF060-D0CA-4431-A329-13715E3F7D4B}"/>
              </a:ext>
            </a:extLst>
          </p:cNvPr>
          <p:cNvGrpSpPr>
            <a:grpSpLocks/>
          </p:cNvGrpSpPr>
          <p:nvPr/>
        </p:nvGrpSpPr>
        <p:grpSpPr bwMode="auto">
          <a:xfrm>
            <a:off x="3348038" y="1374775"/>
            <a:ext cx="4608512" cy="4545013"/>
            <a:chOff x="2086" y="234"/>
            <a:chExt cx="3334" cy="3288"/>
          </a:xfrm>
        </p:grpSpPr>
        <p:sp>
          <p:nvSpPr>
            <p:cNvPr id="9247" name="AutoShape 102">
              <a:extLst>
                <a:ext uri="{FF2B5EF4-FFF2-40B4-BE49-F238E27FC236}">
                  <a16:creationId xmlns:a16="http://schemas.microsoft.com/office/drawing/2014/main" id="{1985AFD8-7EC9-47DE-A19A-ADA8B35F6413}"/>
                </a:ext>
              </a:extLst>
            </p:cNvPr>
            <p:cNvSpPr>
              <a:spLocks noChangeArrowheads="1"/>
            </p:cNvSpPr>
            <p:nvPr/>
          </p:nvSpPr>
          <p:spPr bwMode="auto">
            <a:xfrm rot="10800000" flipH="1">
              <a:off x="4844" y="234"/>
              <a:ext cx="576" cy="655"/>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48" name="Rectangle 103">
              <a:extLst>
                <a:ext uri="{FF2B5EF4-FFF2-40B4-BE49-F238E27FC236}">
                  <a16:creationId xmlns:a16="http://schemas.microsoft.com/office/drawing/2014/main" id="{7DB3B0F0-24FB-4938-BA0D-AE0EECECDF89}"/>
                </a:ext>
              </a:extLst>
            </p:cNvPr>
            <p:cNvSpPr>
              <a:spLocks noChangeArrowheads="1"/>
            </p:cNvSpPr>
            <p:nvPr/>
          </p:nvSpPr>
          <p:spPr bwMode="auto">
            <a:xfrm>
              <a:off x="2631" y="234"/>
              <a:ext cx="2273" cy="659"/>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49" name="Rectangle 104">
              <a:extLst>
                <a:ext uri="{FF2B5EF4-FFF2-40B4-BE49-F238E27FC236}">
                  <a16:creationId xmlns:a16="http://schemas.microsoft.com/office/drawing/2014/main" id="{D7449F8A-B7E2-4F38-8BA8-E9E794BAF744}"/>
                </a:ext>
              </a:extLst>
            </p:cNvPr>
            <p:cNvSpPr>
              <a:spLocks noChangeArrowheads="1"/>
            </p:cNvSpPr>
            <p:nvPr/>
          </p:nvSpPr>
          <p:spPr bwMode="auto">
            <a:xfrm>
              <a:off x="4904" y="893"/>
              <a:ext cx="493" cy="1970"/>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50" name="AutoShape 105">
              <a:extLst>
                <a:ext uri="{FF2B5EF4-FFF2-40B4-BE49-F238E27FC236}">
                  <a16:creationId xmlns:a16="http://schemas.microsoft.com/office/drawing/2014/main" id="{DFA59473-5202-49E3-AF19-C6D1B530A5D3}"/>
                </a:ext>
              </a:extLst>
            </p:cNvPr>
            <p:cNvSpPr>
              <a:spLocks noChangeArrowheads="1"/>
            </p:cNvSpPr>
            <p:nvPr/>
          </p:nvSpPr>
          <p:spPr bwMode="auto">
            <a:xfrm rot="21432437" flipH="1">
              <a:off x="2086" y="234"/>
              <a:ext cx="576" cy="655"/>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51" name="AutoShape 106">
              <a:extLst>
                <a:ext uri="{FF2B5EF4-FFF2-40B4-BE49-F238E27FC236}">
                  <a16:creationId xmlns:a16="http://schemas.microsoft.com/office/drawing/2014/main" id="{74B069CC-ADF0-41AE-90CB-4BEE7AE31C60}"/>
                </a:ext>
              </a:extLst>
            </p:cNvPr>
            <p:cNvSpPr>
              <a:spLocks noChangeArrowheads="1"/>
            </p:cNvSpPr>
            <p:nvPr/>
          </p:nvSpPr>
          <p:spPr bwMode="auto">
            <a:xfrm rot="10547370" flipH="1">
              <a:off x="4844" y="2863"/>
              <a:ext cx="576" cy="655"/>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52" name="AutoShape 107">
              <a:extLst>
                <a:ext uri="{FF2B5EF4-FFF2-40B4-BE49-F238E27FC236}">
                  <a16:creationId xmlns:a16="http://schemas.microsoft.com/office/drawing/2014/main" id="{D8793F0C-DCFF-4223-A6D9-7D3D4A481E66}"/>
                </a:ext>
              </a:extLst>
            </p:cNvPr>
            <p:cNvSpPr>
              <a:spLocks noChangeArrowheads="1"/>
            </p:cNvSpPr>
            <p:nvPr/>
          </p:nvSpPr>
          <p:spPr bwMode="auto">
            <a:xfrm flipH="1">
              <a:off x="4821" y="255"/>
              <a:ext cx="576" cy="656"/>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53" name="Rectangle 108">
              <a:extLst>
                <a:ext uri="{FF2B5EF4-FFF2-40B4-BE49-F238E27FC236}">
                  <a16:creationId xmlns:a16="http://schemas.microsoft.com/office/drawing/2014/main" id="{798BA33C-FC6A-4C2E-9FA9-B4AA49F8CE0D}"/>
                </a:ext>
              </a:extLst>
            </p:cNvPr>
            <p:cNvSpPr>
              <a:spLocks noChangeArrowheads="1"/>
            </p:cNvSpPr>
            <p:nvPr/>
          </p:nvSpPr>
          <p:spPr bwMode="auto">
            <a:xfrm>
              <a:off x="2109" y="893"/>
              <a:ext cx="2777" cy="262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54" name="Line 109">
              <a:extLst>
                <a:ext uri="{FF2B5EF4-FFF2-40B4-BE49-F238E27FC236}">
                  <a16:creationId xmlns:a16="http://schemas.microsoft.com/office/drawing/2014/main" id="{A027C9BA-FA10-43AB-9253-74263D1368A0}"/>
                </a:ext>
              </a:extLst>
            </p:cNvPr>
            <p:cNvSpPr>
              <a:spLocks noChangeShapeType="1"/>
            </p:cNvSpPr>
            <p:nvPr/>
          </p:nvSpPr>
          <p:spPr bwMode="auto">
            <a:xfrm flipV="1">
              <a:off x="2109" y="234"/>
              <a:ext cx="511" cy="659"/>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55" name="Line 110">
              <a:extLst>
                <a:ext uri="{FF2B5EF4-FFF2-40B4-BE49-F238E27FC236}">
                  <a16:creationId xmlns:a16="http://schemas.microsoft.com/office/drawing/2014/main" id="{73955B7F-2BB8-4A41-AB77-E33DED327672}"/>
                </a:ext>
              </a:extLst>
            </p:cNvPr>
            <p:cNvSpPr>
              <a:spLocks noChangeShapeType="1"/>
            </p:cNvSpPr>
            <p:nvPr/>
          </p:nvSpPr>
          <p:spPr bwMode="auto">
            <a:xfrm flipV="1">
              <a:off x="4886" y="234"/>
              <a:ext cx="511" cy="659"/>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56" name="Line 111">
              <a:extLst>
                <a:ext uri="{FF2B5EF4-FFF2-40B4-BE49-F238E27FC236}">
                  <a16:creationId xmlns:a16="http://schemas.microsoft.com/office/drawing/2014/main" id="{54F1459D-10AA-484E-9C75-CB36A23E32DC}"/>
                </a:ext>
              </a:extLst>
            </p:cNvPr>
            <p:cNvSpPr>
              <a:spLocks noChangeShapeType="1"/>
            </p:cNvSpPr>
            <p:nvPr/>
          </p:nvSpPr>
          <p:spPr bwMode="auto">
            <a:xfrm flipV="1">
              <a:off x="4886" y="2863"/>
              <a:ext cx="511" cy="659"/>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57" name="Line 112">
              <a:extLst>
                <a:ext uri="{FF2B5EF4-FFF2-40B4-BE49-F238E27FC236}">
                  <a16:creationId xmlns:a16="http://schemas.microsoft.com/office/drawing/2014/main" id="{E6B93340-170B-4C86-93ED-E75C4791BAF7}"/>
                </a:ext>
              </a:extLst>
            </p:cNvPr>
            <p:cNvSpPr>
              <a:spLocks noChangeShapeType="1"/>
            </p:cNvSpPr>
            <p:nvPr/>
          </p:nvSpPr>
          <p:spPr bwMode="auto">
            <a:xfrm flipV="1">
              <a:off x="2109" y="2863"/>
              <a:ext cx="511" cy="65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58" name="Line 113">
              <a:extLst>
                <a:ext uri="{FF2B5EF4-FFF2-40B4-BE49-F238E27FC236}">
                  <a16:creationId xmlns:a16="http://schemas.microsoft.com/office/drawing/2014/main" id="{106196DD-F102-42C1-BD0E-A941E229A0CD}"/>
                </a:ext>
              </a:extLst>
            </p:cNvPr>
            <p:cNvSpPr>
              <a:spLocks noChangeShapeType="1"/>
            </p:cNvSpPr>
            <p:nvPr/>
          </p:nvSpPr>
          <p:spPr bwMode="auto">
            <a:xfrm>
              <a:off x="5397" y="234"/>
              <a:ext cx="0" cy="2629"/>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59" name="Line 114">
              <a:extLst>
                <a:ext uri="{FF2B5EF4-FFF2-40B4-BE49-F238E27FC236}">
                  <a16:creationId xmlns:a16="http://schemas.microsoft.com/office/drawing/2014/main" id="{400F0311-837B-4F93-ABD5-56CAF6B141D6}"/>
                </a:ext>
              </a:extLst>
            </p:cNvPr>
            <p:cNvSpPr>
              <a:spLocks noChangeShapeType="1"/>
            </p:cNvSpPr>
            <p:nvPr/>
          </p:nvSpPr>
          <p:spPr bwMode="auto">
            <a:xfrm>
              <a:off x="2620" y="234"/>
              <a:ext cx="0" cy="262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60" name="Line 115">
              <a:extLst>
                <a:ext uri="{FF2B5EF4-FFF2-40B4-BE49-F238E27FC236}">
                  <a16:creationId xmlns:a16="http://schemas.microsoft.com/office/drawing/2014/main" id="{62F307B7-6907-4AED-87A3-87D9037A7BAC}"/>
                </a:ext>
              </a:extLst>
            </p:cNvPr>
            <p:cNvSpPr>
              <a:spLocks noChangeShapeType="1"/>
            </p:cNvSpPr>
            <p:nvPr/>
          </p:nvSpPr>
          <p:spPr bwMode="auto">
            <a:xfrm flipH="1">
              <a:off x="2620" y="2863"/>
              <a:ext cx="2777"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61" name="Line 116">
              <a:extLst>
                <a:ext uri="{FF2B5EF4-FFF2-40B4-BE49-F238E27FC236}">
                  <a16:creationId xmlns:a16="http://schemas.microsoft.com/office/drawing/2014/main" id="{2D2474B4-6848-43E2-AFF7-D14E8551D6B1}"/>
                </a:ext>
              </a:extLst>
            </p:cNvPr>
            <p:cNvSpPr>
              <a:spLocks noChangeShapeType="1"/>
            </p:cNvSpPr>
            <p:nvPr/>
          </p:nvSpPr>
          <p:spPr bwMode="auto">
            <a:xfrm flipH="1">
              <a:off x="2620" y="234"/>
              <a:ext cx="2777"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59510" name="Text Box 118">
            <a:extLst>
              <a:ext uri="{FF2B5EF4-FFF2-40B4-BE49-F238E27FC236}">
                <a16:creationId xmlns:a16="http://schemas.microsoft.com/office/drawing/2014/main" id="{1D369FF6-A3F4-49AC-8D16-C63EF0CEB399}"/>
              </a:ext>
            </a:extLst>
          </p:cNvPr>
          <p:cNvSpPr txBox="1">
            <a:spLocks noChangeArrowheads="1"/>
          </p:cNvSpPr>
          <p:nvPr/>
        </p:nvSpPr>
        <p:spPr bwMode="auto">
          <a:xfrm>
            <a:off x="1655763" y="3752850"/>
            <a:ext cx="86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400" b="1">
                <a:solidFill>
                  <a:srgbClr val="CC0000"/>
                </a:solidFill>
                <a:effectLst>
                  <a:outerShdw blurRad="38100" dist="38100" dir="2700000" algn="tl">
                    <a:srgbClr val="C0C0C0"/>
                  </a:outerShdw>
                </a:effectLst>
                <a:latin typeface="Arial" charset="0"/>
                <a:cs typeface="Arial" charset="0"/>
              </a:rPr>
              <a:t>1 дм</a:t>
            </a:r>
          </a:p>
        </p:txBody>
      </p:sp>
      <p:sp>
        <p:nvSpPr>
          <p:cNvPr id="59511" name="Text Box 119">
            <a:extLst>
              <a:ext uri="{FF2B5EF4-FFF2-40B4-BE49-F238E27FC236}">
                <a16:creationId xmlns:a16="http://schemas.microsoft.com/office/drawing/2014/main" id="{AABE86D1-0FF6-42C9-A4CF-88246CE72987}"/>
              </a:ext>
            </a:extLst>
          </p:cNvPr>
          <p:cNvSpPr txBox="1">
            <a:spLocks noChangeArrowheads="1"/>
          </p:cNvSpPr>
          <p:nvPr/>
        </p:nvSpPr>
        <p:spPr bwMode="auto">
          <a:xfrm>
            <a:off x="1800225" y="2241550"/>
            <a:ext cx="86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1600" b="1">
                <a:solidFill>
                  <a:srgbClr val="CC0000"/>
                </a:solidFill>
                <a:effectLst>
                  <a:outerShdw blurRad="38100" dist="38100" dir="2700000" algn="tl">
                    <a:srgbClr val="C0C0C0"/>
                  </a:outerShdw>
                </a:effectLst>
                <a:latin typeface="Arial" charset="0"/>
                <a:cs typeface="Arial" charset="0"/>
              </a:rPr>
              <a:t>1 см</a:t>
            </a:r>
          </a:p>
        </p:txBody>
      </p:sp>
      <p:sp>
        <p:nvSpPr>
          <p:cNvPr id="59512" name="Text Box 120">
            <a:extLst>
              <a:ext uri="{FF2B5EF4-FFF2-40B4-BE49-F238E27FC236}">
                <a16:creationId xmlns:a16="http://schemas.microsoft.com/office/drawing/2014/main" id="{D1766AF9-89F6-4251-9E1D-A6EBF57A1E43}"/>
              </a:ext>
            </a:extLst>
          </p:cNvPr>
          <p:cNvSpPr txBox="1">
            <a:spLocks noChangeArrowheads="1"/>
          </p:cNvSpPr>
          <p:nvPr/>
        </p:nvSpPr>
        <p:spPr bwMode="auto">
          <a:xfrm>
            <a:off x="1871663" y="1066800"/>
            <a:ext cx="863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1200" b="1">
                <a:solidFill>
                  <a:srgbClr val="CC0000"/>
                </a:solidFill>
                <a:effectLst>
                  <a:outerShdw blurRad="38100" dist="38100" dir="2700000" algn="tl">
                    <a:srgbClr val="C0C0C0"/>
                  </a:outerShdw>
                </a:effectLst>
                <a:latin typeface="Arial" charset="0"/>
                <a:cs typeface="Arial" charset="0"/>
              </a:rPr>
              <a:t>1 мм</a:t>
            </a:r>
          </a:p>
        </p:txBody>
      </p:sp>
      <p:sp>
        <p:nvSpPr>
          <p:cNvPr id="59513" name="Text Box 121">
            <a:extLst>
              <a:ext uri="{FF2B5EF4-FFF2-40B4-BE49-F238E27FC236}">
                <a16:creationId xmlns:a16="http://schemas.microsoft.com/office/drawing/2014/main" id="{F757EF5F-752F-4D0E-A18B-8E78D7AB7EE4}"/>
              </a:ext>
            </a:extLst>
          </p:cNvPr>
          <p:cNvSpPr txBox="1">
            <a:spLocks noChangeArrowheads="1"/>
          </p:cNvSpPr>
          <p:nvPr/>
        </p:nvSpPr>
        <p:spPr bwMode="auto">
          <a:xfrm>
            <a:off x="5111750" y="747713"/>
            <a:ext cx="1116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4000" b="1">
                <a:solidFill>
                  <a:srgbClr val="CC0000"/>
                </a:solidFill>
                <a:effectLst>
                  <a:outerShdw blurRad="38100" dist="38100" dir="2700000" algn="tl">
                    <a:srgbClr val="C0C0C0"/>
                  </a:outerShdw>
                </a:effectLst>
                <a:latin typeface="Arial" charset="0"/>
                <a:cs typeface="Arial" charset="0"/>
              </a:rPr>
              <a:t>1 м</a:t>
            </a:r>
          </a:p>
        </p:txBody>
      </p:sp>
      <p:sp>
        <p:nvSpPr>
          <p:cNvPr id="59514" name="Text Box 122">
            <a:extLst>
              <a:ext uri="{FF2B5EF4-FFF2-40B4-BE49-F238E27FC236}">
                <a16:creationId xmlns:a16="http://schemas.microsoft.com/office/drawing/2014/main" id="{CE8554B4-9F15-426A-9884-74B8AD02876C}"/>
              </a:ext>
            </a:extLst>
          </p:cNvPr>
          <p:cNvSpPr txBox="1">
            <a:spLocks noChangeArrowheads="1"/>
          </p:cNvSpPr>
          <p:nvPr/>
        </p:nvSpPr>
        <p:spPr bwMode="auto">
          <a:xfrm>
            <a:off x="1546225" y="4868863"/>
            <a:ext cx="1081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400" b="1">
                <a:solidFill>
                  <a:srgbClr val="0000FF"/>
                </a:solidFill>
                <a:effectLst>
                  <a:outerShdw blurRad="38100" dist="38100" dir="2700000" algn="tl">
                    <a:srgbClr val="C0C0C0"/>
                  </a:outerShdw>
                </a:effectLst>
                <a:latin typeface="Arial" charset="0"/>
                <a:cs typeface="Arial" charset="0"/>
              </a:rPr>
              <a:t>1 дм</a:t>
            </a:r>
            <a:r>
              <a:rPr lang="ru-RU" sz="2400" b="1" baseline="30000">
                <a:solidFill>
                  <a:srgbClr val="0000FF"/>
                </a:solidFill>
                <a:effectLst>
                  <a:outerShdw blurRad="38100" dist="38100" dir="2700000" algn="tl">
                    <a:srgbClr val="C0C0C0"/>
                  </a:outerShdw>
                </a:effectLst>
                <a:latin typeface="Arial" charset="0"/>
                <a:cs typeface="Arial" charset="0"/>
              </a:rPr>
              <a:t>3</a:t>
            </a:r>
          </a:p>
        </p:txBody>
      </p:sp>
      <p:sp>
        <p:nvSpPr>
          <p:cNvPr id="59515" name="Text Box 123">
            <a:extLst>
              <a:ext uri="{FF2B5EF4-FFF2-40B4-BE49-F238E27FC236}">
                <a16:creationId xmlns:a16="http://schemas.microsoft.com/office/drawing/2014/main" id="{23AA2AF9-647C-4971-B8E7-BD2CF501430C}"/>
              </a:ext>
            </a:extLst>
          </p:cNvPr>
          <p:cNvSpPr txBox="1">
            <a:spLocks noChangeArrowheads="1"/>
          </p:cNvSpPr>
          <p:nvPr/>
        </p:nvSpPr>
        <p:spPr bwMode="auto">
          <a:xfrm>
            <a:off x="5111750" y="3232150"/>
            <a:ext cx="12604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4000" b="1">
                <a:solidFill>
                  <a:srgbClr val="0000FF"/>
                </a:solidFill>
                <a:effectLst>
                  <a:outerShdw blurRad="38100" dist="38100" dir="2700000" algn="tl">
                    <a:srgbClr val="C0C0C0"/>
                  </a:outerShdw>
                </a:effectLst>
                <a:latin typeface="Arial" charset="0"/>
                <a:cs typeface="Arial" charset="0"/>
              </a:rPr>
              <a:t>1 м</a:t>
            </a:r>
            <a:r>
              <a:rPr lang="ru-RU" sz="4000" b="1" baseline="30000">
                <a:solidFill>
                  <a:srgbClr val="0000FF"/>
                </a:solidFill>
                <a:effectLst>
                  <a:outerShdw blurRad="38100" dist="38100" dir="2700000" algn="tl">
                    <a:srgbClr val="C0C0C0"/>
                  </a:outerShdw>
                </a:effectLst>
                <a:latin typeface="Arial" charset="0"/>
                <a:cs typeface="Arial" charset="0"/>
              </a:rPr>
              <a:t>3</a:t>
            </a:r>
          </a:p>
        </p:txBody>
      </p:sp>
      <p:sp>
        <p:nvSpPr>
          <p:cNvPr id="59516" name="Text Box 124">
            <a:extLst>
              <a:ext uri="{FF2B5EF4-FFF2-40B4-BE49-F238E27FC236}">
                <a16:creationId xmlns:a16="http://schemas.microsoft.com/office/drawing/2014/main" id="{3467502A-5014-411B-95D1-5A799D2EA04A}"/>
              </a:ext>
            </a:extLst>
          </p:cNvPr>
          <p:cNvSpPr txBox="1">
            <a:spLocks noChangeArrowheads="1"/>
          </p:cNvSpPr>
          <p:nvPr/>
        </p:nvSpPr>
        <p:spPr bwMode="auto">
          <a:xfrm>
            <a:off x="1763713" y="2889250"/>
            <a:ext cx="86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1600" b="1">
                <a:solidFill>
                  <a:srgbClr val="0000FF"/>
                </a:solidFill>
                <a:effectLst>
                  <a:outerShdw blurRad="38100" dist="38100" dir="2700000" algn="tl">
                    <a:srgbClr val="C0C0C0"/>
                  </a:outerShdw>
                </a:effectLst>
                <a:latin typeface="Arial" charset="0"/>
                <a:cs typeface="Arial" charset="0"/>
              </a:rPr>
              <a:t>1см</a:t>
            </a:r>
            <a:r>
              <a:rPr lang="ru-RU" sz="1600" b="1" baseline="30000">
                <a:solidFill>
                  <a:srgbClr val="0000FF"/>
                </a:solidFill>
                <a:effectLst>
                  <a:outerShdw blurRad="38100" dist="38100" dir="2700000" algn="tl">
                    <a:srgbClr val="C0C0C0"/>
                  </a:outerShdw>
                </a:effectLst>
                <a:latin typeface="Arial" charset="0"/>
                <a:cs typeface="Arial" charset="0"/>
              </a:rPr>
              <a:t>3</a:t>
            </a:r>
          </a:p>
        </p:txBody>
      </p:sp>
      <p:grpSp>
        <p:nvGrpSpPr>
          <p:cNvPr id="59521" name="Group 129">
            <a:extLst>
              <a:ext uri="{FF2B5EF4-FFF2-40B4-BE49-F238E27FC236}">
                <a16:creationId xmlns:a16="http://schemas.microsoft.com/office/drawing/2014/main" id="{2BC4772A-16ED-4F88-BB96-A1B91180A193}"/>
              </a:ext>
            </a:extLst>
          </p:cNvPr>
          <p:cNvGrpSpPr>
            <a:grpSpLocks/>
          </p:cNvGrpSpPr>
          <p:nvPr/>
        </p:nvGrpSpPr>
        <p:grpSpPr bwMode="auto">
          <a:xfrm>
            <a:off x="1800225" y="1341438"/>
            <a:ext cx="649288" cy="649287"/>
            <a:chOff x="0" y="845"/>
            <a:chExt cx="1565" cy="1564"/>
          </a:xfrm>
        </p:grpSpPr>
        <p:sp>
          <p:nvSpPr>
            <p:cNvPr id="9231" name="AutoShape 130">
              <a:extLst>
                <a:ext uri="{FF2B5EF4-FFF2-40B4-BE49-F238E27FC236}">
                  <a16:creationId xmlns:a16="http://schemas.microsoft.com/office/drawing/2014/main" id="{B9D823BE-FCE8-4E64-B28F-890A96EACEBB}"/>
                </a:ext>
              </a:extLst>
            </p:cNvPr>
            <p:cNvSpPr>
              <a:spLocks noChangeArrowheads="1"/>
            </p:cNvSpPr>
            <p:nvPr/>
          </p:nvSpPr>
          <p:spPr bwMode="auto">
            <a:xfrm flipH="1">
              <a:off x="1272" y="867"/>
              <a:ext cx="270" cy="307"/>
            </a:xfrm>
            <a:prstGeom prst="rtTriangle">
              <a:avLst/>
            </a:prstGeom>
            <a:solidFill>
              <a:srgbClr val="66FFFF"/>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nvGrpSpPr>
            <p:cNvPr id="9232" name="Group 131">
              <a:extLst>
                <a:ext uri="{FF2B5EF4-FFF2-40B4-BE49-F238E27FC236}">
                  <a16:creationId xmlns:a16="http://schemas.microsoft.com/office/drawing/2014/main" id="{EECBB626-167F-4FB4-A984-DEB81AC73CCC}"/>
                </a:ext>
              </a:extLst>
            </p:cNvPr>
            <p:cNvGrpSpPr>
              <a:grpSpLocks/>
            </p:cNvGrpSpPr>
            <p:nvPr/>
          </p:nvGrpSpPr>
          <p:grpSpPr bwMode="auto">
            <a:xfrm>
              <a:off x="0" y="845"/>
              <a:ext cx="1565" cy="1564"/>
              <a:chOff x="0" y="845"/>
              <a:chExt cx="1565" cy="1564"/>
            </a:xfrm>
          </p:grpSpPr>
          <p:sp>
            <p:nvSpPr>
              <p:cNvPr id="9233" name="AutoShape 132">
                <a:extLst>
                  <a:ext uri="{FF2B5EF4-FFF2-40B4-BE49-F238E27FC236}">
                    <a16:creationId xmlns:a16="http://schemas.microsoft.com/office/drawing/2014/main" id="{83458F34-EFB1-4221-917C-F742A311CAAC}"/>
                  </a:ext>
                </a:extLst>
              </p:cNvPr>
              <p:cNvSpPr>
                <a:spLocks noChangeArrowheads="1"/>
              </p:cNvSpPr>
              <p:nvPr/>
            </p:nvSpPr>
            <p:spPr bwMode="auto">
              <a:xfrm rot="10800000" flipH="1">
                <a:off x="1295" y="845"/>
                <a:ext cx="270" cy="307"/>
              </a:xfrm>
              <a:prstGeom prst="rtTriangle">
                <a:avLst/>
              </a:prstGeom>
              <a:solidFill>
                <a:srgbClr val="66FFFF"/>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34" name="Rectangle 133">
                <a:extLst>
                  <a:ext uri="{FF2B5EF4-FFF2-40B4-BE49-F238E27FC236}">
                    <a16:creationId xmlns:a16="http://schemas.microsoft.com/office/drawing/2014/main" id="{AC74C5DF-69F3-4ECB-8E7A-A2E38C2DEDD8}"/>
                  </a:ext>
                </a:extLst>
              </p:cNvPr>
              <p:cNvSpPr>
                <a:spLocks noChangeArrowheads="1"/>
              </p:cNvSpPr>
              <p:nvPr/>
            </p:nvSpPr>
            <p:spPr bwMode="auto">
              <a:xfrm>
                <a:off x="269" y="845"/>
                <a:ext cx="1042" cy="309"/>
              </a:xfrm>
              <a:prstGeom prst="rect">
                <a:avLst/>
              </a:prstGeom>
              <a:solidFill>
                <a:srgbClr val="66FFFF"/>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35" name="Rectangle 134">
                <a:extLst>
                  <a:ext uri="{FF2B5EF4-FFF2-40B4-BE49-F238E27FC236}">
                    <a16:creationId xmlns:a16="http://schemas.microsoft.com/office/drawing/2014/main" id="{A34DA68C-9FEB-4FCF-9654-49001724BF51}"/>
                  </a:ext>
                </a:extLst>
              </p:cNvPr>
              <p:cNvSpPr>
                <a:spLocks noChangeArrowheads="1"/>
              </p:cNvSpPr>
              <p:nvPr/>
            </p:nvSpPr>
            <p:spPr bwMode="auto">
              <a:xfrm>
                <a:off x="1311" y="1162"/>
                <a:ext cx="231" cy="924"/>
              </a:xfrm>
              <a:prstGeom prst="rect">
                <a:avLst/>
              </a:prstGeom>
              <a:solidFill>
                <a:srgbClr val="66FFFF"/>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36" name="AutoShape 135">
                <a:extLst>
                  <a:ext uri="{FF2B5EF4-FFF2-40B4-BE49-F238E27FC236}">
                    <a16:creationId xmlns:a16="http://schemas.microsoft.com/office/drawing/2014/main" id="{0CEB7924-5BFE-41B0-97B5-CDC603081732}"/>
                  </a:ext>
                </a:extLst>
              </p:cNvPr>
              <p:cNvSpPr>
                <a:spLocks noChangeArrowheads="1"/>
              </p:cNvSpPr>
              <p:nvPr/>
            </p:nvSpPr>
            <p:spPr bwMode="auto">
              <a:xfrm flipH="1">
                <a:off x="0" y="845"/>
                <a:ext cx="270" cy="307"/>
              </a:xfrm>
              <a:prstGeom prst="rtTriangle">
                <a:avLst/>
              </a:prstGeom>
              <a:solidFill>
                <a:srgbClr val="66FFFF"/>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37" name="AutoShape 136">
                <a:extLst>
                  <a:ext uri="{FF2B5EF4-FFF2-40B4-BE49-F238E27FC236}">
                    <a16:creationId xmlns:a16="http://schemas.microsoft.com/office/drawing/2014/main" id="{2488CE82-DA7A-477C-927E-EB59F4392236}"/>
                  </a:ext>
                </a:extLst>
              </p:cNvPr>
              <p:cNvSpPr>
                <a:spLocks noChangeArrowheads="1"/>
              </p:cNvSpPr>
              <p:nvPr/>
            </p:nvSpPr>
            <p:spPr bwMode="auto">
              <a:xfrm rot="10800000" flipH="1">
                <a:off x="1272" y="2092"/>
                <a:ext cx="270" cy="317"/>
              </a:xfrm>
              <a:prstGeom prst="rtTriangle">
                <a:avLst/>
              </a:prstGeom>
              <a:solidFill>
                <a:srgbClr val="66FFFF"/>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38" name="Rectangle 137">
                <a:extLst>
                  <a:ext uri="{FF2B5EF4-FFF2-40B4-BE49-F238E27FC236}">
                    <a16:creationId xmlns:a16="http://schemas.microsoft.com/office/drawing/2014/main" id="{667B1513-A30F-4F16-B3BD-5B047FE457E8}"/>
                  </a:ext>
                </a:extLst>
              </p:cNvPr>
              <p:cNvSpPr>
                <a:spLocks noChangeArrowheads="1"/>
              </p:cNvSpPr>
              <p:nvPr/>
            </p:nvSpPr>
            <p:spPr bwMode="auto">
              <a:xfrm>
                <a:off x="0" y="1154"/>
                <a:ext cx="1302" cy="1231"/>
              </a:xfrm>
              <a:prstGeom prst="rect">
                <a:avLst/>
              </a:prstGeom>
              <a:solidFill>
                <a:srgbClr val="66FFFF"/>
              </a:solidFill>
              <a:ln w="190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9239" name="Line 138">
                <a:extLst>
                  <a:ext uri="{FF2B5EF4-FFF2-40B4-BE49-F238E27FC236}">
                    <a16:creationId xmlns:a16="http://schemas.microsoft.com/office/drawing/2014/main" id="{243E8C7D-E619-4904-858D-B589C557F2E7}"/>
                  </a:ext>
                </a:extLst>
              </p:cNvPr>
              <p:cNvSpPr>
                <a:spLocks noChangeShapeType="1"/>
              </p:cNvSpPr>
              <p:nvPr/>
            </p:nvSpPr>
            <p:spPr bwMode="auto">
              <a:xfrm flipV="1">
                <a:off x="0" y="845"/>
                <a:ext cx="240" cy="309"/>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40" name="Line 139">
                <a:extLst>
                  <a:ext uri="{FF2B5EF4-FFF2-40B4-BE49-F238E27FC236}">
                    <a16:creationId xmlns:a16="http://schemas.microsoft.com/office/drawing/2014/main" id="{880F0F42-71BF-48CE-8578-96A63FD90FA7}"/>
                  </a:ext>
                </a:extLst>
              </p:cNvPr>
              <p:cNvSpPr>
                <a:spLocks noChangeShapeType="1"/>
              </p:cNvSpPr>
              <p:nvPr/>
            </p:nvSpPr>
            <p:spPr bwMode="auto">
              <a:xfrm flipV="1">
                <a:off x="1302" y="845"/>
                <a:ext cx="240" cy="309"/>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41" name="Line 140">
                <a:extLst>
                  <a:ext uri="{FF2B5EF4-FFF2-40B4-BE49-F238E27FC236}">
                    <a16:creationId xmlns:a16="http://schemas.microsoft.com/office/drawing/2014/main" id="{E921E318-C5C9-433B-8198-7B9A67A9C7A3}"/>
                  </a:ext>
                </a:extLst>
              </p:cNvPr>
              <p:cNvSpPr>
                <a:spLocks noChangeShapeType="1"/>
              </p:cNvSpPr>
              <p:nvPr/>
            </p:nvSpPr>
            <p:spPr bwMode="auto">
              <a:xfrm flipV="1">
                <a:off x="1302" y="2078"/>
                <a:ext cx="240" cy="309"/>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42" name="Line 141">
                <a:extLst>
                  <a:ext uri="{FF2B5EF4-FFF2-40B4-BE49-F238E27FC236}">
                    <a16:creationId xmlns:a16="http://schemas.microsoft.com/office/drawing/2014/main" id="{DC319B80-0A24-488D-A802-9A59823DB226}"/>
                  </a:ext>
                </a:extLst>
              </p:cNvPr>
              <p:cNvSpPr>
                <a:spLocks noChangeShapeType="1"/>
              </p:cNvSpPr>
              <p:nvPr/>
            </p:nvSpPr>
            <p:spPr bwMode="auto">
              <a:xfrm flipV="1">
                <a:off x="0" y="2078"/>
                <a:ext cx="240" cy="309"/>
              </a:xfrm>
              <a:prstGeom prst="line">
                <a:avLst/>
              </a:prstGeom>
              <a:noFill/>
              <a:ln w="19050">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43" name="Line 142">
                <a:extLst>
                  <a:ext uri="{FF2B5EF4-FFF2-40B4-BE49-F238E27FC236}">
                    <a16:creationId xmlns:a16="http://schemas.microsoft.com/office/drawing/2014/main" id="{99389BB1-88F6-4A41-8936-B0EBC3B39DEF}"/>
                  </a:ext>
                </a:extLst>
              </p:cNvPr>
              <p:cNvSpPr>
                <a:spLocks noChangeShapeType="1"/>
              </p:cNvSpPr>
              <p:nvPr/>
            </p:nvSpPr>
            <p:spPr bwMode="auto">
              <a:xfrm>
                <a:off x="1542" y="845"/>
                <a:ext cx="0" cy="1233"/>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44" name="Line 143">
                <a:extLst>
                  <a:ext uri="{FF2B5EF4-FFF2-40B4-BE49-F238E27FC236}">
                    <a16:creationId xmlns:a16="http://schemas.microsoft.com/office/drawing/2014/main" id="{965DFC9F-A29C-46DE-8F7D-35DF0CE787EA}"/>
                  </a:ext>
                </a:extLst>
              </p:cNvPr>
              <p:cNvSpPr>
                <a:spLocks noChangeShapeType="1"/>
              </p:cNvSpPr>
              <p:nvPr/>
            </p:nvSpPr>
            <p:spPr bwMode="auto">
              <a:xfrm>
                <a:off x="240" y="845"/>
                <a:ext cx="0" cy="1233"/>
              </a:xfrm>
              <a:prstGeom prst="line">
                <a:avLst/>
              </a:prstGeom>
              <a:noFill/>
              <a:ln w="19050">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45" name="Line 144">
                <a:extLst>
                  <a:ext uri="{FF2B5EF4-FFF2-40B4-BE49-F238E27FC236}">
                    <a16:creationId xmlns:a16="http://schemas.microsoft.com/office/drawing/2014/main" id="{D747484A-2E32-4DA2-BB5B-B5812DFE0451}"/>
                  </a:ext>
                </a:extLst>
              </p:cNvPr>
              <p:cNvSpPr>
                <a:spLocks noChangeShapeType="1"/>
              </p:cNvSpPr>
              <p:nvPr/>
            </p:nvSpPr>
            <p:spPr bwMode="auto">
              <a:xfrm flipH="1">
                <a:off x="240" y="2078"/>
                <a:ext cx="1302" cy="0"/>
              </a:xfrm>
              <a:prstGeom prst="line">
                <a:avLst/>
              </a:prstGeom>
              <a:noFill/>
              <a:ln w="19050">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246" name="Line 145">
                <a:extLst>
                  <a:ext uri="{FF2B5EF4-FFF2-40B4-BE49-F238E27FC236}">
                    <a16:creationId xmlns:a16="http://schemas.microsoft.com/office/drawing/2014/main" id="{C62FC6C2-BD37-4461-BB2E-731799B1F621}"/>
                  </a:ext>
                </a:extLst>
              </p:cNvPr>
              <p:cNvSpPr>
                <a:spLocks noChangeShapeType="1"/>
              </p:cNvSpPr>
              <p:nvPr/>
            </p:nvSpPr>
            <p:spPr bwMode="auto">
              <a:xfrm flipH="1">
                <a:off x="240" y="845"/>
                <a:ext cx="1302"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sp>
        <p:nvSpPr>
          <p:cNvPr id="59517" name="Text Box 125">
            <a:extLst>
              <a:ext uri="{FF2B5EF4-FFF2-40B4-BE49-F238E27FC236}">
                <a16:creationId xmlns:a16="http://schemas.microsoft.com/office/drawing/2014/main" id="{38A7A3AF-5960-4818-96BE-A9DC0697B033}"/>
              </a:ext>
            </a:extLst>
          </p:cNvPr>
          <p:cNvSpPr txBox="1">
            <a:spLocks noChangeArrowheads="1"/>
          </p:cNvSpPr>
          <p:nvPr/>
        </p:nvSpPr>
        <p:spPr bwMode="auto">
          <a:xfrm>
            <a:off x="1835150" y="1533525"/>
            <a:ext cx="863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1200" b="1">
                <a:solidFill>
                  <a:srgbClr val="0000FF"/>
                </a:solidFill>
                <a:effectLst>
                  <a:outerShdw blurRad="38100" dist="38100" dir="2700000" algn="tl">
                    <a:srgbClr val="C0C0C0"/>
                  </a:outerShdw>
                </a:effectLst>
                <a:latin typeface="Arial" charset="0"/>
                <a:cs typeface="Arial" charset="0"/>
              </a:rPr>
              <a:t>1мм</a:t>
            </a:r>
            <a:r>
              <a:rPr lang="ru-RU" sz="1200" b="1" baseline="30000">
                <a:solidFill>
                  <a:srgbClr val="0000FF"/>
                </a:solidFill>
                <a:effectLst>
                  <a:outerShdw blurRad="38100" dist="38100" dir="2700000" algn="tl">
                    <a:srgbClr val="C0C0C0"/>
                  </a:outerShdw>
                </a:effectLst>
                <a:latin typeface="Arial" charset="0"/>
                <a:cs typeface="Arial" charset="0"/>
              </a:rPr>
              <a:t>3</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9521"/>
                                        </p:tgtEl>
                                        <p:attrNameLst>
                                          <p:attrName>style.visibility</p:attrName>
                                        </p:attrNameLst>
                                      </p:cBhvr>
                                      <p:to>
                                        <p:strVal val="visible"/>
                                      </p:to>
                                    </p:set>
                                    <p:animEffect transition="in" filter="fade">
                                      <p:cBhvr>
                                        <p:cTn id="7" dur="2000"/>
                                        <p:tgtEl>
                                          <p:spTgt spid="59521"/>
                                        </p:tgtEl>
                                      </p:cBhvr>
                                    </p:animEffect>
                                  </p:childTnLst>
                                </p:cTn>
                              </p:par>
                              <p:par>
                                <p:cTn id="8" presetID="10" presetClass="entr" presetSubtype="0" fill="hold" nodeType="withEffect">
                                  <p:stCondLst>
                                    <p:cond delay="0"/>
                                  </p:stCondLst>
                                  <p:childTnLst>
                                    <p:set>
                                      <p:cBhvr>
                                        <p:cTn id="9" dur="1" fill="hold">
                                          <p:stCondLst>
                                            <p:cond delay="0"/>
                                          </p:stCondLst>
                                        </p:cTn>
                                        <p:tgtEl>
                                          <p:spTgt spid="59477"/>
                                        </p:tgtEl>
                                        <p:attrNameLst>
                                          <p:attrName>style.visibility</p:attrName>
                                        </p:attrNameLst>
                                      </p:cBhvr>
                                      <p:to>
                                        <p:strVal val="visible"/>
                                      </p:to>
                                    </p:set>
                                    <p:animEffect transition="in" filter="fade">
                                      <p:cBhvr>
                                        <p:cTn id="10" dur="2000"/>
                                        <p:tgtEl>
                                          <p:spTgt spid="59477"/>
                                        </p:tgtEl>
                                      </p:cBhvr>
                                    </p:animEffect>
                                  </p:childTnLst>
                                </p:cTn>
                              </p:par>
                              <p:par>
                                <p:cTn id="11" presetID="10" presetClass="entr" presetSubtype="0" fill="hold" nodeType="withEffect">
                                  <p:stCondLst>
                                    <p:cond delay="0"/>
                                  </p:stCondLst>
                                  <p:childTnLst>
                                    <p:set>
                                      <p:cBhvr>
                                        <p:cTn id="12" dur="1" fill="hold">
                                          <p:stCondLst>
                                            <p:cond delay="0"/>
                                          </p:stCondLst>
                                        </p:cTn>
                                        <p:tgtEl>
                                          <p:spTgt spid="59461"/>
                                        </p:tgtEl>
                                        <p:attrNameLst>
                                          <p:attrName>style.visibility</p:attrName>
                                        </p:attrNameLst>
                                      </p:cBhvr>
                                      <p:to>
                                        <p:strVal val="visible"/>
                                      </p:to>
                                    </p:set>
                                    <p:animEffect transition="in" filter="fade">
                                      <p:cBhvr>
                                        <p:cTn id="13" dur="2000"/>
                                        <p:tgtEl>
                                          <p:spTgt spid="59461"/>
                                        </p:tgtEl>
                                      </p:cBhvr>
                                    </p:animEffect>
                                  </p:childTnLst>
                                </p:cTn>
                              </p:par>
                              <p:par>
                                <p:cTn id="14" presetID="10" presetClass="entr" presetSubtype="0" fill="hold" nodeType="withEffect">
                                  <p:stCondLst>
                                    <p:cond delay="0"/>
                                  </p:stCondLst>
                                  <p:childTnLst>
                                    <p:set>
                                      <p:cBhvr>
                                        <p:cTn id="15" dur="1" fill="hold">
                                          <p:stCondLst>
                                            <p:cond delay="0"/>
                                          </p:stCondLst>
                                        </p:cTn>
                                        <p:tgtEl>
                                          <p:spTgt spid="59509"/>
                                        </p:tgtEl>
                                        <p:attrNameLst>
                                          <p:attrName>style.visibility</p:attrName>
                                        </p:attrNameLst>
                                      </p:cBhvr>
                                      <p:to>
                                        <p:strVal val="visible"/>
                                      </p:to>
                                    </p:set>
                                    <p:animEffect transition="in" filter="fade">
                                      <p:cBhvr>
                                        <p:cTn id="16" dur="2000"/>
                                        <p:tgtEl>
                                          <p:spTgt spid="59509"/>
                                        </p:tgtEl>
                                      </p:cBhvr>
                                    </p:animEffect>
                                  </p:childTnLst>
                                </p:cTn>
                              </p:par>
                            </p:childTnLst>
                          </p:cTn>
                        </p:par>
                        <p:par>
                          <p:cTn id="17" fill="hold" nodeType="afterGroup">
                            <p:stCondLst>
                              <p:cond delay="2000"/>
                            </p:stCondLst>
                            <p:childTnLst>
                              <p:par>
                                <p:cTn id="18" presetID="48" presetClass="entr" presetSubtype="0" accel="50000" fill="hold" grpId="0" nodeType="afterEffect">
                                  <p:stCondLst>
                                    <p:cond delay="0"/>
                                  </p:stCondLst>
                                  <p:childTnLst>
                                    <p:set>
                                      <p:cBhvr>
                                        <p:cTn id="19" dur="1" fill="hold">
                                          <p:stCondLst>
                                            <p:cond delay="0"/>
                                          </p:stCondLst>
                                        </p:cTn>
                                        <p:tgtEl>
                                          <p:spTgt spid="59512"/>
                                        </p:tgtEl>
                                        <p:attrNameLst>
                                          <p:attrName>style.visibility</p:attrName>
                                        </p:attrNameLst>
                                      </p:cBhvr>
                                      <p:to>
                                        <p:strVal val="visible"/>
                                      </p:to>
                                    </p:set>
                                    <p:anim calcmode="lin" valueType="num">
                                      <p:cBhvr>
                                        <p:cTn id="20" dur="1000" fill="hold"/>
                                        <p:tgtEl>
                                          <p:spTgt spid="595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59512"/>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59512"/>
                                        </p:tgtEl>
                                        <p:attrNameLst>
                                          <p:attrName>ppt_y</p:attrName>
                                        </p:attrNameLst>
                                      </p:cBhvr>
                                      <p:tavLst>
                                        <p:tav tm="0">
                                          <p:val>
                                            <p:strVal val="#ppt_y"/>
                                          </p:val>
                                        </p:tav>
                                        <p:tav tm="100000">
                                          <p:val>
                                            <p:strVal val="#ppt_y"/>
                                          </p:val>
                                        </p:tav>
                                      </p:tavLst>
                                    </p:anim>
                                    <p:animEffect transition="in" filter="fade">
                                      <p:cBhvr>
                                        <p:cTn id="23" dur="1000"/>
                                        <p:tgtEl>
                                          <p:spTgt spid="59512"/>
                                        </p:tgtEl>
                                      </p:cBhvr>
                                    </p:animEffect>
                                  </p:childTnLst>
                                </p:cTn>
                              </p:par>
                            </p:childTnLst>
                          </p:cTn>
                        </p:par>
                        <p:par>
                          <p:cTn id="24" fill="hold" nodeType="afterGroup">
                            <p:stCondLst>
                              <p:cond delay="3000"/>
                            </p:stCondLst>
                            <p:childTnLst>
                              <p:par>
                                <p:cTn id="25" presetID="48" presetClass="entr" presetSubtype="0" accel="50000" fill="hold" grpId="0" nodeType="afterEffect">
                                  <p:stCondLst>
                                    <p:cond delay="0"/>
                                  </p:stCondLst>
                                  <p:childTnLst>
                                    <p:set>
                                      <p:cBhvr>
                                        <p:cTn id="26" dur="1" fill="hold">
                                          <p:stCondLst>
                                            <p:cond delay="0"/>
                                          </p:stCondLst>
                                        </p:cTn>
                                        <p:tgtEl>
                                          <p:spTgt spid="59511"/>
                                        </p:tgtEl>
                                        <p:attrNameLst>
                                          <p:attrName>style.visibility</p:attrName>
                                        </p:attrNameLst>
                                      </p:cBhvr>
                                      <p:to>
                                        <p:strVal val="visible"/>
                                      </p:to>
                                    </p:set>
                                    <p:anim calcmode="lin" valueType="num">
                                      <p:cBhvr>
                                        <p:cTn id="27" dur="1000" fill="hold"/>
                                        <p:tgtEl>
                                          <p:spTgt spid="5951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59511"/>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59511"/>
                                        </p:tgtEl>
                                        <p:attrNameLst>
                                          <p:attrName>ppt_y</p:attrName>
                                        </p:attrNameLst>
                                      </p:cBhvr>
                                      <p:tavLst>
                                        <p:tav tm="0">
                                          <p:val>
                                            <p:strVal val="#ppt_y"/>
                                          </p:val>
                                        </p:tav>
                                        <p:tav tm="100000">
                                          <p:val>
                                            <p:strVal val="#ppt_y"/>
                                          </p:val>
                                        </p:tav>
                                      </p:tavLst>
                                    </p:anim>
                                    <p:animEffect transition="in" filter="fade">
                                      <p:cBhvr>
                                        <p:cTn id="30" dur="1000"/>
                                        <p:tgtEl>
                                          <p:spTgt spid="59511"/>
                                        </p:tgtEl>
                                      </p:cBhvr>
                                    </p:animEffect>
                                  </p:childTnLst>
                                </p:cTn>
                              </p:par>
                            </p:childTnLst>
                          </p:cTn>
                        </p:par>
                        <p:par>
                          <p:cTn id="31" fill="hold" nodeType="afterGroup">
                            <p:stCondLst>
                              <p:cond delay="4000"/>
                            </p:stCondLst>
                            <p:childTnLst>
                              <p:par>
                                <p:cTn id="32" presetID="48" presetClass="entr" presetSubtype="0" accel="50000" fill="hold" grpId="0" nodeType="afterEffect">
                                  <p:stCondLst>
                                    <p:cond delay="0"/>
                                  </p:stCondLst>
                                  <p:childTnLst>
                                    <p:set>
                                      <p:cBhvr>
                                        <p:cTn id="33" dur="1" fill="hold">
                                          <p:stCondLst>
                                            <p:cond delay="0"/>
                                          </p:stCondLst>
                                        </p:cTn>
                                        <p:tgtEl>
                                          <p:spTgt spid="59510"/>
                                        </p:tgtEl>
                                        <p:attrNameLst>
                                          <p:attrName>style.visibility</p:attrName>
                                        </p:attrNameLst>
                                      </p:cBhvr>
                                      <p:to>
                                        <p:strVal val="visible"/>
                                      </p:to>
                                    </p:set>
                                    <p:anim calcmode="lin" valueType="num">
                                      <p:cBhvr>
                                        <p:cTn id="34" dur="1000" fill="hold"/>
                                        <p:tgtEl>
                                          <p:spTgt spid="595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5" dur="1000" fill="hold"/>
                                        <p:tgtEl>
                                          <p:spTgt spid="59510"/>
                                        </p:tgtEl>
                                        <p:attrNameLst>
                                          <p:attrName>ppt_x</p:attrName>
                                        </p:attrNameLst>
                                      </p:cBhvr>
                                      <p:tavLst>
                                        <p:tav tm="0">
                                          <p:val>
                                            <p:fltVal val="-1"/>
                                          </p:val>
                                        </p:tav>
                                        <p:tav tm="50000">
                                          <p:val>
                                            <p:fltVal val="0.95"/>
                                          </p:val>
                                        </p:tav>
                                        <p:tav tm="100000">
                                          <p:val>
                                            <p:strVal val="#ppt_x"/>
                                          </p:val>
                                        </p:tav>
                                      </p:tavLst>
                                    </p:anim>
                                    <p:anim calcmode="lin" valueType="num">
                                      <p:cBhvr>
                                        <p:cTn id="36" dur="1000" fill="hold"/>
                                        <p:tgtEl>
                                          <p:spTgt spid="59510"/>
                                        </p:tgtEl>
                                        <p:attrNameLst>
                                          <p:attrName>ppt_y</p:attrName>
                                        </p:attrNameLst>
                                      </p:cBhvr>
                                      <p:tavLst>
                                        <p:tav tm="0">
                                          <p:val>
                                            <p:strVal val="#ppt_y"/>
                                          </p:val>
                                        </p:tav>
                                        <p:tav tm="100000">
                                          <p:val>
                                            <p:strVal val="#ppt_y"/>
                                          </p:val>
                                        </p:tav>
                                      </p:tavLst>
                                    </p:anim>
                                    <p:animEffect transition="in" filter="fade">
                                      <p:cBhvr>
                                        <p:cTn id="37" dur="1000"/>
                                        <p:tgtEl>
                                          <p:spTgt spid="59510"/>
                                        </p:tgtEl>
                                      </p:cBhvr>
                                    </p:animEffect>
                                  </p:childTnLst>
                                </p:cTn>
                              </p:par>
                            </p:childTnLst>
                          </p:cTn>
                        </p:par>
                        <p:par>
                          <p:cTn id="38" fill="hold" nodeType="afterGroup">
                            <p:stCondLst>
                              <p:cond delay="5000"/>
                            </p:stCondLst>
                            <p:childTnLst>
                              <p:par>
                                <p:cTn id="39" presetID="48" presetClass="entr" presetSubtype="0" accel="50000" fill="hold" grpId="0" nodeType="afterEffect">
                                  <p:stCondLst>
                                    <p:cond delay="0"/>
                                  </p:stCondLst>
                                  <p:childTnLst>
                                    <p:set>
                                      <p:cBhvr>
                                        <p:cTn id="40" dur="1" fill="hold">
                                          <p:stCondLst>
                                            <p:cond delay="0"/>
                                          </p:stCondLst>
                                        </p:cTn>
                                        <p:tgtEl>
                                          <p:spTgt spid="59513"/>
                                        </p:tgtEl>
                                        <p:attrNameLst>
                                          <p:attrName>style.visibility</p:attrName>
                                        </p:attrNameLst>
                                      </p:cBhvr>
                                      <p:to>
                                        <p:strVal val="visible"/>
                                      </p:to>
                                    </p:set>
                                    <p:anim calcmode="lin" valueType="num">
                                      <p:cBhvr>
                                        <p:cTn id="41" dur="1000" fill="hold"/>
                                        <p:tgtEl>
                                          <p:spTgt spid="5951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2" dur="1000" fill="hold"/>
                                        <p:tgtEl>
                                          <p:spTgt spid="59513"/>
                                        </p:tgtEl>
                                        <p:attrNameLst>
                                          <p:attrName>ppt_x</p:attrName>
                                        </p:attrNameLst>
                                      </p:cBhvr>
                                      <p:tavLst>
                                        <p:tav tm="0">
                                          <p:val>
                                            <p:fltVal val="-1"/>
                                          </p:val>
                                        </p:tav>
                                        <p:tav tm="50000">
                                          <p:val>
                                            <p:fltVal val="0.95"/>
                                          </p:val>
                                        </p:tav>
                                        <p:tav tm="100000">
                                          <p:val>
                                            <p:strVal val="#ppt_x"/>
                                          </p:val>
                                        </p:tav>
                                      </p:tavLst>
                                    </p:anim>
                                    <p:anim calcmode="lin" valueType="num">
                                      <p:cBhvr>
                                        <p:cTn id="43" dur="1000" fill="hold"/>
                                        <p:tgtEl>
                                          <p:spTgt spid="59513"/>
                                        </p:tgtEl>
                                        <p:attrNameLst>
                                          <p:attrName>ppt_y</p:attrName>
                                        </p:attrNameLst>
                                      </p:cBhvr>
                                      <p:tavLst>
                                        <p:tav tm="0">
                                          <p:val>
                                            <p:strVal val="#ppt_y"/>
                                          </p:val>
                                        </p:tav>
                                        <p:tav tm="100000">
                                          <p:val>
                                            <p:strVal val="#ppt_y"/>
                                          </p:val>
                                        </p:tav>
                                      </p:tavLst>
                                    </p:anim>
                                    <p:animEffect transition="in" filter="fade">
                                      <p:cBhvr>
                                        <p:cTn id="44" dur="1000"/>
                                        <p:tgtEl>
                                          <p:spTgt spid="5951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5" presetClass="entr" presetSubtype="0" fill="hold" grpId="0" nodeType="clickEffect">
                                  <p:stCondLst>
                                    <p:cond delay="0"/>
                                  </p:stCondLst>
                                  <p:childTnLst>
                                    <p:set>
                                      <p:cBhvr>
                                        <p:cTn id="48" dur="1" fill="hold">
                                          <p:stCondLst>
                                            <p:cond delay="0"/>
                                          </p:stCondLst>
                                        </p:cTn>
                                        <p:tgtEl>
                                          <p:spTgt spid="59517"/>
                                        </p:tgtEl>
                                        <p:attrNameLst>
                                          <p:attrName>style.visibility</p:attrName>
                                        </p:attrNameLst>
                                      </p:cBhvr>
                                      <p:to>
                                        <p:strVal val="visible"/>
                                      </p:to>
                                    </p:set>
                                    <p:anim calcmode="lin" valueType="num">
                                      <p:cBhvr>
                                        <p:cTn id="49" dur="1000" fill="hold"/>
                                        <p:tgtEl>
                                          <p:spTgt spid="59517"/>
                                        </p:tgtEl>
                                        <p:attrNameLst>
                                          <p:attrName>ppt_w</p:attrName>
                                        </p:attrNameLst>
                                      </p:cBhvr>
                                      <p:tavLst>
                                        <p:tav tm="0">
                                          <p:val>
                                            <p:fltVal val="0"/>
                                          </p:val>
                                        </p:tav>
                                        <p:tav tm="100000">
                                          <p:val>
                                            <p:strVal val="#ppt_w"/>
                                          </p:val>
                                        </p:tav>
                                      </p:tavLst>
                                    </p:anim>
                                    <p:anim calcmode="lin" valueType="num">
                                      <p:cBhvr>
                                        <p:cTn id="50" dur="1000" fill="hold"/>
                                        <p:tgtEl>
                                          <p:spTgt spid="59517"/>
                                        </p:tgtEl>
                                        <p:attrNameLst>
                                          <p:attrName>ppt_h</p:attrName>
                                        </p:attrNameLst>
                                      </p:cBhvr>
                                      <p:tavLst>
                                        <p:tav tm="0">
                                          <p:val>
                                            <p:fltVal val="0"/>
                                          </p:val>
                                        </p:tav>
                                        <p:tav tm="100000">
                                          <p:val>
                                            <p:strVal val="#ppt_h"/>
                                          </p:val>
                                        </p:tav>
                                      </p:tavLst>
                                    </p:anim>
                                    <p:anim calcmode="lin" valueType="num">
                                      <p:cBhvr>
                                        <p:cTn id="51" dur="1000" fill="hold"/>
                                        <p:tgtEl>
                                          <p:spTgt spid="59517"/>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59517"/>
                                        </p:tgtEl>
                                        <p:attrNameLst>
                                          <p:attrName>ppt_y</p:attrName>
                                        </p:attrNameLst>
                                      </p:cBhvr>
                                      <p:tavLst>
                                        <p:tav tm="0" fmla="#ppt_y+(sin(-2*pi*(1-$))*-#ppt_x+cos(-2*pi*(1-$))*(1-#ppt_y))*(1-$)">
                                          <p:val>
                                            <p:fltVal val="0"/>
                                          </p:val>
                                        </p:tav>
                                        <p:tav tm="100000">
                                          <p:val>
                                            <p:fltVal val="1"/>
                                          </p:val>
                                        </p:tav>
                                      </p:tavLst>
                                    </p:anim>
                                  </p:childTnLst>
                                </p:cTn>
                              </p:par>
                            </p:childTnLst>
                          </p:cTn>
                        </p:par>
                        <p:par>
                          <p:cTn id="53" fill="hold" nodeType="afterGroup">
                            <p:stCondLst>
                              <p:cond delay="1000"/>
                            </p:stCondLst>
                            <p:childTnLst>
                              <p:par>
                                <p:cTn id="54" presetID="15" presetClass="entr" presetSubtype="0" fill="hold" grpId="0" nodeType="afterEffect">
                                  <p:stCondLst>
                                    <p:cond delay="0"/>
                                  </p:stCondLst>
                                  <p:childTnLst>
                                    <p:set>
                                      <p:cBhvr>
                                        <p:cTn id="55" dur="1" fill="hold">
                                          <p:stCondLst>
                                            <p:cond delay="0"/>
                                          </p:stCondLst>
                                        </p:cTn>
                                        <p:tgtEl>
                                          <p:spTgt spid="59516"/>
                                        </p:tgtEl>
                                        <p:attrNameLst>
                                          <p:attrName>style.visibility</p:attrName>
                                        </p:attrNameLst>
                                      </p:cBhvr>
                                      <p:to>
                                        <p:strVal val="visible"/>
                                      </p:to>
                                    </p:set>
                                    <p:anim calcmode="lin" valueType="num">
                                      <p:cBhvr>
                                        <p:cTn id="56" dur="1000" fill="hold"/>
                                        <p:tgtEl>
                                          <p:spTgt spid="59516"/>
                                        </p:tgtEl>
                                        <p:attrNameLst>
                                          <p:attrName>ppt_w</p:attrName>
                                        </p:attrNameLst>
                                      </p:cBhvr>
                                      <p:tavLst>
                                        <p:tav tm="0">
                                          <p:val>
                                            <p:fltVal val="0"/>
                                          </p:val>
                                        </p:tav>
                                        <p:tav tm="100000">
                                          <p:val>
                                            <p:strVal val="#ppt_w"/>
                                          </p:val>
                                        </p:tav>
                                      </p:tavLst>
                                    </p:anim>
                                    <p:anim calcmode="lin" valueType="num">
                                      <p:cBhvr>
                                        <p:cTn id="57" dur="1000" fill="hold"/>
                                        <p:tgtEl>
                                          <p:spTgt spid="59516"/>
                                        </p:tgtEl>
                                        <p:attrNameLst>
                                          <p:attrName>ppt_h</p:attrName>
                                        </p:attrNameLst>
                                      </p:cBhvr>
                                      <p:tavLst>
                                        <p:tav tm="0">
                                          <p:val>
                                            <p:fltVal val="0"/>
                                          </p:val>
                                        </p:tav>
                                        <p:tav tm="100000">
                                          <p:val>
                                            <p:strVal val="#ppt_h"/>
                                          </p:val>
                                        </p:tav>
                                      </p:tavLst>
                                    </p:anim>
                                    <p:anim calcmode="lin" valueType="num">
                                      <p:cBhvr>
                                        <p:cTn id="58" dur="1000" fill="hold"/>
                                        <p:tgtEl>
                                          <p:spTgt spid="59516"/>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59516"/>
                                        </p:tgtEl>
                                        <p:attrNameLst>
                                          <p:attrName>ppt_y</p:attrName>
                                        </p:attrNameLst>
                                      </p:cBhvr>
                                      <p:tavLst>
                                        <p:tav tm="0" fmla="#ppt_y+(sin(-2*pi*(1-$))*-#ppt_x+cos(-2*pi*(1-$))*(1-#ppt_y))*(1-$)">
                                          <p:val>
                                            <p:fltVal val="0"/>
                                          </p:val>
                                        </p:tav>
                                        <p:tav tm="100000">
                                          <p:val>
                                            <p:fltVal val="1"/>
                                          </p:val>
                                        </p:tav>
                                      </p:tavLst>
                                    </p:anim>
                                  </p:childTnLst>
                                </p:cTn>
                              </p:par>
                            </p:childTnLst>
                          </p:cTn>
                        </p:par>
                        <p:par>
                          <p:cTn id="60" fill="hold" nodeType="afterGroup">
                            <p:stCondLst>
                              <p:cond delay="2000"/>
                            </p:stCondLst>
                            <p:childTnLst>
                              <p:par>
                                <p:cTn id="61" presetID="15" presetClass="entr" presetSubtype="0" fill="hold" grpId="0" nodeType="afterEffect">
                                  <p:stCondLst>
                                    <p:cond delay="0"/>
                                  </p:stCondLst>
                                  <p:childTnLst>
                                    <p:set>
                                      <p:cBhvr>
                                        <p:cTn id="62" dur="1" fill="hold">
                                          <p:stCondLst>
                                            <p:cond delay="0"/>
                                          </p:stCondLst>
                                        </p:cTn>
                                        <p:tgtEl>
                                          <p:spTgt spid="59514"/>
                                        </p:tgtEl>
                                        <p:attrNameLst>
                                          <p:attrName>style.visibility</p:attrName>
                                        </p:attrNameLst>
                                      </p:cBhvr>
                                      <p:to>
                                        <p:strVal val="visible"/>
                                      </p:to>
                                    </p:set>
                                    <p:anim calcmode="lin" valueType="num">
                                      <p:cBhvr>
                                        <p:cTn id="63" dur="1000" fill="hold"/>
                                        <p:tgtEl>
                                          <p:spTgt spid="59514"/>
                                        </p:tgtEl>
                                        <p:attrNameLst>
                                          <p:attrName>ppt_w</p:attrName>
                                        </p:attrNameLst>
                                      </p:cBhvr>
                                      <p:tavLst>
                                        <p:tav tm="0">
                                          <p:val>
                                            <p:fltVal val="0"/>
                                          </p:val>
                                        </p:tav>
                                        <p:tav tm="100000">
                                          <p:val>
                                            <p:strVal val="#ppt_w"/>
                                          </p:val>
                                        </p:tav>
                                      </p:tavLst>
                                    </p:anim>
                                    <p:anim calcmode="lin" valueType="num">
                                      <p:cBhvr>
                                        <p:cTn id="64" dur="1000" fill="hold"/>
                                        <p:tgtEl>
                                          <p:spTgt spid="59514"/>
                                        </p:tgtEl>
                                        <p:attrNameLst>
                                          <p:attrName>ppt_h</p:attrName>
                                        </p:attrNameLst>
                                      </p:cBhvr>
                                      <p:tavLst>
                                        <p:tav tm="0">
                                          <p:val>
                                            <p:fltVal val="0"/>
                                          </p:val>
                                        </p:tav>
                                        <p:tav tm="100000">
                                          <p:val>
                                            <p:strVal val="#ppt_h"/>
                                          </p:val>
                                        </p:tav>
                                      </p:tavLst>
                                    </p:anim>
                                    <p:anim calcmode="lin" valueType="num">
                                      <p:cBhvr>
                                        <p:cTn id="65" dur="1000" fill="hold"/>
                                        <p:tgtEl>
                                          <p:spTgt spid="59514"/>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59514"/>
                                        </p:tgtEl>
                                        <p:attrNameLst>
                                          <p:attrName>ppt_y</p:attrName>
                                        </p:attrNameLst>
                                      </p:cBhvr>
                                      <p:tavLst>
                                        <p:tav tm="0" fmla="#ppt_y+(sin(-2*pi*(1-$))*-#ppt_x+cos(-2*pi*(1-$))*(1-#ppt_y))*(1-$)">
                                          <p:val>
                                            <p:fltVal val="0"/>
                                          </p:val>
                                        </p:tav>
                                        <p:tav tm="100000">
                                          <p:val>
                                            <p:fltVal val="1"/>
                                          </p:val>
                                        </p:tav>
                                      </p:tavLst>
                                    </p:anim>
                                  </p:childTnLst>
                                </p:cTn>
                              </p:par>
                            </p:childTnLst>
                          </p:cTn>
                        </p:par>
                        <p:par>
                          <p:cTn id="67" fill="hold" nodeType="afterGroup">
                            <p:stCondLst>
                              <p:cond delay="3000"/>
                            </p:stCondLst>
                            <p:childTnLst>
                              <p:par>
                                <p:cTn id="68" presetID="15" presetClass="entr" presetSubtype="0" fill="hold" grpId="0" nodeType="afterEffect">
                                  <p:stCondLst>
                                    <p:cond delay="0"/>
                                  </p:stCondLst>
                                  <p:childTnLst>
                                    <p:set>
                                      <p:cBhvr>
                                        <p:cTn id="69" dur="1" fill="hold">
                                          <p:stCondLst>
                                            <p:cond delay="0"/>
                                          </p:stCondLst>
                                        </p:cTn>
                                        <p:tgtEl>
                                          <p:spTgt spid="59515"/>
                                        </p:tgtEl>
                                        <p:attrNameLst>
                                          <p:attrName>style.visibility</p:attrName>
                                        </p:attrNameLst>
                                      </p:cBhvr>
                                      <p:to>
                                        <p:strVal val="visible"/>
                                      </p:to>
                                    </p:set>
                                    <p:anim calcmode="lin" valueType="num">
                                      <p:cBhvr>
                                        <p:cTn id="70" dur="1000" fill="hold"/>
                                        <p:tgtEl>
                                          <p:spTgt spid="59515"/>
                                        </p:tgtEl>
                                        <p:attrNameLst>
                                          <p:attrName>ppt_w</p:attrName>
                                        </p:attrNameLst>
                                      </p:cBhvr>
                                      <p:tavLst>
                                        <p:tav tm="0">
                                          <p:val>
                                            <p:fltVal val="0"/>
                                          </p:val>
                                        </p:tav>
                                        <p:tav tm="100000">
                                          <p:val>
                                            <p:strVal val="#ppt_w"/>
                                          </p:val>
                                        </p:tav>
                                      </p:tavLst>
                                    </p:anim>
                                    <p:anim calcmode="lin" valueType="num">
                                      <p:cBhvr>
                                        <p:cTn id="71" dur="1000" fill="hold"/>
                                        <p:tgtEl>
                                          <p:spTgt spid="59515"/>
                                        </p:tgtEl>
                                        <p:attrNameLst>
                                          <p:attrName>ppt_h</p:attrName>
                                        </p:attrNameLst>
                                      </p:cBhvr>
                                      <p:tavLst>
                                        <p:tav tm="0">
                                          <p:val>
                                            <p:fltVal val="0"/>
                                          </p:val>
                                        </p:tav>
                                        <p:tav tm="100000">
                                          <p:val>
                                            <p:strVal val="#ppt_h"/>
                                          </p:val>
                                        </p:tav>
                                      </p:tavLst>
                                    </p:anim>
                                    <p:anim calcmode="lin" valueType="num">
                                      <p:cBhvr>
                                        <p:cTn id="72" dur="1000" fill="hold"/>
                                        <p:tgtEl>
                                          <p:spTgt spid="59515"/>
                                        </p:tgtEl>
                                        <p:attrNameLst>
                                          <p:attrName>ppt_x</p:attrName>
                                        </p:attrNameLst>
                                      </p:cBhvr>
                                      <p:tavLst>
                                        <p:tav tm="0" fmla="#ppt_x+(cos(-2*pi*(1-$))*-#ppt_x-sin(-2*pi*(1-$))*(1-#ppt_y))*(1-$)">
                                          <p:val>
                                            <p:fltVal val="0"/>
                                          </p:val>
                                        </p:tav>
                                        <p:tav tm="100000">
                                          <p:val>
                                            <p:fltVal val="1"/>
                                          </p:val>
                                        </p:tav>
                                      </p:tavLst>
                                    </p:anim>
                                    <p:anim calcmode="lin" valueType="num">
                                      <p:cBhvr>
                                        <p:cTn id="73" dur="1000" fill="hold"/>
                                        <p:tgtEl>
                                          <p:spTgt spid="5951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10" grpId="0"/>
      <p:bldP spid="59511" grpId="0"/>
      <p:bldP spid="59512" grpId="0"/>
      <p:bldP spid="59513" grpId="0"/>
      <p:bldP spid="59514" grpId="0"/>
      <p:bldP spid="59515" grpId="0"/>
      <p:bldP spid="59516" grpId="0"/>
      <p:bldP spid="595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a:extLst>
              <a:ext uri="{FF2B5EF4-FFF2-40B4-BE49-F238E27FC236}">
                <a16:creationId xmlns:a16="http://schemas.microsoft.com/office/drawing/2014/main" id="{EC6CF02E-2CDB-4A0D-A8E5-20400BD3CD40}"/>
              </a:ext>
            </a:extLst>
          </p:cNvPr>
          <p:cNvGrpSpPr>
            <a:grpSpLocks/>
          </p:cNvGrpSpPr>
          <p:nvPr/>
        </p:nvGrpSpPr>
        <p:grpSpPr bwMode="auto">
          <a:xfrm>
            <a:off x="0" y="0"/>
            <a:ext cx="9144000" cy="6858000"/>
            <a:chOff x="0" y="0"/>
            <a:chExt cx="5760" cy="4320"/>
          </a:xfrm>
        </p:grpSpPr>
        <p:pic>
          <p:nvPicPr>
            <p:cNvPr id="10317" name="Picture 3">
              <a:extLst>
                <a:ext uri="{FF2B5EF4-FFF2-40B4-BE49-F238E27FC236}">
                  <a16:creationId xmlns:a16="http://schemas.microsoft.com/office/drawing/2014/main" id="{02D00E5D-A9F4-47A4-887D-707AA44DDED9}"/>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576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18" name="Rectangle 4">
              <a:extLst>
                <a:ext uri="{FF2B5EF4-FFF2-40B4-BE49-F238E27FC236}">
                  <a16:creationId xmlns:a16="http://schemas.microsoft.com/office/drawing/2014/main" id="{1E32D91C-5A73-4E0A-9023-CA89C65CFFC9}"/>
                </a:ext>
              </a:extLst>
            </p:cNvPr>
            <p:cNvSpPr>
              <a:spLocks noChangeArrowheads="1"/>
            </p:cNvSpPr>
            <p:nvPr/>
          </p:nvSpPr>
          <p:spPr bwMode="auto">
            <a:xfrm>
              <a:off x="612" y="550"/>
              <a:ext cx="4445" cy="322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grpSp>
        <p:nvGrpSpPr>
          <p:cNvPr id="65666" name="Group 130">
            <a:extLst>
              <a:ext uri="{FF2B5EF4-FFF2-40B4-BE49-F238E27FC236}">
                <a16:creationId xmlns:a16="http://schemas.microsoft.com/office/drawing/2014/main" id="{D9982FFB-AD5D-4E44-A79F-C17C3DC43D41}"/>
              </a:ext>
            </a:extLst>
          </p:cNvPr>
          <p:cNvGrpSpPr>
            <a:grpSpLocks/>
          </p:cNvGrpSpPr>
          <p:nvPr/>
        </p:nvGrpSpPr>
        <p:grpSpPr bwMode="auto">
          <a:xfrm>
            <a:off x="1835150" y="3933825"/>
            <a:ext cx="1727200" cy="1727200"/>
            <a:chOff x="1156" y="2478"/>
            <a:chExt cx="1088" cy="1088"/>
          </a:xfrm>
        </p:grpSpPr>
        <p:grpSp>
          <p:nvGrpSpPr>
            <p:cNvPr id="10300" name="Group 5">
              <a:extLst>
                <a:ext uri="{FF2B5EF4-FFF2-40B4-BE49-F238E27FC236}">
                  <a16:creationId xmlns:a16="http://schemas.microsoft.com/office/drawing/2014/main" id="{676633DF-FC29-4CE2-B988-39EF6C6A5282}"/>
                </a:ext>
              </a:extLst>
            </p:cNvPr>
            <p:cNvGrpSpPr>
              <a:grpSpLocks/>
            </p:cNvGrpSpPr>
            <p:nvPr/>
          </p:nvGrpSpPr>
          <p:grpSpPr bwMode="auto">
            <a:xfrm>
              <a:off x="1156" y="2478"/>
              <a:ext cx="1088" cy="1088"/>
              <a:chOff x="3402" y="2228"/>
              <a:chExt cx="907" cy="908"/>
            </a:xfrm>
          </p:grpSpPr>
          <p:sp>
            <p:nvSpPr>
              <p:cNvPr id="10302" name="AutoShape 6">
                <a:extLst>
                  <a:ext uri="{FF2B5EF4-FFF2-40B4-BE49-F238E27FC236}">
                    <a16:creationId xmlns:a16="http://schemas.microsoft.com/office/drawing/2014/main" id="{81D2F7C2-DF10-45F6-8620-9D6649E155DC}"/>
                  </a:ext>
                </a:extLst>
              </p:cNvPr>
              <p:cNvSpPr>
                <a:spLocks noChangeArrowheads="1"/>
              </p:cNvSpPr>
              <p:nvPr/>
            </p:nvSpPr>
            <p:spPr bwMode="auto">
              <a:xfrm rot="10800000" flipH="1">
                <a:off x="4150" y="2228"/>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303" name="Rectangle 7">
                <a:extLst>
                  <a:ext uri="{FF2B5EF4-FFF2-40B4-BE49-F238E27FC236}">
                    <a16:creationId xmlns:a16="http://schemas.microsoft.com/office/drawing/2014/main" id="{4196C2D7-AD68-4FC2-8DE2-1A6E98B9B869}"/>
                  </a:ext>
                </a:extLst>
              </p:cNvPr>
              <p:cNvSpPr>
                <a:spLocks noChangeArrowheads="1"/>
              </p:cNvSpPr>
              <p:nvPr/>
            </p:nvSpPr>
            <p:spPr bwMode="auto">
              <a:xfrm>
                <a:off x="3560" y="2228"/>
                <a:ext cx="613" cy="182"/>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304" name="Rectangle 8">
                <a:extLst>
                  <a:ext uri="{FF2B5EF4-FFF2-40B4-BE49-F238E27FC236}">
                    <a16:creationId xmlns:a16="http://schemas.microsoft.com/office/drawing/2014/main" id="{8C84E6B8-A0B4-47BA-B777-8065ABB8AFD7}"/>
                  </a:ext>
                </a:extLst>
              </p:cNvPr>
              <p:cNvSpPr>
                <a:spLocks noChangeArrowheads="1"/>
              </p:cNvSpPr>
              <p:nvPr/>
            </p:nvSpPr>
            <p:spPr bwMode="auto">
              <a:xfrm>
                <a:off x="4173" y="2410"/>
                <a:ext cx="136" cy="544"/>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305" name="AutoShape 9">
                <a:extLst>
                  <a:ext uri="{FF2B5EF4-FFF2-40B4-BE49-F238E27FC236}">
                    <a16:creationId xmlns:a16="http://schemas.microsoft.com/office/drawing/2014/main" id="{7292E263-4827-41EE-A9BC-CC47387CDE7C}"/>
                  </a:ext>
                </a:extLst>
              </p:cNvPr>
              <p:cNvSpPr>
                <a:spLocks noChangeArrowheads="1"/>
              </p:cNvSpPr>
              <p:nvPr/>
            </p:nvSpPr>
            <p:spPr bwMode="auto">
              <a:xfrm flipH="1">
                <a:off x="3402" y="2228"/>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306" name="AutoShape 10">
                <a:extLst>
                  <a:ext uri="{FF2B5EF4-FFF2-40B4-BE49-F238E27FC236}">
                    <a16:creationId xmlns:a16="http://schemas.microsoft.com/office/drawing/2014/main" id="{F31CF6E7-0E5C-4B50-A30E-B184967DFD5B}"/>
                  </a:ext>
                </a:extLst>
              </p:cNvPr>
              <p:cNvSpPr>
                <a:spLocks noChangeArrowheads="1"/>
              </p:cNvSpPr>
              <p:nvPr/>
            </p:nvSpPr>
            <p:spPr bwMode="auto">
              <a:xfrm rot="10800000" flipH="1">
                <a:off x="4150" y="2954"/>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307" name="AutoShape 11">
                <a:extLst>
                  <a:ext uri="{FF2B5EF4-FFF2-40B4-BE49-F238E27FC236}">
                    <a16:creationId xmlns:a16="http://schemas.microsoft.com/office/drawing/2014/main" id="{1761C5D4-78C0-45FD-9E00-A97068A91669}"/>
                  </a:ext>
                </a:extLst>
              </p:cNvPr>
              <p:cNvSpPr>
                <a:spLocks noChangeArrowheads="1"/>
              </p:cNvSpPr>
              <p:nvPr/>
            </p:nvSpPr>
            <p:spPr bwMode="auto">
              <a:xfrm flipH="1">
                <a:off x="4150" y="2251"/>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308" name="Rectangle 12">
                <a:extLst>
                  <a:ext uri="{FF2B5EF4-FFF2-40B4-BE49-F238E27FC236}">
                    <a16:creationId xmlns:a16="http://schemas.microsoft.com/office/drawing/2014/main" id="{9F88B957-249D-46BE-89B8-525D27C9592E}"/>
                  </a:ext>
                </a:extLst>
              </p:cNvPr>
              <p:cNvSpPr>
                <a:spLocks noChangeArrowheads="1"/>
              </p:cNvSpPr>
              <p:nvPr/>
            </p:nvSpPr>
            <p:spPr bwMode="auto">
              <a:xfrm>
                <a:off x="3402" y="2410"/>
                <a:ext cx="766" cy="72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309" name="Line 13">
                <a:extLst>
                  <a:ext uri="{FF2B5EF4-FFF2-40B4-BE49-F238E27FC236}">
                    <a16:creationId xmlns:a16="http://schemas.microsoft.com/office/drawing/2014/main" id="{F0523B97-EDC3-47BD-8468-96BBC64A932F}"/>
                  </a:ext>
                </a:extLst>
              </p:cNvPr>
              <p:cNvSpPr>
                <a:spLocks noChangeShapeType="1"/>
              </p:cNvSpPr>
              <p:nvPr/>
            </p:nvSpPr>
            <p:spPr bwMode="auto">
              <a:xfrm flipV="1">
                <a:off x="3402" y="2228"/>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10" name="Line 14">
                <a:extLst>
                  <a:ext uri="{FF2B5EF4-FFF2-40B4-BE49-F238E27FC236}">
                    <a16:creationId xmlns:a16="http://schemas.microsoft.com/office/drawing/2014/main" id="{AADDF62A-511B-43B6-A1BE-011BF393D781}"/>
                  </a:ext>
                </a:extLst>
              </p:cNvPr>
              <p:cNvSpPr>
                <a:spLocks noChangeShapeType="1"/>
              </p:cNvSpPr>
              <p:nvPr/>
            </p:nvSpPr>
            <p:spPr bwMode="auto">
              <a:xfrm flipV="1">
                <a:off x="4168" y="2228"/>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11" name="Line 15">
                <a:extLst>
                  <a:ext uri="{FF2B5EF4-FFF2-40B4-BE49-F238E27FC236}">
                    <a16:creationId xmlns:a16="http://schemas.microsoft.com/office/drawing/2014/main" id="{E7B0782A-A78F-47E2-9384-9964655F6A53}"/>
                  </a:ext>
                </a:extLst>
              </p:cNvPr>
              <p:cNvSpPr>
                <a:spLocks noChangeShapeType="1"/>
              </p:cNvSpPr>
              <p:nvPr/>
            </p:nvSpPr>
            <p:spPr bwMode="auto">
              <a:xfrm flipV="1">
                <a:off x="4168" y="2954"/>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12" name="Line 16">
                <a:extLst>
                  <a:ext uri="{FF2B5EF4-FFF2-40B4-BE49-F238E27FC236}">
                    <a16:creationId xmlns:a16="http://schemas.microsoft.com/office/drawing/2014/main" id="{933DC96A-4B16-402E-87A1-59A0F709BCC0}"/>
                  </a:ext>
                </a:extLst>
              </p:cNvPr>
              <p:cNvSpPr>
                <a:spLocks noChangeShapeType="1"/>
              </p:cNvSpPr>
              <p:nvPr/>
            </p:nvSpPr>
            <p:spPr bwMode="auto">
              <a:xfrm flipV="1">
                <a:off x="3402" y="2954"/>
                <a:ext cx="141" cy="182"/>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13" name="Line 17">
                <a:extLst>
                  <a:ext uri="{FF2B5EF4-FFF2-40B4-BE49-F238E27FC236}">
                    <a16:creationId xmlns:a16="http://schemas.microsoft.com/office/drawing/2014/main" id="{0BDFBC94-BCF7-4B89-BCF8-CF5A6755D9A7}"/>
                  </a:ext>
                </a:extLst>
              </p:cNvPr>
              <p:cNvSpPr>
                <a:spLocks noChangeShapeType="1"/>
              </p:cNvSpPr>
              <p:nvPr/>
            </p:nvSpPr>
            <p:spPr bwMode="auto">
              <a:xfrm>
                <a:off x="4309" y="2228"/>
                <a:ext cx="0" cy="72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14" name="Line 18">
                <a:extLst>
                  <a:ext uri="{FF2B5EF4-FFF2-40B4-BE49-F238E27FC236}">
                    <a16:creationId xmlns:a16="http://schemas.microsoft.com/office/drawing/2014/main" id="{4B17C784-DBE1-4EA1-8E98-891A10AD03E1}"/>
                  </a:ext>
                </a:extLst>
              </p:cNvPr>
              <p:cNvSpPr>
                <a:spLocks noChangeShapeType="1"/>
              </p:cNvSpPr>
              <p:nvPr/>
            </p:nvSpPr>
            <p:spPr bwMode="auto">
              <a:xfrm>
                <a:off x="3543" y="2228"/>
                <a:ext cx="0" cy="72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15" name="Line 19">
                <a:extLst>
                  <a:ext uri="{FF2B5EF4-FFF2-40B4-BE49-F238E27FC236}">
                    <a16:creationId xmlns:a16="http://schemas.microsoft.com/office/drawing/2014/main" id="{B316A5CE-D710-4547-BFE3-298875342109}"/>
                  </a:ext>
                </a:extLst>
              </p:cNvPr>
              <p:cNvSpPr>
                <a:spLocks noChangeShapeType="1"/>
              </p:cNvSpPr>
              <p:nvPr/>
            </p:nvSpPr>
            <p:spPr bwMode="auto">
              <a:xfrm flipH="1">
                <a:off x="3543" y="2954"/>
                <a:ext cx="766"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16" name="Line 20">
                <a:extLst>
                  <a:ext uri="{FF2B5EF4-FFF2-40B4-BE49-F238E27FC236}">
                    <a16:creationId xmlns:a16="http://schemas.microsoft.com/office/drawing/2014/main" id="{97675624-F37A-467A-A3BB-0AD5CF971355}"/>
                  </a:ext>
                </a:extLst>
              </p:cNvPr>
              <p:cNvSpPr>
                <a:spLocks noChangeShapeType="1"/>
              </p:cNvSpPr>
              <p:nvPr/>
            </p:nvSpPr>
            <p:spPr bwMode="auto">
              <a:xfrm flipH="1">
                <a:off x="3543" y="2228"/>
                <a:ext cx="76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65662" name="Text Box 126">
              <a:extLst>
                <a:ext uri="{FF2B5EF4-FFF2-40B4-BE49-F238E27FC236}">
                  <a16:creationId xmlns:a16="http://schemas.microsoft.com/office/drawing/2014/main" id="{5EFB5980-2A6C-49B9-9E01-5E20405EB9D5}"/>
                </a:ext>
              </a:extLst>
            </p:cNvPr>
            <p:cNvSpPr txBox="1">
              <a:spLocks noChangeArrowheads="1"/>
            </p:cNvSpPr>
            <p:nvPr/>
          </p:nvSpPr>
          <p:spPr bwMode="auto">
            <a:xfrm>
              <a:off x="1406" y="2886"/>
              <a:ext cx="5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400" b="1">
                  <a:solidFill>
                    <a:srgbClr val="0000FF"/>
                  </a:solidFill>
                  <a:effectLst>
                    <a:outerShdw blurRad="38100" dist="38100" dir="2700000" algn="tl">
                      <a:srgbClr val="C0C0C0"/>
                    </a:outerShdw>
                  </a:effectLst>
                  <a:latin typeface="Arial" charset="0"/>
                  <a:cs typeface="Arial" charset="0"/>
                </a:rPr>
                <a:t>1 м</a:t>
              </a:r>
              <a:r>
                <a:rPr lang="ru-RU" sz="2400" b="1" baseline="30000">
                  <a:solidFill>
                    <a:srgbClr val="0000FF"/>
                  </a:solidFill>
                  <a:effectLst>
                    <a:outerShdw blurRad="38100" dist="38100" dir="2700000" algn="tl">
                      <a:srgbClr val="C0C0C0"/>
                    </a:outerShdw>
                  </a:effectLst>
                  <a:latin typeface="Arial" charset="0"/>
                  <a:cs typeface="Arial" charset="0"/>
                </a:rPr>
                <a:t>3</a:t>
              </a:r>
            </a:p>
          </p:txBody>
        </p:sp>
      </p:grpSp>
      <p:grpSp>
        <p:nvGrpSpPr>
          <p:cNvPr id="65667" name="Group 131">
            <a:extLst>
              <a:ext uri="{FF2B5EF4-FFF2-40B4-BE49-F238E27FC236}">
                <a16:creationId xmlns:a16="http://schemas.microsoft.com/office/drawing/2014/main" id="{04BB332C-F2A3-4713-8E4D-79F362B79175}"/>
              </a:ext>
            </a:extLst>
          </p:cNvPr>
          <p:cNvGrpSpPr>
            <a:grpSpLocks/>
          </p:cNvGrpSpPr>
          <p:nvPr/>
        </p:nvGrpSpPr>
        <p:grpSpPr bwMode="auto">
          <a:xfrm>
            <a:off x="3276600" y="3933825"/>
            <a:ext cx="1727200" cy="1727200"/>
            <a:chOff x="2064" y="2478"/>
            <a:chExt cx="1088" cy="1088"/>
          </a:xfrm>
        </p:grpSpPr>
        <p:grpSp>
          <p:nvGrpSpPr>
            <p:cNvPr id="10283" name="Group 78">
              <a:extLst>
                <a:ext uri="{FF2B5EF4-FFF2-40B4-BE49-F238E27FC236}">
                  <a16:creationId xmlns:a16="http://schemas.microsoft.com/office/drawing/2014/main" id="{3FEDFFF9-1E00-4B26-9948-2B12B565DF86}"/>
                </a:ext>
              </a:extLst>
            </p:cNvPr>
            <p:cNvGrpSpPr>
              <a:grpSpLocks/>
            </p:cNvGrpSpPr>
            <p:nvPr/>
          </p:nvGrpSpPr>
          <p:grpSpPr bwMode="auto">
            <a:xfrm>
              <a:off x="2064" y="2478"/>
              <a:ext cx="1088" cy="1088"/>
              <a:chOff x="3402" y="2228"/>
              <a:chExt cx="907" cy="908"/>
            </a:xfrm>
          </p:grpSpPr>
          <p:sp>
            <p:nvSpPr>
              <p:cNvPr id="10285" name="AutoShape 79">
                <a:extLst>
                  <a:ext uri="{FF2B5EF4-FFF2-40B4-BE49-F238E27FC236}">
                    <a16:creationId xmlns:a16="http://schemas.microsoft.com/office/drawing/2014/main" id="{042AB829-D1E0-4C8B-9A69-6A606766D225}"/>
                  </a:ext>
                </a:extLst>
              </p:cNvPr>
              <p:cNvSpPr>
                <a:spLocks noChangeArrowheads="1"/>
              </p:cNvSpPr>
              <p:nvPr/>
            </p:nvSpPr>
            <p:spPr bwMode="auto">
              <a:xfrm rot="10800000" flipH="1">
                <a:off x="4150" y="2228"/>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86" name="Rectangle 80">
                <a:extLst>
                  <a:ext uri="{FF2B5EF4-FFF2-40B4-BE49-F238E27FC236}">
                    <a16:creationId xmlns:a16="http://schemas.microsoft.com/office/drawing/2014/main" id="{CA9716B5-ABBE-4349-AC9C-D2FDF9162A91}"/>
                  </a:ext>
                </a:extLst>
              </p:cNvPr>
              <p:cNvSpPr>
                <a:spLocks noChangeArrowheads="1"/>
              </p:cNvSpPr>
              <p:nvPr/>
            </p:nvSpPr>
            <p:spPr bwMode="auto">
              <a:xfrm>
                <a:off x="3560" y="2228"/>
                <a:ext cx="613" cy="182"/>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87" name="Rectangle 81">
                <a:extLst>
                  <a:ext uri="{FF2B5EF4-FFF2-40B4-BE49-F238E27FC236}">
                    <a16:creationId xmlns:a16="http://schemas.microsoft.com/office/drawing/2014/main" id="{DF636B5C-AC21-4298-9C9E-8732BC217FF1}"/>
                  </a:ext>
                </a:extLst>
              </p:cNvPr>
              <p:cNvSpPr>
                <a:spLocks noChangeArrowheads="1"/>
              </p:cNvSpPr>
              <p:nvPr/>
            </p:nvSpPr>
            <p:spPr bwMode="auto">
              <a:xfrm>
                <a:off x="4173" y="2410"/>
                <a:ext cx="136" cy="544"/>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88" name="AutoShape 82">
                <a:extLst>
                  <a:ext uri="{FF2B5EF4-FFF2-40B4-BE49-F238E27FC236}">
                    <a16:creationId xmlns:a16="http://schemas.microsoft.com/office/drawing/2014/main" id="{2143882A-8A0E-4339-B854-D461B7386275}"/>
                  </a:ext>
                </a:extLst>
              </p:cNvPr>
              <p:cNvSpPr>
                <a:spLocks noChangeArrowheads="1"/>
              </p:cNvSpPr>
              <p:nvPr/>
            </p:nvSpPr>
            <p:spPr bwMode="auto">
              <a:xfrm flipH="1">
                <a:off x="3402" y="2228"/>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89" name="AutoShape 83">
                <a:extLst>
                  <a:ext uri="{FF2B5EF4-FFF2-40B4-BE49-F238E27FC236}">
                    <a16:creationId xmlns:a16="http://schemas.microsoft.com/office/drawing/2014/main" id="{47C8F7F3-AE2D-423F-A7AF-E378D473C309}"/>
                  </a:ext>
                </a:extLst>
              </p:cNvPr>
              <p:cNvSpPr>
                <a:spLocks noChangeArrowheads="1"/>
              </p:cNvSpPr>
              <p:nvPr/>
            </p:nvSpPr>
            <p:spPr bwMode="auto">
              <a:xfrm rot="10800000" flipH="1">
                <a:off x="4150" y="2954"/>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90" name="AutoShape 84">
                <a:extLst>
                  <a:ext uri="{FF2B5EF4-FFF2-40B4-BE49-F238E27FC236}">
                    <a16:creationId xmlns:a16="http://schemas.microsoft.com/office/drawing/2014/main" id="{50FFB09D-9DDE-40E4-BF3E-0F4F69AF6788}"/>
                  </a:ext>
                </a:extLst>
              </p:cNvPr>
              <p:cNvSpPr>
                <a:spLocks noChangeArrowheads="1"/>
              </p:cNvSpPr>
              <p:nvPr/>
            </p:nvSpPr>
            <p:spPr bwMode="auto">
              <a:xfrm flipH="1">
                <a:off x="4150" y="2251"/>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91" name="Rectangle 85">
                <a:extLst>
                  <a:ext uri="{FF2B5EF4-FFF2-40B4-BE49-F238E27FC236}">
                    <a16:creationId xmlns:a16="http://schemas.microsoft.com/office/drawing/2014/main" id="{C234E362-EBDC-4144-BFE4-A98A86698541}"/>
                  </a:ext>
                </a:extLst>
              </p:cNvPr>
              <p:cNvSpPr>
                <a:spLocks noChangeArrowheads="1"/>
              </p:cNvSpPr>
              <p:nvPr/>
            </p:nvSpPr>
            <p:spPr bwMode="auto">
              <a:xfrm>
                <a:off x="3402" y="2410"/>
                <a:ext cx="766" cy="72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92" name="Line 86">
                <a:extLst>
                  <a:ext uri="{FF2B5EF4-FFF2-40B4-BE49-F238E27FC236}">
                    <a16:creationId xmlns:a16="http://schemas.microsoft.com/office/drawing/2014/main" id="{9BB60856-5F73-45C7-B81A-6A46AC70A9D5}"/>
                  </a:ext>
                </a:extLst>
              </p:cNvPr>
              <p:cNvSpPr>
                <a:spLocks noChangeShapeType="1"/>
              </p:cNvSpPr>
              <p:nvPr/>
            </p:nvSpPr>
            <p:spPr bwMode="auto">
              <a:xfrm flipV="1">
                <a:off x="3402" y="2228"/>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93" name="Line 87">
                <a:extLst>
                  <a:ext uri="{FF2B5EF4-FFF2-40B4-BE49-F238E27FC236}">
                    <a16:creationId xmlns:a16="http://schemas.microsoft.com/office/drawing/2014/main" id="{461FFBCE-6C03-4244-8B78-B7337C0B719C}"/>
                  </a:ext>
                </a:extLst>
              </p:cNvPr>
              <p:cNvSpPr>
                <a:spLocks noChangeShapeType="1"/>
              </p:cNvSpPr>
              <p:nvPr/>
            </p:nvSpPr>
            <p:spPr bwMode="auto">
              <a:xfrm flipV="1">
                <a:off x="4168" y="2228"/>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94" name="Line 88">
                <a:extLst>
                  <a:ext uri="{FF2B5EF4-FFF2-40B4-BE49-F238E27FC236}">
                    <a16:creationId xmlns:a16="http://schemas.microsoft.com/office/drawing/2014/main" id="{D4A176F3-0D4E-4D93-926F-C2842A5F7BBE}"/>
                  </a:ext>
                </a:extLst>
              </p:cNvPr>
              <p:cNvSpPr>
                <a:spLocks noChangeShapeType="1"/>
              </p:cNvSpPr>
              <p:nvPr/>
            </p:nvSpPr>
            <p:spPr bwMode="auto">
              <a:xfrm flipV="1">
                <a:off x="4168" y="2954"/>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95" name="Line 89">
                <a:extLst>
                  <a:ext uri="{FF2B5EF4-FFF2-40B4-BE49-F238E27FC236}">
                    <a16:creationId xmlns:a16="http://schemas.microsoft.com/office/drawing/2014/main" id="{444DC014-ACF3-4A8A-8E51-7E6FAA8F3487}"/>
                  </a:ext>
                </a:extLst>
              </p:cNvPr>
              <p:cNvSpPr>
                <a:spLocks noChangeShapeType="1"/>
              </p:cNvSpPr>
              <p:nvPr/>
            </p:nvSpPr>
            <p:spPr bwMode="auto">
              <a:xfrm flipV="1">
                <a:off x="3402" y="2954"/>
                <a:ext cx="141" cy="182"/>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96" name="Line 90">
                <a:extLst>
                  <a:ext uri="{FF2B5EF4-FFF2-40B4-BE49-F238E27FC236}">
                    <a16:creationId xmlns:a16="http://schemas.microsoft.com/office/drawing/2014/main" id="{1F904072-EFFD-4922-8C5C-EF5B8B5A2CB5}"/>
                  </a:ext>
                </a:extLst>
              </p:cNvPr>
              <p:cNvSpPr>
                <a:spLocks noChangeShapeType="1"/>
              </p:cNvSpPr>
              <p:nvPr/>
            </p:nvSpPr>
            <p:spPr bwMode="auto">
              <a:xfrm>
                <a:off x="4309" y="2228"/>
                <a:ext cx="0" cy="72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97" name="Line 91">
                <a:extLst>
                  <a:ext uri="{FF2B5EF4-FFF2-40B4-BE49-F238E27FC236}">
                    <a16:creationId xmlns:a16="http://schemas.microsoft.com/office/drawing/2014/main" id="{E7D36D13-D1F6-459F-8BC3-0B9BF47EE6B0}"/>
                  </a:ext>
                </a:extLst>
              </p:cNvPr>
              <p:cNvSpPr>
                <a:spLocks noChangeShapeType="1"/>
              </p:cNvSpPr>
              <p:nvPr/>
            </p:nvSpPr>
            <p:spPr bwMode="auto">
              <a:xfrm>
                <a:off x="3543" y="2228"/>
                <a:ext cx="0" cy="72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98" name="Line 92">
                <a:extLst>
                  <a:ext uri="{FF2B5EF4-FFF2-40B4-BE49-F238E27FC236}">
                    <a16:creationId xmlns:a16="http://schemas.microsoft.com/office/drawing/2014/main" id="{0F5C1F72-CA16-412E-B658-35B2CFDFF991}"/>
                  </a:ext>
                </a:extLst>
              </p:cNvPr>
              <p:cNvSpPr>
                <a:spLocks noChangeShapeType="1"/>
              </p:cNvSpPr>
              <p:nvPr/>
            </p:nvSpPr>
            <p:spPr bwMode="auto">
              <a:xfrm flipH="1">
                <a:off x="3543" y="2954"/>
                <a:ext cx="766"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99" name="Line 93">
                <a:extLst>
                  <a:ext uri="{FF2B5EF4-FFF2-40B4-BE49-F238E27FC236}">
                    <a16:creationId xmlns:a16="http://schemas.microsoft.com/office/drawing/2014/main" id="{D3790112-F87E-4D20-A0A2-959AB274F90C}"/>
                  </a:ext>
                </a:extLst>
              </p:cNvPr>
              <p:cNvSpPr>
                <a:spLocks noChangeShapeType="1"/>
              </p:cNvSpPr>
              <p:nvPr/>
            </p:nvSpPr>
            <p:spPr bwMode="auto">
              <a:xfrm flipH="1">
                <a:off x="3543" y="2228"/>
                <a:ext cx="76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65663" name="Text Box 127">
              <a:extLst>
                <a:ext uri="{FF2B5EF4-FFF2-40B4-BE49-F238E27FC236}">
                  <a16:creationId xmlns:a16="http://schemas.microsoft.com/office/drawing/2014/main" id="{BF264EE2-E6EF-4101-93D0-DB3CBBFCC28A}"/>
                </a:ext>
              </a:extLst>
            </p:cNvPr>
            <p:cNvSpPr txBox="1">
              <a:spLocks noChangeArrowheads="1"/>
            </p:cNvSpPr>
            <p:nvPr/>
          </p:nvSpPr>
          <p:spPr bwMode="auto">
            <a:xfrm>
              <a:off x="2336" y="2886"/>
              <a:ext cx="5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400" b="1">
                  <a:solidFill>
                    <a:srgbClr val="0000FF"/>
                  </a:solidFill>
                  <a:effectLst>
                    <a:outerShdw blurRad="38100" dist="38100" dir="2700000" algn="tl">
                      <a:srgbClr val="C0C0C0"/>
                    </a:outerShdw>
                  </a:effectLst>
                  <a:latin typeface="Arial" charset="0"/>
                  <a:cs typeface="Arial" charset="0"/>
                </a:rPr>
                <a:t>1 м</a:t>
              </a:r>
              <a:r>
                <a:rPr lang="ru-RU" sz="2400" b="1" baseline="30000">
                  <a:solidFill>
                    <a:srgbClr val="0000FF"/>
                  </a:solidFill>
                  <a:effectLst>
                    <a:outerShdw blurRad="38100" dist="38100" dir="2700000" algn="tl">
                      <a:srgbClr val="C0C0C0"/>
                    </a:outerShdw>
                  </a:effectLst>
                  <a:latin typeface="Arial" charset="0"/>
                  <a:cs typeface="Arial" charset="0"/>
                </a:rPr>
                <a:t>3</a:t>
              </a:r>
            </a:p>
          </p:txBody>
        </p:sp>
      </p:grpSp>
      <p:grpSp>
        <p:nvGrpSpPr>
          <p:cNvPr id="65668" name="Group 132">
            <a:extLst>
              <a:ext uri="{FF2B5EF4-FFF2-40B4-BE49-F238E27FC236}">
                <a16:creationId xmlns:a16="http://schemas.microsoft.com/office/drawing/2014/main" id="{71687157-5A09-4FDA-9E2A-F5D63D498CE7}"/>
              </a:ext>
            </a:extLst>
          </p:cNvPr>
          <p:cNvGrpSpPr>
            <a:grpSpLocks/>
          </p:cNvGrpSpPr>
          <p:nvPr/>
        </p:nvGrpSpPr>
        <p:grpSpPr bwMode="auto">
          <a:xfrm>
            <a:off x="4716463" y="3933825"/>
            <a:ext cx="1727200" cy="1727200"/>
            <a:chOff x="2971" y="2478"/>
            <a:chExt cx="1088" cy="1088"/>
          </a:xfrm>
        </p:grpSpPr>
        <p:grpSp>
          <p:nvGrpSpPr>
            <p:cNvPr id="10266" name="Group 110">
              <a:extLst>
                <a:ext uri="{FF2B5EF4-FFF2-40B4-BE49-F238E27FC236}">
                  <a16:creationId xmlns:a16="http://schemas.microsoft.com/office/drawing/2014/main" id="{4606305D-B828-4C99-A61C-8144AE388F0F}"/>
                </a:ext>
              </a:extLst>
            </p:cNvPr>
            <p:cNvGrpSpPr>
              <a:grpSpLocks/>
            </p:cNvGrpSpPr>
            <p:nvPr/>
          </p:nvGrpSpPr>
          <p:grpSpPr bwMode="auto">
            <a:xfrm>
              <a:off x="2971" y="2478"/>
              <a:ext cx="1088" cy="1088"/>
              <a:chOff x="3402" y="2228"/>
              <a:chExt cx="907" cy="908"/>
            </a:xfrm>
          </p:grpSpPr>
          <p:sp>
            <p:nvSpPr>
              <p:cNvPr id="10268" name="AutoShape 111">
                <a:extLst>
                  <a:ext uri="{FF2B5EF4-FFF2-40B4-BE49-F238E27FC236}">
                    <a16:creationId xmlns:a16="http://schemas.microsoft.com/office/drawing/2014/main" id="{EDAE36C5-D1CA-4DBD-8545-578C67B5D961}"/>
                  </a:ext>
                </a:extLst>
              </p:cNvPr>
              <p:cNvSpPr>
                <a:spLocks noChangeArrowheads="1"/>
              </p:cNvSpPr>
              <p:nvPr/>
            </p:nvSpPr>
            <p:spPr bwMode="auto">
              <a:xfrm rot="10800000" flipH="1">
                <a:off x="4150" y="2228"/>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69" name="Rectangle 112">
                <a:extLst>
                  <a:ext uri="{FF2B5EF4-FFF2-40B4-BE49-F238E27FC236}">
                    <a16:creationId xmlns:a16="http://schemas.microsoft.com/office/drawing/2014/main" id="{A8F13DC1-77DB-46B7-BA45-1A4E94AB5661}"/>
                  </a:ext>
                </a:extLst>
              </p:cNvPr>
              <p:cNvSpPr>
                <a:spLocks noChangeArrowheads="1"/>
              </p:cNvSpPr>
              <p:nvPr/>
            </p:nvSpPr>
            <p:spPr bwMode="auto">
              <a:xfrm>
                <a:off x="3560" y="2228"/>
                <a:ext cx="613" cy="182"/>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70" name="Rectangle 113">
                <a:extLst>
                  <a:ext uri="{FF2B5EF4-FFF2-40B4-BE49-F238E27FC236}">
                    <a16:creationId xmlns:a16="http://schemas.microsoft.com/office/drawing/2014/main" id="{36FF4588-4C34-4103-B5DF-9E52E73F417E}"/>
                  </a:ext>
                </a:extLst>
              </p:cNvPr>
              <p:cNvSpPr>
                <a:spLocks noChangeArrowheads="1"/>
              </p:cNvSpPr>
              <p:nvPr/>
            </p:nvSpPr>
            <p:spPr bwMode="auto">
              <a:xfrm>
                <a:off x="4173" y="2410"/>
                <a:ext cx="136" cy="544"/>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71" name="AutoShape 114">
                <a:extLst>
                  <a:ext uri="{FF2B5EF4-FFF2-40B4-BE49-F238E27FC236}">
                    <a16:creationId xmlns:a16="http://schemas.microsoft.com/office/drawing/2014/main" id="{B56E503E-CC70-4857-AA15-393D82CC64A2}"/>
                  </a:ext>
                </a:extLst>
              </p:cNvPr>
              <p:cNvSpPr>
                <a:spLocks noChangeArrowheads="1"/>
              </p:cNvSpPr>
              <p:nvPr/>
            </p:nvSpPr>
            <p:spPr bwMode="auto">
              <a:xfrm flipH="1">
                <a:off x="3402" y="2228"/>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72" name="AutoShape 115">
                <a:extLst>
                  <a:ext uri="{FF2B5EF4-FFF2-40B4-BE49-F238E27FC236}">
                    <a16:creationId xmlns:a16="http://schemas.microsoft.com/office/drawing/2014/main" id="{9DDE97CE-D634-4CEE-B634-E691F4673D23}"/>
                  </a:ext>
                </a:extLst>
              </p:cNvPr>
              <p:cNvSpPr>
                <a:spLocks noChangeArrowheads="1"/>
              </p:cNvSpPr>
              <p:nvPr/>
            </p:nvSpPr>
            <p:spPr bwMode="auto">
              <a:xfrm rot="10800000" flipH="1">
                <a:off x="4150" y="2954"/>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73" name="AutoShape 116">
                <a:extLst>
                  <a:ext uri="{FF2B5EF4-FFF2-40B4-BE49-F238E27FC236}">
                    <a16:creationId xmlns:a16="http://schemas.microsoft.com/office/drawing/2014/main" id="{89B97EC3-8EC8-4D24-BC2A-549AD118D335}"/>
                  </a:ext>
                </a:extLst>
              </p:cNvPr>
              <p:cNvSpPr>
                <a:spLocks noChangeArrowheads="1"/>
              </p:cNvSpPr>
              <p:nvPr/>
            </p:nvSpPr>
            <p:spPr bwMode="auto">
              <a:xfrm flipH="1">
                <a:off x="4150" y="2251"/>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74" name="Rectangle 117">
                <a:extLst>
                  <a:ext uri="{FF2B5EF4-FFF2-40B4-BE49-F238E27FC236}">
                    <a16:creationId xmlns:a16="http://schemas.microsoft.com/office/drawing/2014/main" id="{6372A1C7-BEF8-415E-AC3D-F2B94602BB26}"/>
                  </a:ext>
                </a:extLst>
              </p:cNvPr>
              <p:cNvSpPr>
                <a:spLocks noChangeArrowheads="1"/>
              </p:cNvSpPr>
              <p:nvPr/>
            </p:nvSpPr>
            <p:spPr bwMode="auto">
              <a:xfrm>
                <a:off x="3402" y="2410"/>
                <a:ext cx="766" cy="72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75" name="Line 118">
                <a:extLst>
                  <a:ext uri="{FF2B5EF4-FFF2-40B4-BE49-F238E27FC236}">
                    <a16:creationId xmlns:a16="http://schemas.microsoft.com/office/drawing/2014/main" id="{AE642AB1-9F8A-47B7-B725-95E4232399F4}"/>
                  </a:ext>
                </a:extLst>
              </p:cNvPr>
              <p:cNvSpPr>
                <a:spLocks noChangeShapeType="1"/>
              </p:cNvSpPr>
              <p:nvPr/>
            </p:nvSpPr>
            <p:spPr bwMode="auto">
              <a:xfrm flipV="1">
                <a:off x="3402" y="2228"/>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76" name="Line 119">
                <a:extLst>
                  <a:ext uri="{FF2B5EF4-FFF2-40B4-BE49-F238E27FC236}">
                    <a16:creationId xmlns:a16="http://schemas.microsoft.com/office/drawing/2014/main" id="{A458E043-7BB0-4ACB-93CD-364FE1E9EFB6}"/>
                  </a:ext>
                </a:extLst>
              </p:cNvPr>
              <p:cNvSpPr>
                <a:spLocks noChangeShapeType="1"/>
              </p:cNvSpPr>
              <p:nvPr/>
            </p:nvSpPr>
            <p:spPr bwMode="auto">
              <a:xfrm flipV="1">
                <a:off x="4168" y="2228"/>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77" name="Line 120">
                <a:extLst>
                  <a:ext uri="{FF2B5EF4-FFF2-40B4-BE49-F238E27FC236}">
                    <a16:creationId xmlns:a16="http://schemas.microsoft.com/office/drawing/2014/main" id="{782B991B-FE08-4FAC-9CF8-4F0A5CF25356}"/>
                  </a:ext>
                </a:extLst>
              </p:cNvPr>
              <p:cNvSpPr>
                <a:spLocks noChangeShapeType="1"/>
              </p:cNvSpPr>
              <p:nvPr/>
            </p:nvSpPr>
            <p:spPr bwMode="auto">
              <a:xfrm flipV="1">
                <a:off x="4168" y="2954"/>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78" name="Line 121">
                <a:extLst>
                  <a:ext uri="{FF2B5EF4-FFF2-40B4-BE49-F238E27FC236}">
                    <a16:creationId xmlns:a16="http://schemas.microsoft.com/office/drawing/2014/main" id="{62EF7023-D652-4C3E-BC74-F2D2212FC2AE}"/>
                  </a:ext>
                </a:extLst>
              </p:cNvPr>
              <p:cNvSpPr>
                <a:spLocks noChangeShapeType="1"/>
              </p:cNvSpPr>
              <p:nvPr/>
            </p:nvSpPr>
            <p:spPr bwMode="auto">
              <a:xfrm flipV="1">
                <a:off x="3402" y="2954"/>
                <a:ext cx="141" cy="182"/>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79" name="Line 122">
                <a:extLst>
                  <a:ext uri="{FF2B5EF4-FFF2-40B4-BE49-F238E27FC236}">
                    <a16:creationId xmlns:a16="http://schemas.microsoft.com/office/drawing/2014/main" id="{89967C77-B107-4A76-82BA-33E34DAEC8DA}"/>
                  </a:ext>
                </a:extLst>
              </p:cNvPr>
              <p:cNvSpPr>
                <a:spLocks noChangeShapeType="1"/>
              </p:cNvSpPr>
              <p:nvPr/>
            </p:nvSpPr>
            <p:spPr bwMode="auto">
              <a:xfrm>
                <a:off x="4309" y="2228"/>
                <a:ext cx="0" cy="72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80" name="Line 123">
                <a:extLst>
                  <a:ext uri="{FF2B5EF4-FFF2-40B4-BE49-F238E27FC236}">
                    <a16:creationId xmlns:a16="http://schemas.microsoft.com/office/drawing/2014/main" id="{C9D6310F-05AF-4B60-8A0B-ABEA87485580}"/>
                  </a:ext>
                </a:extLst>
              </p:cNvPr>
              <p:cNvSpPr>
                <a:spLocks noChangeShapeType="1"/>
              </p:cNvSpPr>
              <p:nvPr/>
            </p:nvSpPr>
            <p:spPr bwMode="auto">
              <a:xfrm>
                <a:off x="3543" y="2228"/>
                <a:ext cx="0" cy="72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81" name="Line 124">
                <a:extLst>
                  <a:ext uri="{FF2B5EF4-FFF2-40B4-BE49-F238E27FC236}">
                    <a16:creationId xmlns:a16="http://schemas.microsoft.com/office/drawing/2014/main" id="{05BEC475-BE23-4FDD-ABBE-D0135BDB049F}"/>
                  </a:ext>
                </a:extLst>
              </p:cNvPr>
              <p:cNvSpPr>
                <a:spLocks noChangeShapeType="1"/>
              </p:cNvSpPr>
              <p:nvPr/>
            </p:nvSpPr>
            <p:spPr bwMode="auto">
              <a:xfrm flipH="1">
                <a:off x="3543" y="2954"/>
                <a:ext cx="766"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82" name="Line 125">
                <a:extLst>
                  <a:ext uri="{FF2B5EF4-FFF2-40B4-BE49-F238E27FC236}">
                    <a16:creationId xmlns:a16="http://schemas.microsoft.com/office/drawing/2014/main" id="{82D7F401-4162-4BED-B3FE-EB08987015FB}"/>
                  </a:ext>
                </a:extLst>
              </p:cNvPr>
              <p:cNvSpPr>
                <a:spLocks noChangeShapeType="1"/>
              </p:cNvSpPr>
              <p:nvPr/>
            </p:nvSpPr>
            <p:spPr bwMode="auto">
              <a:xfrm flipH="1">
                <a:off x="3543" y="2228"/>
                <a:ext cx="76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65664" name="Text Box 128">
              <a:extLst>
                <a:ext uri="{FF2B5EF4-FFF2-40B4-BE49-F238E27FC236}">
                  <a16:creationId xmlns:a16="http://schemas.microsoft.com/office/drawing/2014/main" id="{0E470D98-9EC7-49B8-AC93-F21E879572F5}"/>
                </a:ext>
              </a:extLst>
            </p:cNvPr>
            <p:cNvSpPr txBox="1">
              <a:spLocks noChangeArrowheads="1"/>
            </p:cNvSpPr>
            <p:nvPr/>
          </p:nvSpPr>
          <p:spPr bwMode="auto">
            <a:xfrm>
              <a:off x="3243" y="2886"/>
              <a:ext cx="5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400" b="1">
                  <a:solidFill>
                    <a:srgbClr val="0000FF"/>
                  </a:solidFill>
                  <a:effectLst>
                    <a:outerShdw blurRad="38100" dist="38100" dir="2700000" algn="tl">
                      <a:srgbClr val="C0C0C0"/>
                    </a:outerShdw>
                  </a:effectLst>
                  <a:latin typeface="Arial" charset="0"/>
                  <a:cs typeface="Arial" charset="0"/>
                </a:rPr>
                <a:t>1 м</a:t>
              </a:r>
              <a:r>
                <a:rPr lang="ru-RU" sz="2400" b="1" baseline="30000">
                  <a:solidFill>
                    <a:srgbClr val="0000FF"/>
                  </a:solidFill>
                  <a:effectLst>
                    <a:outerShdw blurRad="38100" dist="38100" dir="2700000" algn="tl">
                      <a:srgbClr val="C0C0C0"/>
                    </a:outerShdw>
                  </a:effectLst>
                  <a:latin typeface="Arial" charset="0"/>
                  <a:cs typeface="Arial" charset="0"/>
                </a:rPr>
                <a:t>3</a:t>
              </a:r>
            </a:p>
          </p:txBody>
        </p:sp>
      </p:grpSp>
      <p:grpSp>
        <p:nvGrpSpPr>
          <p:cNvPr id="65665" name="Group 129">
            <a:extLst>
              <a:ext uri="{FF2B5EF4-FFF2-40B4-BE49-F238E27FC236}">
                <a16:creationId xmlns:a16="http://schemas.microsoft.com/office/drawing/2014/main" id="{08C522E9-B129-43B6-8FBA-99EB1D0F4BF7}"/>
              </a:ext>
            </a:extLst>
          </p:cNvPr>
          <p:cNvGrpSpPr>
            <a:grpSpLocks/>
          </p:cNvGrpSpPr>
          <p:nvPr/>
        </p:nvGrpSpPr>
        <p:grpSpPr bwMode="auto">
          <a:xfrm>
            <a:off x="1836738" y="2565400"/>
            <a:ext cx="1727200" cy="1727200"/>
            <a:chOff x="1157" y="1616"/>
            <a:chExt cx="1088" cy="1088"/>
          </a:xfrm>
        </p:grpSpPr>
        <p:grpSp>
          <p:nvGrpSpPr>
            <p:cNvPr id="10249" name="Group 94">
              <a:extLst>
                <a:ext uri="{FF2B5EF4-FFF2-40B4-BE49-F238E27FC236}">
                  <a16:creationId xmlns:a16="http://schemas.microsoft.com/office/drawing/2014/main" id="{C1F1D311-CF87-41F5-A1C3-4FC00BE4B8FF}"/>
                </a:ext>
              </a:extLst>
            </p:cNvPr>
            <p:cNvGrpSpPr>
              <a:grpSpLocks/>
            </p:cNvGrpSpPr>
            <p:nvPr/>
          </p:nvGrpSpPr>
          <p:grpSpPr bwMode="auto">
            <a:xfrm>
              <a:off x="1157" y="1616"/>
              <a:ext cx="1088" cy="1088"/>
              <a:chOff x="3402" y="2228"/>
              <a:chExt cx="907" cy="908"/>
            </a:xfrm>
          </p:grpSpPr>
          <p:sp>
            <p:nvSpPr>
              <p:cNvPr id="10251" name="AutoShape 95">
                <a:extLst>
                  <a:ext uri="{FF2B5EF4-FFF2-40B4-BE49-F238E27FC236}">
                    <a16:creationId xmlns:a16="http://schemas.microsoft.com/office/drawing/2014/main" id="{27139F57-5F50-40B1-B921-D2FE1933B6D7}"/>
                  </a:ext>
                </a:extLst>
              </p:cNvPr>
              <p:cNvSpPr>
                <a:spLocks noChangeArrowheads="1"/>
              </p:cNvSpPr>
              <p:nvPr/>
            </p:nvSpPr>
            <p:spPr bwMode="auto">
              <a:xfrm rot="10800000" flipH="1">
                <a:off x="4150" y="2228"/>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52" name="Rectangle 96">
                <a:extLst>
                  <a:ext uri="{FF2B5EF4-FFF2-40B4-BE49-F238E27FC236}">
                    <a16:creationId xmlns:a16="http://schemas.microsoft.com/office/drawing/2014/main" id="{E4F5052F-2668-4E05-88E0-42C04889D486}"/>
                  </a:ext>
                </a:extLst>
              </p:cNvPr>
              <p:cNvSpPr>
                <a:spLocks noChangeArrowheads="1"/>
              </p:cNvSpPr>
              <p:nvPr/>
            </p:nvSpPr>
            <p:spPr bwMode="auto">
              <a:xfrm>
                <a:off x="3560" y="2228"/>
                <a:ext cx="613" cy="182"/>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53" name="Rectangle 97">
                <a:extLst>
                  <a:ext uri="{FF2B5EF4-FFF2-40B4-BE49-F238E27FC236}">
                    <a16:creationId xmlns:a16="http://schemas.microsoft.com/office/drawing/2014/main" id="{8EACBD1A-DAAF-445B-B4CA-823DEF450433}"/>
                  </a:ext>
                </a:extLst>
              </p:cNvPr>
              <p:cNvSpPr>
                <a:spLocks noChangeArrowheads="1"/>
              </p:cNvSpPr>
              <p:nvPr/>
            </p:nvSpPr>
            <p:spPr bwMode="auto">
              <a:xfrm>
                <a:off x="4173" y="2410"/>
                <a:ext cx="136" cy="544"/>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54" name="AutoShape 98">
                <a:extLst>
                  <a:ext uri="{FF2B5EF4-FFF2-40B4-BE49-F238E27FC236}">
                    <a16:creationId xmlns:a16="http://schemas.microsoft.com/office/drawing/2014/main" id="{05E1F932-6811-47D2-BCFC-5D85B0BCFAA1}"/>
                  </a:ext>
                </a:extLst>
              </p:cNvPr>
              <p:cNvSpPr>
                <a:spLocks noChangeArrowheads="1"/>
              </p:cNvSpPr>
              <p:nvPr/>
            </p:nvSpPr>
            <p:spPr bwMode="auto">
              <a:xfrm flipH="1">
                <a:off x="3402" y="2228"/>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55" name="AutoShape 99">
                <a:extLst>
                  <a:ext uri="{FF2B5EF4-FFF2-40B4-BE49-F238E27FC236}">
                    <a16:creationId xmlns:a16="http://schemas.microsoft.com/office/drawing/2014/main" id="{A52E0CBA-8FA0-4F9D-BC48-85C19AE8711A}"/>
                  </a:ext>
                </a:extLst>
              </p:cNvPr>
              <p:cNvSpPr>
                <a:spLocks noChangeArrowheads="1"/>
              </p:cNvSpPr>
              <p:nvPr/>
            </p:nvSpPr>
            <p:spPr bwMode="auto">
              <a:xfrm rot="10800000" flipH="1">
                <a:off x="4150" y="2954"/>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56" name="AutoShape 100">
                <a:extLst>
                  <a:ext uri="{FF2B5EF4-FFF2-40B4-BE49-F238E27FC236}">
                    <a16:creationId xmlns:a16="http://schemas.microsoft.com/office/drawing/2014/main" id="{30FCE546-5663-407E-BA6B-5D5BCDE98D25}"/>
                  </a:ext>
                </a:extLst>
              </p:cNvPr>
              <p:cNvSpPr>
                <a:spLocks noChangeArrowheads="1"/>
              </p:cNvSpPr>
              <p:nvPr/>
            </p:nvSpPr>
            <p:spPr bwMode="auto">
              <a:xfrm flipH="1">
                <a:off x="4150" y="2251"/>
                <a:ext cx="159" cy="181"/>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57" name="Rectangle 101">
                <a:extLst>
                  <a:ext uri="{FF2B5EF4-FFF2-40B4-BE49-F238E27FC236}">
                    <a16:creationId xmlns:a16="http://schemas.microsoft.com/office/drawing/2014/main" id="{E10232B1-9EF8-41EE-AA5C-C5A69B36BA42}"/>
                  </a:ext>
                </a:extLst>
              </p:cNvPr>
              <p:cNvSpPr>
                <a:spLocks noChangeArrowheads="1"/>
              </p:cNvSpPr>
              <p:nvPr/>
            </p:nvSpPr>
            <p:spPr bwMode="auto">
              <a:xfrm>
                <a:off x="3402" y="2410"/>
                <a:ext cx="766" cy="72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0258" name="Line 102">
                <a:extLst>
                  <a:ext uri="{FF2B5EF4-FFF2-40B4-BE49-F238E27FC236}">
                    <a16:creationId xmlns:a16="http://schemas.microsoft.com/office/drawing/2014/main" id="{5B2A59F6-3888-4AF3-9C35-BB13EFDD2FE8}"/>
                  </a:ext>
                </a:extLst>
              </p:cNvPr>
              <p:cNvSpPr>
                <a:spLocks noChangeShapeType="1"/>
              </p:cNvSpPr>
              <p:nvPr/>
            </p:nvSpPr>
            <p:spPr bwMode="auto">
              <a:xfrm flipV="1">
                <a:off x="3402" y="2228"/>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59" name="Line 103">
                <a:extLst>
                  <a:ext uri="{FF2B5EF4-FFF2-40B4-BE49-F238E27FC236}">
                    <a16:creationId xmlns:a16="http://schemas.microsoft.com/office/drawing/2014/main" id="{740994CB-FEC9-4730-9925-A96E27CCFD33}"/>
                  </a:ext>
                </a:extLst>
              </p:cNvPr>
              <p:cNvSpPr>
                <a:spLocks noChangeShapeType="1"/>
              </p:cNvSpPr>
              <p:nvPr/>
            </p:nvSpPr>
            <p:spPr bwMode="auto">
              <a:xfrm flipV="1">
                <a:off x="4168" y="2228"/>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60" name="Line 104">
                <a:extLst>
                  <a:ext uri="{FF2B5EF4-FFF2-40B4-BE49-F238E27FC236}">
                    <a16:creationId xmlns:a16="http://schemas.microsoft.com/office/drawing/2014/main" id="{3E32B9F2-9F87-4CAA-B3D7-EBCB31951152}"/>
                  </a:ext>
                </a:extLst>
              </p:cNvPr>
              <p:cNvSpPr>
                <a:spLocks noChangeShapeType="1"/>
              </p:cNvSpPr>
              <p:nvPr/>
            </p:nvSpPr>
            <p:spPr bwMode="auto">
              <a:xfrm flipV="1">
                <a:off x="4168" y="2954"/>
                <a:ext cx="141" cy="18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61" name="Line 105">
                <a:extLst>
                  <a:ext uri="{FF2B5EF4-FFF2-40B4-BE49-F238E27FC236}">
                    <a16:creationId xmlns:a16="http://schemas.microsoft.com/office/drawing/2014/main" id="{2760EBEE-208C-43DF-94FB-0E741307909B}"/>
                  </a:ext>
                </a:extLst>
              </p:cNvPr>
              <p:cNvSpPr>
                <a:spLocks noChangeShapeType="1"/>
              </p:cNvSpPr>
              <p:nvPr/>
            </p:nvSpPr>
            <p:spPr bwMode="auto">
              <a:xfrm flipV="1">
                <a:off x="3402" y="2954"/>
                <a:ext cx="141" cy="182"/>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62" name="Line 106">
                <a:extLst>
                  <a:ext uri="{FF2B5EF4-FFF2-40B4-BE49-F238E27FC236}">
                    <a16:creationId xmlns:a16="http://schemas.microsoft.com/office/drawing/2014/main" id="{00C7D899-0A88-416D-A2BA-719445A9CFF3}"/>
                  </a:ext>
                </a:extLst>
              </p:cNvPr>
              <p:cNvSpPr>
                <a:spLocks noChangeShapeType="1"/>
              </p:cNvSpPr>
              <p:nvPr/>
            </p:nvSpPr>
            <p:spPr bwMode="auto">
              <a:xfrm>
                <a:off x="4309" y="2228"/>
                <a:ext cx="0" cy="72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63" name="Line 107">
                <a:extLst>
                  <a:ext uri="{FF2B5EF4-FFF2-40B4-BE49-F238E27FC236}">
                    <a16:creationId xmlns:a16="http://schemas.microsoft.com/office/drawing/2014/main" id="{1E03B532-8DB7-4E91-8ADA-865E8A1BCB93}"/>
                  </a:ext>
                </a:extLst>
              </p:cNvPr>
              <p:cNvSpPr>
                <a:spLocks noChangeShapeType="1"/>
              </p:cNvSpPr>
              <p:nvPr/>
            </p:nvSpPr>
            <p:spPr bwMode="auto">
              <a:xfrm>
                <a:off x="3543" y="2228"/>
                <a:ext cx="0" cy="72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64" name="Line 108">
                <a:extLst>
                  <a:ext uri="{FF2B5EF4-FFF2-40B4-BE49-F238E27FC236}">
                    <a16:creationId xmlns:a16="http://schemas.microsoft.com/office/drawing/2014/main" id="{274E0CF8-4527-4CA5-8CCA-049DDC2140E8}"/>
                  </a:ext>
                </a:extLst>
              </p:cNvPr>
              <p:cNvSpPr>
                <a:spLocks noChangeShapeType="1"/>
              </p:cNvSpPr>
              <p:nvPr/>
            </p:nvSpPr>
            <p:spPr bwMode="auto">
              <a:xfrm flipH="1">
                <a:off x="3543" y="2954"/>
                <a:ext cx="766"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65" name="Line 109">
                <a:extLst>
                  <a:ext uri="{FF2B5EF4-FFF2-40B4-BE49-F238E27FC236}">
                    <a16:creationId xmlns:a16="http://schemas.microsoft.com/office/drawing/2014/main" id="{B9AFAEFA-D797-46BD-A377-8FF13DD3974A}"/>
                  </a:ext>
                </a:extLst>
              </p:cNvPr>
              <p:cNvSpPr>
                <a:spLocks noChangeShapeType="1"/>
              </p:cNvSpPr>
              <p:nvPr/>
            </p:nvSpPr>
            <p:spPr bwMode="auto">
              <a:xfrm flipH="1">
                <a:off x="3543" y="2228"/>
                <a:ext cx="766"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65593" name="Text Box 57">
              <a:extLst>
                <a:ext uri="{FF2B5EF4-FFF2-40B4-BE49-F238E27FC236}">
                  <a16:creationId xmlns:a16="http://schemas.microsoft.com/office/drawing/2014/main" id="{2F76AB31-9922-4A8E-98EC-A6D98DEFFBE2}"/>
                </a:ext>
              </a:extLst>
            </p:cNvPr>
            <p:cNvSpPr txBox="1">
              <a:spLocks noChangeArrowheads="1"/>
            </p:cNvSpPr>
            <p:nvPr/>
          </p:nvSpPr>
          <p:spPr bwMode="auto">
            <a:xfrm>
              <a:off x="1406" y="2001"/>
              <a:ext cx="5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400" b="1">
                  <a:solidFill>
                    <a:srgbClr val="0000FF"/>
                  </a:solidFill>
                  <a:effectLst>
                    <a:outerShdw blurRad="38100" dist="38100" dir="2700000" algn="tl">
                      <a:srgbClr val="C0C0C0"/>
                    </a:outerShdw>
                  </a:effectLst>
                  <a:latin typeface="Arial" charset="0"/>
                  <a:cs typeface="Arial" charset="0"/>
                </a:rPr>
                <a:t>1 м</a:t>
              </a:r>
              <a:r>
                <a:rPr lang="ru-RU" sz="2400" b="1" baseline="30000">
                  <a:solidFill>
                    <a:srgbClr val="0000FF"/>
                  </a:solidFill>
                  <a:effectLst>
                    <a:outerShdw blurRad="38100" dist="38100" dir="2700000" algn="tl">
                      <a:srgbClr val="C0C0C0"/>
                    </a:outerShdw>
                  </a:effectLst>
                  <a:latin typeface="Arial" charset="0"/>
                  <a:cs typeface="Arial" charset="0"/>
                </a:rPr>
                <a:t>3</a:t>
              </a:r>
            </a:p>
          </p:txBody>
        </p:sp>
      </p:grpSp>
      <p:sp>
        <p:nvSpPr>
          <p:cNvPr id="65669" name="Text Box 133">
            <a:extLst>
              <a:ext uri="{FF2B5EF4-FFF2-40B4-BE49-F238E27FC236}">
                <a16:creationId xmlns:a16="http://schemas.microsoft.com/office/drawing/2014/main" id="{87828D08-BD58-40EE-967C-71016E0A1E2B}"/>
              </a:ext>
            </a:extLst>
          </p:cNvPr>
          <p:cNvSpPr txBox="1">
            <a:spLocks noChangeArrowheads="1"/>
          </p:cNvSpPr>
          <p:nvPr/>
        </p:nvSpPr>
        <p:spPr bwMode="auto">
          <a:xfrm>
            <a:off x="3743325" y="3105150"/>
            <a:ext cx="4141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400" b="1">
                <a:solidFill>
                  <a:srgbClr val="CC0000"/>
                </a:solidFill>
                <a:effectLst>
                  <a:outerShdw blurRad="38100" dist="38100" dir="2700000" algn="tl">
                    <a:srgbClr val="C0C0C0"/>
                  </a:outerShdw>
                </a:effectLst>
                <a:latin typeface="Arial" charset="0"/>
                <a:cs typeface="Arial" charset="0"/>
              </a:rPr>
              <a:t>V</a:t>
            </a:r>
            <a:r>
              <a:rPr lang="ru-RU" sz="2000" b="1">
                <a:solidFill>
                  <a:srgbClr val="CC0000"/>
                </a:solidFill>
                <a:effectLst>
                  <a:outerShdw blurRad="38100" dist="38100" dir="2700000" algn="tl">
                    <a:srgbClr val="C0C0C0"/>
                  </a:outerShdw>
                </a:effectLst>
                <a:latin typeface="Arial" charset="0"/>
                <a:cs typeface="Arial" charset="0"/>
              </a:rPr>
              <a:t> </a:t>
            </a:r>
            <a:r>
              <a:rPr lang="en-US" sz="2000" b="1">
                <a:solidFill>
                  <a:srgbClr val="CC0000"/>
                </a:solidFill>
                <a:effectLst>
                  <a:outerShdw blurRad="38100" dist="38100" dir="2700000" algn="tl">
                    <a:srgbClr val="C0C0C0"/>
                  </a:outerShdw>
                </a:effectLst>
                <a:latin typeface="Arial" charset="0"/>
                <a:cs typeface="Arial" charset="0"/>
              </a:rPr>
              <a:t>=</a:t>
            </a:r>
            <a:r>
              <a:rPr lang="ru-RU" sz="2000" b="1">
                <a:solidFill>
                  <a:srgbClr val="CC0000"/>
                </a:solidFill>
                <a:effectLst>
                  <a:outerShdw blurRad="38100" dist="38100" dir="2700000" algn="tl">
                    <a:srgbClr val="C0C0C0"/>
                  </a:outerShdw>
                </a:effectLst>
                <a:latin typeface="Arial" charset="0"/>
                <a:cs typeface="Arial" charset="0"/>
              </a:rPr>
              <a:t> 1 м</a:t>
            </a:r>
            <a:r>
              <a:rPr lang="ru-RU" sz="2000" b="1" baseline="30000">
                <a:solidFill>
                  <a:srgbClr val="CC0000"/>
                </a:solidFill>
                <a:effectLst>
                  <a:outerShdw blurRad="38100" dist="38100" dir="2700000" algn="tl">
                    <a:srgbClr val="C0C0C0"/>
                  </a:outerShdw>
                </a:effectLst>
                <a:latin typeface="Arial" charset="0"/>
                <a:cs typeface="Arial" charset="0"/>
              </a:rPr>
              <a:t>3</a:t>
            </a:r>
            <a:r>
              <a:rPr lang="ru-RU" sz="2000">
                <a:solidFill>
                  <a:srgbClr val="CC0000"/>
                </a:solidFill>
                <a:latin typeface="Arial" charset="0"/>
                <a:cs typeface="Arial" charset="0"/>
              </a:rPr>
              <a:t> </a:t>
            </a:r>
            <a:r>
              <a:rPr lang="ru-RU" sz="2000" b="1">
                <a:solidFill>
                  <a:srgbClr val="CC0000"/>
                </a:solidFill>
                <a:effectLst>
                  <a:outerShdw blurRad="38100" dist="38100" dir="2700000" algn="tl">
                    <a:srgbClr val="C0C0C0"/>
                  </a:outerShdw>
                </a:effectLst>
                <a:latin typeface="Arial" charset="0"/>
                <a:cs typeface="Arial" charset="0"/>
              </a:rPr>
              <a:t>+1 м</a:t>
            </a:r>
            <a:r>
              <a:rPr lang="ru-RU" sz="2000" b="1" baseline="30000">
                <a:solidFill>
                  <a:srgbClr val="CC0000"/>
                </a:solidFill>
                <a:effectLst>
                  <a:outerShdw blurRad="38100" dist="38100" dir="2700000" algn="tl">
                    <a:srgbClr val="C0C0C0"/>
                  </a:outerShdw>
                </a:effectLst>
                <a:latin typeface="Arial" charset="0"/>
                <a:cs typeface="Arial" charset="0"/>
              </a:rPr>
              <a:t>3</a:t>
            </a:r>
            <a:r>
              <a:rPr lang="ru-RU" sz="2000">
                <a:solidFill>
                  <a:srgbClr val="CC0000"/>
                </a:solidFill>
                <a:latin typeface="Arial" charset="0"/>
                <a:cs typeface="Arial" charset="0"/>
              </a:rPr>
              <a:t> </a:t>
            </a:r>
            <a:r>
              <a:rPr lang="ru-RU" sz="2000" b="1">
                <a:solidFill>
                  <a:srgbClr val="CC0000"/>
                </a:solidFill>
                <a:effectLst>
                  <a:outerShdw blurRad="38100" dist="38100" dir="2700000" algn="tl">
                    <a:srgbClr val="C0C0C0"/>
                  </a:outerShdw>
                </a:effectLst>
                <a:latin typeface="Arial" charset="0"/>
                <a:cs typeface="Arial" charset="0"/>
              </a:rPr>
              <a:t>+1 м</a:t>
            </a:r>
            <a:r>
              <a:rPr lang="ru-RU" sz="2000" b="1" baseline="30000">
                <a:solidFill>
                  <a:srgbClr val="CC0000"/>
                </a:solidFill>
                <a:effectLst>
                  <a:outerShdw blurRad="38100" dist="38100" dir="2700000" algn="tl">
                    <a:srgbClr val="C0C0C0"/>
                  </a:outerShdw>
                </a:effectLst>
                <a:latin typeface="Arial" charset="0"/>
                <a:cs typeface="Arial" charset="0"/>
              </a:rPr>
              <a:t>3</a:t>
            </a:r>
            <a:r>
              <a:rPr lang="ru-RU" sz="2000">
                <a:solidFill>
                  <a:srgbClr val="CC0000"/>
                </a:solidFill>
                <a:latin typeface="Arial" charset="0"/>
                <a:cs typeface="Arial" charset="0"/>
              </a:rPr>
              <a:t> </a:t>
            </a:r>
            <a:r>
              <a:rPr lang="ru-RU" sz="2000" b="1">
                <a:solidFill>
                  <a:srgbClr val="CC0000"/>
                </a:solidFill>
                <a:effectLst>
                  <a:outerShdw blurRad="38100" dist="38100" dir="2700000" algn="tl">
                    <a:srgbClr val="C0C0C0"/>
                  </a:outerShdw>
                </a:effectLst>
                <a:latin typeface="Arial" charset="0"/>
                <a:cs typeface="Arial" charset="0"/>
              </a:rPr>
              <a:t>+1 м</a:t>
            </a:r>
            <a:r>
              <a:rPr lang="ru-RU" sz="2000" b="1" baseline="30000">
                <a:solidFill>
                  <a:srgbClr val="CC0000"/>
                </a:solidFill>
                <a:effectLst>
                  <a:outerShdw blurRad="38100" dist="38100" dir="2700000" algn="tl">
                    <a:srgbClr val="C0C0C0"/>
                  </a:outerShdw>
                </a:effectLst>
                <a:latin typeface="Arial" charset="0"/>
                <a:cs typeface="Arial" charset="0"/>
              </a:rPr>
              <a:t>3</a:t>
            </a:r>
            <a:r>
              <a:rPr lang="ru-RU" sz="2000">
                <a:solidFill>
                  <a:srgbClr val="CC0000"/>
                </a:solidFill>
                <a:latin typeface="Arial" charset="0"/>
                <a:cs typeface="Arial" charset="0"/>
              </a:rPr>
              <a:t> </a:t>
            </a:r>
            <a:r>
              <a:rPr lang="ru-RU" sz="2000" b="1">
                <a:solidFill>
                  <a:srgbClr val="CC0000"/>
                </a:solidFill>
                <a:effectLst>
                  <a:outerShdw blurRad="38100" dist="38100" dir="2700000" algn="tl">
                    <a:srgbClr val="C0C0C0"/>
                  </a:outerShdw>
                </a:effectLst>
                <a:latin typeface="Arial" charset="0"/>
                <a:cs typeface="Arial" charset="0"/>
              </a:rPr>
              <a:t>= </a:t>
            </a:r>
            <a:r>
              <a:rPr lang="en-US" sz="2400" b="1">
                <a:solidFill>
                  <a:srgbClr val="CC0000"/>
                </a:solidFill>
                <a:effectLst>
                  <a:outerShdw blurRad="38100" dist="38100" dir="2700000" algn="tl">
                    <a:srgbClr val="C0C0C0"/>
                  </a:outerShdw>
                </a:effectLst>
                <a:latin typeface="Arial" charset="0"/>
                <a:cs typeface="Arial" charset="0"/>
              </a:rPr>
              <a:t>4</a:t>
            </a:r>
            <a:r>
              <a:rPr lang="ru-RU" sz="2000" b="1">
                <a:solidFill>
                  <a:srgbClr val="CC0000"/>
                </a:solidFill>
                <a:effectLst>
                  <a:outerShdw blurRad="38100" dist="38100" dir="2700000" algn="tl">
                    <a:srgbClr val="C0C0C0"/>
                  </a:outerShdw>
                </a:effectLst>
                <a:latin typeface="Arial" charset="0"/>
                <a:cs typeface="Arial" charset="0"/>
              </a:rPr>
              <a:t>м</a:t>
            </a:r>
            <a:r>
              <a:rPr lang="ru-RU" sz="2000" b="1" baseline="30000">
                <a:solidFill>
                  <a:srgbClr val="CC0000"/>
                </a:solidFill>
                <a:effectLst>
                  <a:outerShdw blurRad="38100" dist="38100" dir="2700000" algn="tl">
                    <a:srgbClr val="C0C0C0"/>
                  </a:outerShdw>
                </a:effectLst>
                <a:latin typeface="Arial" charset="0"/>
                <a:cs typeface="Arial" charset="0"/>
              </a:rPr>
              <a:t>3</a:t>
            </a:r>
          </a:p>
        </p:txBody>
      </p:sp>
      <p:sp>
        <p:nvSpPr>
          <p:cNvPr id="65670" name="Text Box 134">
            <a:extLst>
              <a:ext uri="{FF2B5EF4-FFF2-40B4-BE49-F238E27FC236}">
                <a16:creationId xmlns:a16="http://schemas.microsoft.com/office/drawing/2014/main" id="{7710C9E4-B3A0-4686-B8DE-846E4DB3D17B}"/>
              </a:ext>
            </a:extLst>
          </p:cNvPr>
          <p:cNvSpPr txBox="1">
            <a:spLocks noChangeArrowheads="1"/>
          </p:cNvSpPr>
          <p:nvPr/>
        </p:nvSpPr>
        <p:spPr bwMode="auto">
          <a:xfrm>
            <a:off x="1943100" y="1844675"/>
            <a:ext cx="5221288" cy="2298700"/>
          </a:xfrm>
          <a:prstGeom prst="rect">
            <a:avLst/>
          </a:prstGeom>
          <a:solidFill>
            <a:schemeClr val="bg1"/>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3600" b="1">
                <a:solidFill>
                  <a:srgbClr val="CC0000"/>
                </a:solidFill>
                <a:effectLst>
                  <a:outerShdw blurRad="38100" dist="38100" dir="2700000" algn="tl">
                    <a:srgbClr val="C0C0C0"/>
                  </a:outerShdw>
                </a:effectLst>
                <a:latin typeface="Arial" charset="0"/>
                <a:cs typeface="Arial" charset="0"/>
              </a:rPr>
              <a:t>Объём </a:t>
            </a:r>
          </a:p>
          <a:p>
            <a:pPr algn="ctr">
              <a:spcBef>
                <a:spcPct val="50000"/>
              </a:spcBef>
              <a:defRPr/>
            </a:pPr>
            <a:r>
              <a:rPr lang="ru-RU" sz="3600" b="1">
                <a:solidFill>
                  <a:srgbClr val="CC0000"/>
                </a:solidFill>
                <a:effectLst>
                  <a:outerShdw blurRad="38100" dist="38100" dir="2700000" algn="tl">
                    <a:srgbClr val="C0C0C0"/>
                  </a:outerShdw>
                </a:effectLst>
                <a:latin typeface="Arial" charset="0"/>
                <a:cs typeface="Arial" charset="0"/>
              </a:rPr>
              <a:t>прямоугольного </a:t>
            </a:r>
          </a:p>
          <a:p>
            <a:pPr algn="ctr">
              <a:spcBef>
                <a:spcPct val="50000"/>
              </a:spcBef>
              <a:defRPr/>
            </a:pPr>
            <a:r>
              <a:rPr lang="ru-RU" sz="3600" b="1">
                <a:solidFill>
                  <a:srgbClr val="CC0000"/>
                </a:solidFill>
                <a:effectLst>
                  <a:outerShdw blurRad="38100" dist="38100" dir="2700000" algn="tl">
                    <a:srgbClr val="C0C0C0"/>
                  </a:outerShdw>
                </a:effectLst>
                <a:latin typeface="Arial" charset="0"/>
                <a:cs typeface="Arial" charset="0"/>
              </a:rPr>
              <a:t>пара</a:t>
            </a:r>
            <a:r>
              <a:rPr lang="ru-RU" sz="3600" b="1" u="sng">
                <a:solidFill>
                  <a:srgbClr val="CC0000"/>
                </a:solidFill>
                <a:effectLst>
                  <a:outerShdw blurRad="38100" dist="38100" dir="2700000" algn="tl">
                    <a:srgbClr val="C0C0C0"/>
                  </a:outerShdw>
                </a:effectLst>
                <a:latin typeface="Arial" charset="0"/>
                <a:cs typeface="Arial" charset="0"/>
              </a:rPr>
              <a:t>лл</a:t>
            </a:r>
            <a:r>
              <a:rPr lang="ru-RU" sz="3600" b="1">
                <a:solidFill>
                  <a:srgbClr val="CC0000"/>
                </a:solidFill>
                <a:effectLst>
                  <a:outerShdw blurRad="38100" dist="38100" dir="2700000" algn="tl">
                    <a:srgbClr val="C0C0C0"/>
                  </a:outerShdw>
                </a:effectLst>
                <a:latin typeface="Arial" charset="0"/>
                <a:cs typeface="Arial" charset="0"/>
              </a:rPr>
              <a:t>елепипеда</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8" presetClass="entr" presetSubtype="0" accel="50000" fill="hold" nodeType="afterEffect">
                                  <p:stCondLst>
                                    <p:cond delay="0"/>
                                  </p:stCondLst>
                                  <p:childTnLst>
                                    <p:set>
                                      <p:cBhvr>
                                        <p:cTn id="6" dur="1" fill="hold">
                                          <p:stCondLst>
                                            <p:cond delay="0"/>
                                          </p:stCondLst>
                                        </p:cTn>
                                        <p:tgtEl>
                                          <p:spTgt spid="65666"/>
                                        </p:tgtEl>
                                        <p:attrNameLst>
                                          <p:attrName>style.visibility</p:attrName>
                                        </p:attrNameLst>
                                      </p:cBhvr>
                                      <p:to>
                                        <p:strVal val="visible"/>
                                      </p:to>
                                    </p:set>
                                    <p:anim calcmode="lin" valueType="num">
                                      <p:cBhvr>
                                        <p:cTn id="7" dur="1000" fill="hold"/>
                                        <p:tgtEl>
                                          <p:spTgt spid="6566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65666"/>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65666"/>
                                        </p:tgtEl>
                                        <p:attrNameLst>
                                          <p:attrName>ppt_y</p:attrName>
                                        </p:attrNameLst>
                                      </p:cBhvr>
                                      <p:tavLst>
                                        <p:tav tm="0">
                                          <p:val>
                                            <p:strVal val="#ppt_y"/>
                                          </p:val>
                                        </p:tav>
                                        <p:tav tm="100000">
                                          <p:val>
                                            <p:strVal val="#ppt_y"/>
                                          </p:val>
                                        </p:tav>
                                      </p:tavLst>
                                    </p:anim>
                                    <p:animEffect transition="in" filter="fade">
                                      <p:cBhvr>
                                        <p:cTn id="10" dur="1000"/>
                                        <p:tgtEl>
                                          <p:spTgt spid="65666"/>
                                        </p:tgtEl>
                                      </p:cBhvr>
                                    </p:animEffect>
                                  </p:childTnLst>
                                </p:cTn>
                              </p:par>
                            </p:childTnLst>
                          </p:cTn>
                        </p:par>
                        <p:par>
                          <p:cTn id="11" fill="hold" nodeType="afterGroup">
                            <p:stCondLst>
                              <p:cond delay="1000"/>
                            </p:stCondLst>
                            <p:childTnLst>
                              <p:par>
                                <p:cTn id="12" presetID="48" presetClass="entr" presetSubtype="0" accel="50000" fill="hold" nodeType="afterEffect">
                                  <p:stCondLst>
                                    <p:cond delay="0"/>
                                  </p:stCondLst>
                                  <p:childTnLst>
                                    <p:set>
                                      <p:cBhvr>
                                        <p:cTn id="13" dur="1" fill="hold">
                                          <p:stCondLst>
                                            <p:cond delay="0"/>
                                          </p:stCondLst>
                                        </p:cTn>
                                        <p:tgtEl>
                                          <p:spTgt spid="65667"/>
                                        </p:tgtEl>
                                        <p:attrNameLst>
                                          <p:attrName>style.visibility</p:attrName>
                                        </p:attrNameLst>
                                      </p:cBhvr>
                                      <p:to>
                                        <p:strVal val="visible"/>
                                      </p:to>
                                    </p:set>
                                    <p:anim calcmode="lin" valueType="num">
                                      <p:cBhvr>
                                        <p:cTn id="14" dur="1000" fill="hold"/>
                                        <p:tgtEl>
                                          <p:spTgt spid="6566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65667"/>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65667"/>
                                        </p:tgtEl>
                                        <p:attrNameLst>
                                          <p:attrName>ppt_y</p:attrName>
                                        </p:attrNameLst>
                                      </p:cBhvr>
                                      <p:tavLst>
                                        <p:tav tm="0">
                                          <p:val>
                                            <p:strVal val="#ppt_y"/>
                                          </p:val>
                                        </p:tav>
                                        <p:tav tm="100000">
                                          <p:val>
                                            <p:strVal val="#ppt_y"/>
                                          </p:val>
                                        </p:tav>
                                      </p:tavLst>
                                    </p:anim>
                                    <p:animEffect transition="in" filter="fade">
                                      <p:cBhvr>
                                        <p:cTn id="17" dur="1000"/>
                                        <p:tgtEl>
                                          <p:spTgt spid="65667"/>
                                        </p:tgtEl>
                                      </p:cBhvr>
                                    </p:animEffect>
                                  </p:childTnLst>
                                </p:cTn>
                              </p:par>
                            </p:childTnLst>
                          </p:cTn>
                        </p:par>
                        <p:par>
                          <p:cTn id="18" fill="hold" nodeType="afterGroup">
                            <p:stCondLst>
                              <p:cond delay="2000"/>
                            </p:stCondLst>
                            <p:childTnLst>
                              <p:par>
                                <p:cTn id="19" presetID="48" presetClass="entr" presetSubtype="0" accel="50000" fill="hold" nodeType="afterEffect">
                                  <p:stCondLst>
                                    <p:cond delay="0"/>
                                  </p:stCondLst>
                                  <p:childTnLst>
                                    <p:set>
                                      <p:cBhvr>
                                        <p:cTn id="20" dur="1" fill="hold">
                                          <p:stCondLst>
                                            <p:cond delay="0"/>
                                          </p:stCondLst>
                                        </p:cTn>
                                        <p:tgtEl>
                                          <p:spTgt spid="65668"/>
                                        </p:tgtEl>
                                        <p:attrNameLst>
                                          <p:attrName>style.visibility</p:attrName>
                                        </p:attrNameLst>
                                      </p:cBhvr>
                                      <p:to>
                                        <p:strVal val="visible"/>
                                      </p:to>
                                    </p:set>
                                    <p:anim calcmode="lin" valueType="num">
                                      <p:cBhvr>
                                        <p:cTn id="21" dur="1000" fill="hold"/>
                                        <p:tgtEl>
                                          <p:spTgt spid="6566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65668"/>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65668"/>
                                        </p:tgtEl>
                                        <p:attrNameLst>
                                          <p:attrName>ppt_y</p:attrName>
                                        </p:attrNameLst>
                                      </p:cBhvr>
                                      <p:tavLst>
                                        <p:tav tm="0">
                                          <p:val>
                                            <p:strVal val="#ppt_y"/>
                                          </p:val>
                                        </p:tav>
                                        <p:tav tm="100000">
                                          <p:val>
                                            <p:strVal val="#ppt_y"/>
                                          </p:val>
                                        </p:tav>
                                      </p:tavLst>
                                    </p:anim>
                                    <p:animEffect transition="in" filter="fade">
                                      <p:cBhvr>
                                        <p:cTn id="24" dur="1000"/>
                                        <p:tgtEl>
                                          <p:spTgt spid="65668"/>
                                        </p:tgtEl>
                                      </p:cBhvr>
                                    </p:animEffect>
                                  </p:childTnLst>
                                </p:cTn>
                              </p:par>
                            </p:childTnLst>
                          </p:cTn>
                        </p:par>
                        <p:par>
                          <p:cTn id="25" fill="hold" nodeType="afterGroup">
                            <p:stCondLst>
                              <p:cond delay="3000"/>
                            </p:stCondLst>
                            <p:childTnLst>
                              <p:par>
                                <p:cTn id="26" presetID="48" presetClass="entr" presetSubtype="0" accel="50000" fill="hold" nodeType="afterEffect">
                                  <p:stCondLst>
                                    <p:cond delay="0"/>
                                  </p:stCondLst>
                                  <p:childTnLst>
                                    <p:set>
                                      <p:cBhvr>
                                        <p:cTn id="27" dur="1" fill="hold">
                                          <p:stCondLst>
                                            <p:cond delay="0"/>
                                          </p:stCondLst>
                                        </p:cTn>
                                        <p:tgtEl>
                                          <p:spTgt spid="65665"/>
                                        </p:tgtEl>
                                        <p:attrNameLst>
                                          <p:attrName>style.visibility</p:attrName>
                                        </p:attrNameLst>
                                      </p:cBhvr>
                                      <p:to>
                                        <p:strVal val="visible"/>
                                      </p:to>
                                    </p:set>
                                    <p:anim calcmode="lin" valueType="num">
                                      <p:cBhvr>
                                        <p:cTn id="28" dur="1000" fill="hold"/>
                                        <p:tgtEl>
                                          <p:spTgt spid="6566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9" dur="1000" fill="hold"/>
                                        <p:tgtEl>
                                          <p:spTgt spid="65665"/>
                                        </p:tgtEl>
                                        <p:attrNameLst>
                                          <p:attrName>ppt_x</p:attrName>
                                        </p:attrNameLst>
                                      </p:cBhvr>
                                      <p:tavLst>
                                        <p:tav tm="0">
                                          <p:val>
                                            <p:fltVal val="-1"/>
                                          </p:val>
                                        </p:tav>
                                        <p:tav tm="50000">
                                          <p:val>
                                            <p:fltVal val="0.95"/>
                                          </p:val>
                                        </p:tav>
                                        <p:tav tm="100000">
                                          <p:val>
                                            <p:strVal val="#ppt_x"/>
                                          </p:val>
                                        </p:tav>
                                      </p:tavLst>
                                    </p:anim>
                                    <p:anim calcmode="lin" valueType="num">
                                      <p:cBhvr>
                                        <p:cTn id="30" dur="1000" fill="hold"/>
                                        <p:tgtEl>
                                          <p:spTgt spid="65665"/>
                                        </p:tgtEl>
                                        <p:attrNameLst>
                                          <p:attrName>ppt_y</p:attrName>
                                        </p:attrNameLst>
                                      </p:cBhvr>
                                      <p:tavLst>
                                        <p:tav tm="0">
                                          <p:val>
                                            <p:strVal val="#ppt_y"/>
                                          </p:val>
                                        </p:tav>
                                        <p:tav tm="100000">
                                          <p:val>
                                            <p:strVal val="#ppt_y"/>
                                          </p:val>
                                        </p:tav>
                                      </p:tavLst>
                                    </p:anim>
                                    <p:animEffect transition="in" filter="fade">
                                      <p:cBhvr>
                                        <p:cTn id="31" dur="1000"/>
                                        <p:tgtEl>
                                          <p:spTgt spid="6566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65669"/>
                                        </p:tgtEl>
                                        <p:attrNameLst>
                                          <p:attrName>style.visibility</p:attrName>
                                        </p:attrNameLst>
                                      </p:cBhvr>
                                      <p:to>
                                        <p:strVal val="visible"/>
                                      </p:to>
                                    </p:set>
                                    <p:anim calcmode="discrete" valueType="clr">
                                      <p:cBhvr override="childStyle">
                                        <p:cTn id="36" dur="300"/>
                                        <p:tgtEl>
                                          <p:spTgt spid="65669"/>
                                        </p:tgtEl>
                                        <p:attrNameLst>
                                          <p:attrName>style.color</p:attrName>
                                        </p:attrNameLst>
                                      </p:cBhvr>
                                      <p:tavLst>
                                        <p:tav tm="0">
                                          <p:val>
                                            <p:clrVal>
                                              <a:srgbClr val="0000FF"/>
                                            </p:clrVal>
                                          </p:val>
                                        </p:tav>
                                        <p:tav tm="50000">
                                          <p:val>
                                            <p:clrVal>
                                              <a:srgbClr val="0000FF"/>
                                            </p:clrVal>
                                          </p:val>
                                        </p:tav>
                                      </p:tavLst>
                                    </p:anim>
                                    <p:anim calcmode="discrete" valueType="clr">
                                      <p:cBhvr>
                                        <p:cTn id="37" dur="300"/>
                                        <p:tgtEl>
                                          <p:spTgt spid="65669"/>
                                        </p:tgtEl>
                                        <p:attrNameLst>
                                          <p:attrName>fillcolor</p:attrName>
                                        </p:attrNameLst>
                                      </p:cBhvr>
                                      <p:tavLst>
                                        <p:tav tm="0">
                                          <p:val>
                                            <p:clrVal>
                                              <a:schemeClr val="accent2"/>
                                            </p:clrVal>
                                          </p:val>
                                        </p:tav>
                                        <p:tav tm="50000">
                                          <p:val>
                                            <p:clrVal>
                                              <a:schemeClr val="hlink"/>
                                            </p:clrVal>
                                          </p:val>
                                        </p:tav>
                                      </p:tavLst>
                                    </p:anim>
                                    <p:set>
                                      <p:cBhvr>
                                        <p:cTn id="38" dur="300"/>
                                        <p:tgtEl>
                                          <p:spTgt spid="65669"/>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xit" presetSubtype="0" fill="hold" nodeType="clickEffect">
                                  <p:stCondLst>
                                    <p:cond delay="0"/>
                                  </p:stCondLst>
                                  <p:childTnLst>
                                    <p:animEffect transition="out" filter="fade">
                                      <p:cBhvr>
                                        <p:cTn id="42" dur="1000"/>
                                        <p:tgtEl>
                                          <p:spTgt spid="65665"/>
                                        </p:tgtEl>
                                      </p:cBhvr>
                                    </p:animEffect>
                                    <p:set>
                                      <p:cBhvr>
                                        <p:cTn id="43" dur="1" fill="hold">
                                          <p:stCondLst>
                                            <p:cond delay="999"/>
                                          </p:stCondLst>
                                        </p:cTn>
                                        <p:tgtEl>
                                          <p:spTgt spid="65665"/>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1000"/>
                                        <p:tgtEl>
                                          <p:spTgt spid="65666"/>
                                        </p:tgtEl>
                                      </p:cBhvr>
                                    </p:animEffect>
                                    <p:set>
                                      <p:cBhvr>
                                        <p:cTn id="46" dur="1" fill="hold">
                                          <p:stCondLst>
                                            <p:cond delay="999"/>
                                          </p:stCondLst>
                                        </p:cTn>
                                        <p:tgtEl>
                                          <p:spTgt spid="65666"/>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1000"/>
                                        <p:tgtEl>
                                          <p:spTgt spid="65667"/>
                                        </p:tgtEl>
                                      </p:cBhvr>
                                    </p:animEffect>
                                    <p:set>
                                      <p:cBhvr>
                                        <p:cTn id="49" dur="1" fill="hold">
                                          <p:stCondLst>
                                            <p:cond delay="999"/>
                                          </p:stCondLst>
                                        </p:cTn>
                                        <p:tgtEl>
                                          <p:spTgt spid="65667"/>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1000"/>
                                        <p:tgtEl>
                                          <p:spTgt spid="65668"/>
                                        </p:tgtEl>
                                      </p:cBhvr>
                                    </p:animEffect>
                                    <p:set>
                                      <p:cBhvr>
                                        <p:cTn id="52" dur="1" fill="hold">
                                          <p:stCondLst>
                                            <p:cond delay="999"/>
                                          </p:stCondLst>
                                        </p:cTn>
                                        <p:tgtEl>
                                          <p:spTgt spid="65668"/>
                                        </p:tgtEl>
                                        <p:attrNameLst>
                                          <p:attrName>style.visibility</p:attrName>
                                        </p:attrNameLst>
                                      </p:cBhvr>
                                      <p:to>
                                        <p:strVal val="hidden"/>
                                      </p:to>
                                    </p:set>
                                  </p:childTnLst>
                                </p:cTn>
                              </p:par>
                              <p:par>
                                <p:cTn id="53" presetID="10" presetClass="exit" presetSubtype="0" fill="hold" grpId="1" nodeType="withEffect">
                                  <p:stCondLst>
                                    <p:cond delay="0"/>
                                  </p:stCondLst>
                                  <p:iterate type="lt">
                                    <p:tmPct val="0"/>
                                  </p:iterate>
                                  <p:childTnLst>
                                    <p:animEffect transition="out" filter="fade">
                                      <p:cBhvr>
                                        <p:cTn id="54" dur="1000"/>
                                        <p:tgtEl>
                                          <p:spTgt spid="65669"/>
                                        </p:tgtEl>
                                      </p:cBhvr>
                                    </p:animEffect>
                                    <p:set>
                                      <p:cBhvr>
                                        <p:cTn id="55" dur="1" fill="hold">
                                          <p:stCondLst>
                                            <p:cond delay="999"/>
                                          </p:stCondLst>
                                        </p:cTn>
                                        <p:tgtEl>
                                          <p:spTgt spid="65669"/>
                                        </p:tgtEl>
                                        <p:attrNameLst>
                                          <p:attrName>style.visibility</p:attrName>
                                        </p:attrNameLst>
                                      </p:cBhvr>
                                      <p:to>
                                        <p:strVal val="hidden"/>
                                      </p:to>
                                    </p:set>
                                  </p:childTnLst>
                                </p:cTn>
                              </p:par>
                            </p:childTnLst>
                          </p:cTn>
                        </p:par>
                        <p:par>
                          <p:cTn id="56" fill="hold" nodeType="afterGroup">
                            <p:stCondLst>
                              <p:cond delay="1000"/>
                            </p:stCondLst>
                            <p:childTnLst>
                              <p:par>
                                <p:cTn id="57" presetID="10" presetClass="entr" presetSubtype="0" fill="hold" grpId="0" nodeType="afterEffect">
                                  <p:stCondLst>
                                    <p:cond delay="0"/>
                                  </p:stCondLst>
                                  <p:childTnLst>
                                    <p:set>
                                      <p:cBhvr>
                                        <p:cTn id="58" dur="1" fill="hold">
                                          <p:stCondLst>
                                            <p:cond delay="0"/>
                                          </p:stCondLst>
                                        </p:cTn>
                                        <p:tgtEl>
                                          <p:spTgt spid="65670"/>
                                        </p:tgtEl>
                                        <p:attrNameLst>
                                          <p:attrName>style.visibility</p:attrName>
                                        </p:attrNameLst>
                                      </p:cBhvr>
                                      <p:to>
                                        <p:strVal val="visible"/>
                                      </p:to>
                                    </p:set>
                                    <p:animEffect transition="in" filter="fade">
                                      <p:cBhvr>
                                        <p:cTn id="59" dur="1000"/>
                                        <p:tgtEl>
                                          <p:spTgt spid="65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69" grpId="0"/>
      <p:bldP spid="65669" grpId="1"/>
      <p:bldP spid="6567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642">
            <a:extLst>
              <a:ext uri="{FF2B5EF4-FFF2-40B4-BE49-F238E27FC236}">
                <a16:creationId xmlns:a16="http://schemas.microsoft.com/office/drawing/2014/main" id="{584B12B5-EDEF-40C1-AC27-DD6CBE67DBD5}"/>
              </a:ext>
            </a:extLst>
          </p:cNvPr>
          <p:cNvGrpSpPr>
            <a:grpSpLocks/>
          </p:cNvGrpSpPr>
          <p:nvPr/>
        </p:nvGrpSpPr>
        <p:grpSpPr bwMode="auto">
          <a:xfrm>
            <a:off x="0" y="0"/>
            <a:ext cx="9144000" cy="6858000"/>
            <a:chOff x="0" y="0"/>
            <a:chExt cx="5760" cy="4320"/>
          </a:xfrm>
        </p:grpSpPr>
        <p:pic>
          <p:nvPicPr>
            <p:cNvPr id="11694" name="Picture 643">
              <a:extLst>
                <a:ext uri="{FF2B5EF4-FFF2-40B4-BE49-F238E27FC236}">
                  <a16:creationId xmlns:a16="http://schemas.microsoft.com/office/drawing/2014/main" id="{FD6E8FC9-20D9-41DD-ADC0-C702B5BCEF3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5760" cy="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95" name="Rectangle 644">
              <a:extLst>
                <a:ext uri="{FF2B5EF4-FFF2-40B4-BE49-F238E27FC236}">
                  <a16:creationId xmlns:a16="http://schemas.microsoft.com/office/drawing/2014/main" id="{0A7287B8-9330-453F-BA85-A4427D5625A3}"/>
                </a:ext>
              </a:extLst>
            </p:cNvPr>
            <p:cNvSpPr>
              <a:spLocks noChangeArrowheads="1"/>
            </p:cNvSpPr>
            <p:nvPr/>
          </p:nvSpPr>
          <p:spPr bwMode="auto">
            <a:xfrm>
              <a:off x="612" y="550"/>
              <a:ext cx="4445" cy="322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grpSp>
      <p:grpSp>
        <p:nvGrpSpPr>
          <p:cNvPr id="60780" name="Group 364">
            <a:extLst>
              <a:ext uri="{FF2B5EF4-FFF2-40B4-BE49-F238E27FC236}">
                <a16:creationId xmlns:a16="http://schemas.microsoft.com/office/drawing/2014/main" id="{FEC83000-29ED-4DEA-8F61-E682E0053065}"/>
              </a:ext>
            </a:extLst>
          </p:cNvPr>
          <p:cNvGrpSpPr>
            <a:grpSpLocks/>
          </p:cNvGrpSpPr>
          <p:nvPr/>
        </p:nvGrpSpPr>
        <p:grpSpPr bwMode="auto">
          <a:xfrm>
            <a:off x="2087563" y="3430588"/>
            <a:ext cx="1336675" cy="1403350"/>
            <a:chOff x="952" y="2682"/>
            <a:chExt cx="842" cy="884"/>
          </a:xfrm>
        </p:grpSpPr>
        <p:sp>
          <p:nvSpPr>
            <p:cNvPr id="11679" name="AutoShape 365">
              <a:extLst>
                <a:ext uri="{FF2B5EF4-FFF2-40B4-BE49-F238E27FC236}">
                  <a16:creationId xmlns:a16="http://schemas.microsoft.com/office/drawing/2014/main" id="{88A1D74C-8D8B-43F0-AF23-8F4F0AB6013B}"/>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80" name="Rectangle 366">
              <a:extLst>
                <a:ext uri="{FF2B5EF4-FFF2-40B4-BE49-F238E27FC236}">
                  <a16:creationId xmlns:a16="http://schemas.microsoft.com/office/drawing/2014/main" id="{74AEB10D-6CE0-478A-A512-7D7A9011B394}"/>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81" name="Rectangle 367">
              <a:extLst>
                <a:ext uri="{FF2B5EF4-FFF2-40B4-BE49-F238E27FC236}">
                  <a16:creationId xmlns:a16="http://schemas.microsoft.com/office/drawing/2014/main" id="{BE85B52A-7A02-4DC2-AA7C-C02A01765665}"/>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82" name="AutoShape 368">
              <a:extLst>
                <a:ext uri="{FF2B5EF4-FFF2-40B4-BE49-F238E27FC236}">
                  <a16:creationId xmlns:a16="http://schemas.microsoft.com/office/drawing/2014/main" id="{C5395FE1-9AB2-4E57-9FA8-969D0131F4FB}"/>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83" name="AutoShape 369">
              <a:extLst>
                <a:ext uri="{FF2B5EF4-FFF2-40B4-BE49-F238E27FC236}">
                  <a16:creationId xmlns:a16="http://schemas.microsoft.com/office/drawing/2014/main" id="{66334D49-7FFB-4E6A-A89C-4751D8D384A7}"/>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84" name="AutoShape 370">
              <a:extLst>
                <a:ext uri="{FF2B5EF4-FFF2-40B4-BE49-F238E27FC236}">
                  <a16:creationId xmlns:a16="http://schemas.microsoft.com/office/drawing/2014/main" id="{3F14816B-52F5-464A-B0BD-8C4D22FFEFEA}"/>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85" name="Rectangle 371">
              <a:extLst>
                <a:ext uri="{FF2B5EF4-FFF2-40B4-BE49-F238E27FC236}">
                  <a16:creationId xmlns:a16="http://schemas.microsoft.com/office/drawing/2014/main" id="{065E81EA-E2CB-47D7-9DB1-FC8CC52AB93C}"/>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86" name="Line 372">
              <a:extLst>
                <a:ext uri="{FF2B5EF4-FFF2-40B4-BE49-F238E27FC236}">
                  <a16:creationId xmlns:a16="http://schemas.microsoft.com/office/drawing/2014/main" id="{E01D6F75-02F8-43F7-93AD-A6F87C8D2F20}"/>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87" name="Line 373">
              <a:extLst>
                <a:ext uri="{FF2B5EF4-FFF2-40B4-BE49-F238E27FC236}">
                  <a16:creationId xmlns:a16="http://schemas.microsoft.com/office/drawing/2014/main" id="{D91EF79E-0B2F-4FC6-BFCE-152C00E9AE85}"/>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88" name="Line 374">
              <a:extLst>
                <a:ext uri="{FF2B5EF4-FFF2-40B4-BE49-F238E27FC236}">
                  <a16:creationId xmlns:a16="http://schemas.microsoft.com/office/drawing/2014/main" id="{5EF439B6-796A-4BC7-9041-B7656C70B0F7}"/>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89" name="Line 375">
              <a:extLst>
                <a:ext uri="{FF2B5EF4-FFF2-40B4-BE49-F238E27FC236}">
                  <a16:creationId xmlns:a16="http://schemas.microsoft.com/office/drawing/2014/main" id="{D903E0A3-82D3-472A-B468-A1628475D192}"/>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90" name="Line 376">
              <a:extLst>
                <a:ext uri="{FF2B5EF4-FFF2-40B4-BE49-F238E27FC236}">
                  <a16:creationId xmlns:a16="http://schemas.microsoft.com/office/drawing/2014/main" id="{AEF67F89-E459-4CB3-A692-92A552C7AF77}"/>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91" name="Line 377">
              <a:extLst>
                <a:ext uri="{FF2B5EF4-FFF2-40B4-BE49-F238E27FC236}">
                  <a16:creationId xmlns:a16="http://schemas.microsoft.com/office/drawing/2014/main" id="{3F7D3D46-0F24-4A51-8C94-E9D4559ED189}"/>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92" name="Line 378">
              <a:extLst>
                <a:ext uri="{FF2B5EF4-FFF2-40B4-BE49-F238E27FC236}">
                  <a16:creationId xmlns:a16="http://schemas.microsoft.com/office/drawing/2014/main" id="{138D5971-0F60-4E68-815B-E41C1EE0057B}"/>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93" name="Line 379">
              <a:extLst>
                <a:ext uri="{FF2B5EF4-FFF2-40B4-BE49-F238E27FC236}">
                  <a16:creationId xmlns:a16="http://schemas.microsoft.com/office/drawing/2014/main" id="{07EBB610-CF96-4ED6-9AC2-D46CFF9972F6}"/>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0796" name="Group 380">
            <a:extLst>
              <a:ext uri="{FF2B5EF4-FFF2-40B4-BE49-F238E27FC236}">
                <a16:creationId xmlns:a16="http://schemas.microsoft.com/office/drawing/2014/main" id="{C9B9A738-929C-4C0E-B6C9-4F4D4EAC8062}"/>
              </a:ext>
            </a:extLst>
          </p:cNvPr>
          <p:cNvGrpSpPr>
            <a:grpSpLocks/>
          </p:cNvGrpSpPr>
          <p:nvPr/>
        </p:nvGrpSpPr>
        <p:grpSpPr bwMode="auto">
          <a:xfrm>
            <a:off x="3095625" y="3430588"/>
            <a:ext cx="1336675" cy="1403350"/>
            <a:chOff x="952" y="2682"/>
            <a:chExt cx="842" cy="884"/>
          </a:xfrm>
        </p:grpSpPr>
        <p:sp>
          <p:nvSpPr>
            <p:cNvPr id="11664" name="AutoShape 381">
              <a:extLst>
                <a:ext uri="{FF2B5EF4-FFF2-40B4-BE49-F238E27FC236}">
                  <a16:creationId xmlns:a16="http://schemas.microsoft.com/office/drawing/2014/main" id="{973C49D3-8F25-4593-888D-A3EF9C89ADDB}"/>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65" name="Rectangle 382">
              <a:extLst>
                <a:ext uri="{FF2B5EF4-FFF2-40B4-BE49-F238E27FC236}">
                  <a16:creationId xmlns:a16="http://schemas.microsoft.com/office/drawing/2014/main" id="{02856EC0-F246-40D7-A60C-EED8E2BE1F1B}"/>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66" name="Rectangle 383">
              <a:extLst>
                <a:ext uri="{FF2B5EF4-FFF2-40B4-BE49-F238E27FC236}">
                  <a16:creationId xmlns:a16="http://schemas.microsoft.com/office/drawing/2014/main" id="{75D44AEA-FC93-43C2-9FE6-DE83B960C994}"/>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67" name="AutoShape 384">
              <a:extLst>
                <a:ext uri="{FF2B5EF4-FFF2-40B4-BE49-F238E27FC236}">
                  <a16:creationId xmlns:a16="http://schemas.microsoft.com/office/drawing/2014/main" id="{CE357BEF-EC3F-4745-A6A9-5BA7035086ED}"/>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68" name="AutoShape 385">
              <a:extLst>
                <a:ext uri="{FF2B5EF4-FFF2-40B4-BE49-F238E27FC236}">
                  <a16:creationId xmlns:a16="http://schemas.microsoft.com/office/drawing/2014/main" id="{2EC705E3-F86B-48A4-881C-83717DBF6655}"/>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69" name="AutoShape 386">
              <a:extLst>
                <a:ext uri="{FF2B5EF4-FFF2-40B4-BE49-F238E27FC236}">
                  <a16:creationId xmlns:a16="http://schemas.microsoft.com/office/drawing/2014/main" id="{34602383-8E6A-423F-9582-B6A6E16211B1}"/>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70" name="Rectangle 387">
              <a:extLst>
                <a:ext uri="{FF2B5EF4-FFF2-40B4-BE49-F238E27FC236}">
                  <a16:creationId xmlns:a16="http://schemas.microsoft.com/office/drawing/2014/main" id="{1ED5B243-970F-4846-BEE6-8850C27737D1}"/>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71" name="Line 388">
              <a:extLst>
                <a:ext uri="{FF2B5EF4-FFF2-40B4-BE49-F238E27FC236}">
                  <a16:creationId xmlns:a16="http://schemas.microsoft.com/office/drawing/2014/main" id="{22979306-CBC5-4CFA-8222-2325045351AC}"/>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72" name="Line 389">
              <a:extLst>
                <a:ext uri="{FF2B5EF4-FFF2-40B4-BE49-F238E27FC236}">
                  <a16:creationId xmlns:a16="http://schemas.microsoft.com/office/drawing/2014/main" id="{35521FF7-974E-49ED-8603-EBA9EA255A6C}"/>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73" name="Line 390">
              <a:extLst>
                <a:ext uri="{FF2B5EF4-FFF2-40B4-BE49-F238E27FC236}">
                  <a16:creationId xmlns:a16="http://schemas.microsoft.com/office/drawing/2014/main" id="{7F1A189A-1EF2-4092-9719-BAB5004EC351}"/>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74" name="Line 391">
              <a:extLst>
                <a:ext uri="{FF2B5EF4-FFF2-40B4-BE49-F238E27FC236}">
                  <a16:creationId xmlns:a16="http://schemas.microsoft.com/office/drawing/2014/main" id="{27711A03-6F1B-4EE8-B014-05BB6475BA3B}"/>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75" name="Line 392">
              <a:extLst>
                <a:ext uri="{FF2B5EF4-FFF2-40B4-BE49-F238E27FC236}">
                  <a16:creationId xmlns:a16="http://schemas.microsoft.com/office/drawing/2014/main" id="{6539DCC6-C9C1-439D-AF7B-B022F1AD24B9}"/>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76" name="Line 393">
              <a:extLst>
                <a:ext uri="{FF2B5EF4-FFF2-40B4-BE49-F238E27FC236}">
                  <a16:creationId xmlns:a16="http://schemas.microsoft.com/office/drawing/2014/main" id="{B150B694-02DF-4542-BD3B-753E693006B5}"/>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77" name="Line 394">
              <a:extLst>
                <a:ext uri="{FF2B5EF4-FFF2-40B4-BE49-F238E27FC236}">
                  <a16:creationId xmlns:a16="http://schemas.microsoft.com/office/drawing/2014/main" id="{2E7E836F-B308-445C-AAEC-A738DFB5DB31}"/>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78" name="Line 395">
              <a:extLst>
                <a:ext uri="{FF2B5EF4-FFF2-40B4-BE49-F238E27FC236}">
                  <a16:creationId xmlns:a16="http://schemas.microsoft.com/office/drawing/2014/main" id="{214544C0-831A-4F7A-94AB-C83C78B06EDE}"/>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0812" name="Group 396">
            <a:extLst>
              <a:ext uri="{FF2B5EF4-FFF2-40B4-BE49-F238E27FC236}">
                <a16:creationId xmlns:a16="http://schemas.microsoft.com/office/drawing/2014/main" id="{FDB1C16C-0933-4738-BA7E-6EB8CCC059DC}"/>
              </a:ext>
            </a:extLst>
          </p:cNvPr>
          <p:cNvGrpSpPr>
            <a:grpSpLocks/>
          </p:cNvGrpSpPr>
          <p:nvPr/>
        </p:nvGrpSpPr>
        <p:grpSpPr bwMode="auto">
          <a:xfrm>
            <a:off x="4103688" y="3430588"/>
            <a:ext cx="1336675" cy="1403350"/>
            <a:chOff x="952" y="2682"/>
            <a:chExt cx="842" cy="884"/>
          </a:xfrm>
        </p:grpSpPr>
        <p:sp>
          <p:nvSpPr>
            <p:cNvPr id="11649" name="AutoShape 397">
              <a:extLst>
                <a:ext uri="{FF2B5EF4-FFF2-40B4-BE49-F238E27FC236}">
                  <a16:creationId xmlns:a16="http://schemas.microsoft.com/office/drawing/2014/main" id="{4414BA4F-21F6-4A30-A7D0-578C44007080}"/>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50" name="Rectangle 398">
              <a:extLst>
                <a:ext uri="{FF2B5EF4-FFF2-40B4-BE49-F238E27FC236}">
                  <a16:creationId xmlns:a16="http://schemas.microsoft.com/office/drawing/2014/main" id="{508A5D97-CA90-4494-8A8B-94A64D6C5EA8}"/>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51" name="Rectangle 399">
              <a:extLst>
                <a:ext uri="{FF2B5EF4-FFF2-40B4-BE49-F238E27FC236}">
                  <a16:creationId xmlns:a16="http://schemas.microsoft.com/office/drawing/2014/main" id="{96F64A21-847D-42C2-8C61-EF4C0FB94973}"/>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52" name="AutoShape 400">
              <a:extLst>
                <a:ext uri="{FF2B5EF4-FFF2-40B4-BE49-F238E27FC236}">
                  <a16:creationId xmlns:a16="http://schemas.microsoft.com/office/drawing/2014/main" id="{C447ED2E-9E10-4B86-BC72-623186649D81}"/>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53" name="AutoShape 401">
              <a:extLst>
                <a:ext uri="{FF2B5EF4-FFF2-40B4-BE49-F238E27FC236}">
                  <a16:creationId xmlns:a16="http://schemas.microsoft.com/office/drawing/2014/main" id="{C8DC5E44-5989-4545-A266-93E9FA4A0027}"/>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54" name="AutoShape 402">
              <a:extLst>
                <a:ext uri="{FF2B5EF4-FFF2-40B4-BE49-F238E27FC236}">
                  <a16:creationId xmlns:a16="http://schemas.microsoft.com/office/drawing/2014/main" id="{1C09A376-F49C-4360-B653-86CCD41F7CAF}"/>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55" name="Rectangle 403">
              <a:extLst>
                <a:ext uri="{FF2B5EF4-FFF2-40B4-BE49-F238E27FC236}">
                  <a16:creationId xmlns:a16="http://schemas.microsoft.com/office/drawing/2014/main" id="{9AE3C91F-F9DC-483C-8DAC-874042DE297C}"/>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56" name="Line 404">
              <a:extLst>
                <a:ext uri="{FF2B5EF4-FFF2-40B4-BE49-F238E27FC236}">
                  <a16:creationId xmlns:a16="http://schemas.microsoft.com/office/drawing/2014/main" id="{8F4DA253-39FD-4CF0-B8E2-34999F95B167}"/>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57" name="Line 405">
              <a:extLst>
                <a:ext uri="{FF2B5EF4-FFF2-40B4-BE49-F238E27FC236}">
                  <a16:creationId xmlns:a16="http://schemas.microsoft.com/office/drawing/2014/main" id="{2F881A94-64E5-4AB9-909A-0388AE28EBA0}"/>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58" name="Line 406">
              <a:extLst>
                <a:ext uri="{FF2B5EF4-FFF2-40B4-BE49-F238E27FC236}">
                  <a16:creationId xmlns:a16="http://schemas.microsoft.com/office/drawing/2014/main" id="{03F7A781-F70B-4038-AA1A-78251E9EDAEF}"/>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59" name="Line 407">
              <a:extLst>
                <a:ext uri="{FF2B5EF4-FFF2-40B4-BE49-F238E27FC236}">
                  <a16:creationId xmlns:a16="http://schemas.microsoft.com/office/drawing/2014/main" id="{B70DE479-6048-41E7-8261-3EF86F2F183C}"/>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60" name="Line 408">
              <a:extLst>
                <a:ext uri="{FF2B5EF4-FFF2-40B4-BE49-F238E27FC236}">
                  <a16:creationId xmlns:a16="http://schemas.microsoft.com/office/drawing/2014/main" id="{88C1D6FA-84F7-4051-B898-72334AB64730}"/>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61" name="Line 409">
              <a:extLst>
                <a:ext uri="{FF2B5EF4-FFF2-40B4-BE49-F238E27FC236}">
                  <a16:creationId xmlns:a16="http://schemas.microsoft.com/office/drawing/2014/main" id="{DA77492D-AFE0-4B1E-B033-90E49F63D45E}"/>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62" name="Line 410">
              <a:extLst>
                <a:ext uri="{FF2B5EF4-FFF2-40B4-BE49-F238E27FC236}">
                  <a16:creationId xmlns:a16="http://schemas.microsoft.com/office/drawing/2014/main" id="{626ACBB9-82A7-42CC-BDAC-DCB2C72C2C52}"/>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63" name="Line 411">
              <a:extLst>
                <a:ext uri="{FF2B5EF4-FFF2-40B4-BE49-F238E27FC236}">
                  <a16:creationId xmlns:a16="http://schemas.microsoft.com/office/drawing/2014/main" id="{E3EF4A1D-E78C-4761-B1FB-2C9CA8B4F004}"/>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0828" name="Group 412">
            <a:extLst>
              <a:ext uri="{FF2B5EF4-FFF2-40B4-BE49-F238E27FC236}">
                <a16:creationId xmlns:a16="http://schemas.microsoft.com/office/drawing/2014/main" id="{5200F3B4-D0CD-4343-9EB6-76DEAC894B4B}"/>
              </a:ext>
            </a:extLst>
          </p:cNvPr>
          <p:cNvGrpSpPr>
            <a:grpSpLocks/>
          </p:cNvGrpSpPr>
          <p:nvPr/>
        </p:nvGrpSpPr>
        <p:grpSpPr bwMode="auto">
          <a:xfrm>
            <a:off x="5111750" y="3430588"/>
            <a:ext cx="1336675" cy="1403350"/>
            <a:chOff x="952" y="2682"/>
            <a:chExt cx="842" cy="884"/>
          </a:xfrm>
        </p:grpSpPr>
        <p:sp>
          <p:nvSpPr>
            <p:cNvPr id="11634" name="AutoShape 413">
              <a:extLst>
                <a:ext uri="{FF2B5EF4-FFF2-40B4-BE49-F238E27FC236}">
                  <a16:creationId xmlns:a16="http://schemas.microsoft.com/office/drawing/2014/main" id="{2F9983DA-434D-4B35-A48F-7C2AFD2626ED}"/>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35" name="Rectangle 414">
              <a:extLst>
                <a:ext uri="{FF2B5EF4-FFF2-40B4-BE49-F238E27FC236}">
                  <a16:creationId xmlns:a16="http://schemas.microsoft.com/office/drawing/2014/main" id="{933BFFB8-91A9-410B-9092-E5DE85DEEA3C}"/>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36" name="Rectangle 415">
              <a:extLst>
                <a:ext uri="{FF2B5EF4-FFF2-40B4-BE49-F238E27FC236}">
                  <a16:creationId xmlns:a16="http://schemas.microsoft.com/office/drawing/2014/main" id="{30E9E32B-9DFC-4EF7-8086-197DE1B1424D}"/>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37" name="AutoShape 416">
              <a:extLst>
                <a:ext uri="{FF2B5EF4-FFF2-40B4-BE49-F238E27FC236}">
                  <a16:creationId xmlns:a16="http://schemas.microsoft.com/office/drawing/2014/main" id="{51EC1981-8220-40B5-8072-7ADC484FE6F3}"/>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38" name="AutoShape 417">
              <a:extLst>
                <a:ext uri="{FF2B5EF4-FFF2-40B4-BE49-F238E27FC236}">
                  <a16:creationId xmlns:a16="http://schemas.microsoft.com/office/drawing/2014/main" id="{15555191-4BD9-405A-B402-5FA4E63F142E}"/>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39" name="AutoShape 418">
              <a:extLst>
                <a:ext uri="{FF2B5EF4-FFF2-40B4-BE49-F238E27FC236}">
                  <a16:creationId xmlns:a16="http://schemas.microsoft.com/office/drawing/2014/main" id="{FE278B70-D7B4-403C-9DB5-B678617C6653}"/>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40" name="Rectangle 419">
              <a:extLst>
                <a:ext uri="{FF2B5EF4-FFF2-40B4-BE49-F238E27FC236}">
                  <a16:creationId xmlns:a16="http://schemas.microsoft.com/office/drawing/2014/main" id="{C011F73D-8C9C-4C2C-BD61-98E278337617}"/>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41" name="Line 420">
              <a:extLst>
                <a:ext uri="{FF2B5EF4-FFF2-40B4-BE49-F238E27FC236}">
                  <a16:creationId xmlns:a16="http://schemas.microsoft.com/office/drawing/2014/main" id="{579750E9-E835-425D-B667-75989BD00BCE}"/>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42" name="Line 421">
              <a:extLst>
                <a:ext uri="{FF2B5EF4-FFF2-40B4-BE49-F238E27FC236}">
                  <a16:creationId xmlns:a16="http://schemas.microsoft.com/office/drawing/2014/main" id="{DA34E750-43EC-401E-9557-C62736EB9342}"/>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43" name="Line 422">
              <a:extLst>
                <a:ext uri="{FF2B5EF4-FFF2-40B4-BE49-F238E27FC236}">
                  <a16:creationId xmlns:a16="http://schemas.microsoft.com/office/drawing/2014/main" id="{63083E09-083E-4FC4-B8FC-3E334B5FE130}"/>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44" name="Line 423">
              <a:extLst>
                <a:ext uri="{FF2B5EF4-FFF2-40B4-BE49-F238E27FC236}">
                  <a16:creationId xmlns:a16="http://schemas.microsoft.com/office/drawing/2014/main" id="{E380779D-3725-4589-8B84-26F873CFA126}"/>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45" name="Line 424">
              <a:extLst>
                <a:ext uri="{FF2B5EF4-FFF2-40B4-BE49-F238E27FC236}">
                  <a16:creationId xmlns:a16="http://schemas.microsoft.com/office/drawing/2014/main" id="{B53CD581-FAB7-4B3B-91BC-B66B3B4AF497}"/>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46" name="Line 425">
              <a:extLst>
                <a:ext uri="{FF2B5EF4-FFF2-40B4-BE49-F238E27FC236}">
                  <a16:creationId xmlns:a16="http://schemas.microsoft.com/office/drawing/2014/main" id="{64B549B3-C530-448A-81C7-CA1241EE5411}"/>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47" name="Line 426">
              <a:extLst>
                <a:ext uri="{FF2B5EF4-FFF2-40B4-BE49-F238E27FC236}">
                  <a16:creationId xmlns:a16="http://schemas.microsoft.com/office/drawing/2014/main" id="{2B2EE372-D751-4DAF-8DB2-612B30EE8A69}"/>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48" name="Line 427">
              <a:extLst>
                <a:ext uri="{FF2B5EF4-FFF2-40B4-BE49-F238E27FC236}">
                  <a16:creationId xmlns:a16="http://schemas.microsoft.com/office/drawing/2014/main" id="{CE0B9C09-3650-48BB-9A67-9094B25DA5C0}"/>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0716" name="Group 300">
            <a:extLst>
              <a:ext uri="{FF2B5EF4-FFF2-40B4-BE49-F238E27FC236}">
                <a16:creationId xmlns:a16="http://schemas.microsoft.com/office/drawing/2014/main" id="{0F369E96-E0B2-4040-9C8D-80CCA27A9A86}"/>
              </a:ext>
            </a:extLst>
          </p:cNvPr>
          <p:cNvGrpSpPr>
            <a:grpSpLocks/>
          </p:cNvGrpSpPr>
          <p:nvPr/>
        </p:nvGrpSpPr>
        <p:grpSpPr bwMode="auto">
          <a:xfrm>
            <a:off x="1800225" y="3860800"/>
            <a:ext cx="1336675" cy="1403350"/>
            <a:chOff x="952" y="2682"/>
            <a:chExt cx="842" cy="884"/>
          </a:xfrm>
        </p:grpSpPr>
        <p:sp>
          <p:nvSpPr>
            <p:cNvPr id="11619" name="AutoShape 301">
              <a:extLst>
                <a:ext uri="{FF2B5EF4-FFF2-40B4-BE49-F238E27FC236}">
                  <a16:creationId xmlns:a16="http://schemas.microsoft.com/office/drawing/2014/main" id="{3B79EBDF-0077-4C7A-BDC6-6DE6F4B93539}"/>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20" name="Rectangle 302">
              <a:extLst>
                <a:ext uri="{FF2B5EF4-FFF2-40B4-BE49-F238E27FC236}">
                  <a16:creationId xmlns:a16="http://schemas.microsoft.com/office/drawing/2014/main" id="{6620E2DC-BA5D-46DE-9759-8B72ED7E888D}"/>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21" name="Rectangle 303">
              <a:extLst>
                <a:ext uri="{FF2B5EF4-FFF2-40B4-BE49-F238E27FC236}">
                  <a16:creationId xmlns:a16="http://schemas.microsoft.com/office/drawing/2014/main" id="{1A675120-F43F-451D-A197-670E34232197}"/>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22" name="AutoShape 304">
              <a:extLst>
                <a:ext uri="{FF2B5EF4-FFF2-40B4-BE49-F238E27FC236}">
                  <a16:creationId xmlns:a16="http://schemas.microsoft.com/office/drawing/2014/main" id="{697D7967-3D73-48A3-A358-B7FC0E0A2211}"/>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23" name="AutoShape 305">
              <a:extLst>
                <a:ext uri="{FF2B5EF4-FFF2-40B4-BE49-F238E27FC236}">
                  <a16:creationId xmlns:a16="http://schemas.microsoft.com/office/drawing/2014/main" id="{8C1909BD-8C09-4CCE-A2A0-EE68B1A191DB}"/>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24" name="AutoShape 306">
              <a:extLst>
                <a:ext uri="{FF2B5EF4-FFF2-40B4-BE49-F238E27FC236}">
                  <a16:creationId xmlns:a16="http://schemas.microsoft.com/office/drawing/2014/main" id="{307249D1-A93D-427C-8F26-5E1C2B702EC3}"/>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25" name="Rectangle 307">
              <a:extLst>
                <a:ext uri="{FF2B5EF4-FFF2-40B4-BE49-F238E27FC236}">
                  <a16:creationId xmlns:a16="http://schemas.microsoft.com/office/drawing/2014/main" id="{34590C51-E7DE-44F3-A6D9-FDEFB84BBF3D}"/>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26" name="Line 308">
              <a:extLst>
                <a:ext uri="{FF2B5EF4-FFF2-40B4-BE49-F238E27FC236}">
                  <a16:creationId xmlns:a16="http://schemas.microsoft.com/office/drawing/2014/main" id="{E8BB12CC-1DC8-44B4-B463-8B7F2D1C6124}"/>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27" name="Line 309">
              <a:extLst>
                <a:ext uri="{FF2B5EF4-FFF2-40B4-BE49-F238E27FC236}">
                  <a16:creationId xmlns:a16="http://schemas.microsoft.com/office/drawing/2014/main" id="{66845907-7732-4AA5-8F6C-CEFEDF52C0CC}"/>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28" name="Line 310">
              <a:extLst>
                <a:ext uri="{FF2B5EF4-FFF2-40B4-BE49-F238E27FC236}">
                  <a16:creationId xmlns:a16="http://schemas.microsoft.com/office/drawing/2014/main" id="{CFA78763-CB52-400F-B454-536465F11FB9}"/>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29" name="Line 311">
              <a:extLst>
                <a:ext uri="{FF2B5EF4-FFF2-40B4-BE49-F238E27FC236}">
                  <a16:creationId xmlns:a16="http://schemas.microsoft.com/office/drawing/2014/main" id="{94594E12-5F02-4870-8D1A-E0711A5984D8}"/>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30" name="Line 312">
              <a:extLst>
                <a:ext uri="{FF2B5EF4-FFF2-40B4-BE49-F238E27FC236}">
                  <a16:creationId xmlns:a16="http://schemas.microsoft.com/office/drawing/2014/main" id="{ADCFE565-5F7F-48D7-8963-3502EBE09AAE}"/>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31" name="Line 313">
              <a:extLst>
                <a:ext uri="{FF2B5EF4-FFF2-40B4-BE49-F238E27FC236}">
                  <a16:creationId xmlns:a16="http://schemas.microsoft.com/office/drawing/2014/main" id="{A41CEF41-B3CE-4F6E-869A-89402B651E9C}"/>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32" name="Line 314">
              <a:extLst>
                <a:ext uri="{FF2B5EF4-FFF2-40B4-BE49-F238E27FC236}">
                  <a16:creationId xmlns:a16="http://schemas.microsoft.com/office/drawing/2014/main" id="{50367EE2-6D14-4A32-93F4-30B033FC8AC1}"/>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33" name="Line 315">
              <a:extLst>
                <a:ext uri="{FF2B5EF4-FFF2-40B4-BE49-F238E27FC236}">
                  <a16:creationId xmlns:a16="http://schemas.microsoft.com/office/drawing/2014/main" id="{80938C22-CDB0-45DF-9112-D3C95D638B97}"/>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0732" name="Group 316">
            <a:extLst>
              <a:ext uri="{FF2B5EF4-FFF2-40B4-BE49-F238E27FC236}">
                <a16:creationId xmlns:a16="http://schemas.microsoft.com/office/drawing/2014/main" id="{886E429D-001B-476F-BEF5-3D53C7376EE9}"/>
              </a:ext>
            </a:extLst>
          </p:cNvPr>
          <p:cNvGrpSpPr>
            <a:grpSpLocks/>
          </p:cNvGrpSpPr>
          <p:nvPr/>
        </p:nvGrpSpPr>
        <p:grpSpPr bwMode="auto">
          <a:xfrm>
            <a:off x="2808288" y="3860800"/>
            <a:ext cx="1336675" cy="1403350"/>
            <a:chOff x="952" y="2682"/>
            <a:chExt cx="842" cy="884"/>
          </a:xfrm>
        </p:grpSpPr>
        <p:sp>
          <p:nvSpPr>
            <p:cNvPr id="11604" name="AutoShape 317">
              <a:extLst>
                <a:ext uri="{FF2B5EF4-FFF2-40B4-BE49-F238E27FC236}">
                  <a16:creationId xmlns:a16="http://schemas.microsoft.com/office/drawing/2014/main" id="{4FC9958E-8BD0-41F7-B2FA-C5ED99A13F85}"/>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05" name="Rectangle 318">
              <a:extLst>
                <a:ext uri="{FF2B5EF4-FFF2-40B4-BE49-F238E27FC236}">
                  <a16:creationId xmlns:a16="http://schemas.microsoft.com/office/drawing/2014/main" id="{0A678B06-6650-4403-AC93-945C7EBC1779}"/>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06" name="Rectangle 319">
              <a:extLst>
                <a:ext uri="{FF2B5EF4-FFF2-40B4-BE49-F238E27FC236}">
                  <a16:creationId xmlns:a16="http://schemas.microsoft.com/office/drawing/2014/main" id="{76973A71-8967-498B-9288-0F6D70FFCBE9}"/>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07" name="AutoShape 320">
              <a:extLst>
                <a:ext uri="{FF2B5EF4-FFF2-40B4-BE49-F238E27FC236}">
                  <a16:creationId xmlns:a16="http://schemas.microsoft.com/office/drawing/2014/main" id="{C24C0880-6975-47BF-8D76-C95D48544E1F}"/>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08" name="AutoShape 321">
              <a:extLst>
                <a:ext uri="{FF2B5EF4-FFF2-40B4-BE49-F238E27FC236}">
                  <a16:creationId xmlns:a16="http://schemas.microsoft.com/office/drawing/2014/main" id="{9DB540E7-2311-4A20-871D-BDE9C8FE4476}"/>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09" name="AutoShape 322">
              <a:extLst>
                <a:ext uri="{FF2B5EF4-FFF2-40B4-BE49-F238E27FC236}">
                  <a16:creationId xmlns:a16="http://schemas.microsoft.com/office/drawing/2014/main" id="{1F539568-08A5-4F0B-B1B1-952A0040317D}"/>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10" name="Rectangle 323">
              <a:extLst>
                <a:ext uri="{FF2B5EF4-FFF2-40B4-BE49-F238E27FC236}">
                  <a16:creationId xmlns:a16="http://schemas.microsoft.com/office/drawing/2014/main" id="{8DC9AA04-4980-49B6-8B32-3C48747759FB}"/>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611" name="Line 324">
              <a:extLst>
                <a:ext uri="{FF2B5EF4-FFF2-40B4-BE49-F238E27FC236}">
                  <a16:creationId xmlns:a16="http://schemas.microsoft.com/office/drawing/2014/main" id="{6706601F-35BD-4FB8-B545-44B508C8541B}"/>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12" name="Line 325">
              <a:extLst>
                <a:ext uri="{FF2B5EF4-FFF2-40B4-BE49-F238E27FC236}">
                  <a16:creationId xmlns:a16="http://schemas.microsoft.com/office/drawing/2014/main" id="{7575D81F-57C3-4021-B1DB-5593E9459507}"/>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13" name="Line 326">
              <a:extLst>
                <a:ext uri="{FF2B5EF4-FFF2-40B4-BE49-F238E27FC236}">
                  <a16:creationId xmlns:a16="http://schemas.microsoft.com/office/drawing/2014/main" id="{AB94D92E-B073-4A4E-A1E5-7F2638CE1619}"/>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14" name="Line 327">
              <a:extLst>
                <a:ext uri="{FF2B5EF4-FFF2-40B4-BE49-F238E27FC236}">
                  <a16:creationId xmlns:a16="http://schemas.microsoft.com/office/drawing/2014/main" id="{6446B0F1-4739-42EA-A1AE-375350DC4B18}"/>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15" name="Line 328">
              <a:extLst>
                <a:ext uri="{FF2B5EF4-FFF2-40B4-BE49-F238E27FC236}">
                  <a16:creationId xmlns:a16="http://schemas.microsoft.com/office/drawing/2014/main" id="{53C55627-67BC-4CC8-9F5C-219A6650058D}"/>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16" name="Line 329">
              <a:extLst>
                <a:ext uri="{FF2B5EF4-FFF2-40B4-BE49-F238E27FC236}">
                  <a16:creationId xmlns:a16="http://schemas.microsoft.com/office/drawing/2014/main" id="{5A6684C9-6103-4AD2-8F66-A91206D61188}"/>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17" name="Line 330">
              <a:extLst>
                <a:ext uri="{FF2B5EF4-FFF2-40B4-BE49-F238E27FC236}">
                  <a16:creationId xmlns:a16="http://schemas.microsoft.com/office/drawing/2014/main" id="{E8AAADE6-5B56-424E-8898-18AFFC918A5A}"/>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18" name="Line 331">
              <a:extLst>
                <a:ext uri="{FF2B5EF4-FFF2-40B4-BE49-F238E27FC236}">
                  <a16:creationId xmlns:a16="http://schemas.microsoft.com/office/drawing/2014/main" id="{2D2B9BD8-8FD1-4199-9C3B-BE38E1FB074B}"/>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0748" name="Group 332">
            <a:extLst>
              <a:ext uri="{FF2B5EF4-FFF2-40B4-BE49-F238E27FC236}">
                <a16:creationId xmlns:a16="http://schemas.microsoft.com/office/drawing/2014/main" id="{66A3166F-5042-43B0-9768-A4336359CF56}"/>
              </a:ext>
            </a:extLst>
          </p:cNvPr>
          <p:cNvGrpSpPr>
            <a:grpSpLocks/>
          </p:cNvGrpSpPr>
          <p:nvPr/>
        </p:nvGrpSpPr>
        <p:grpSpPr bwMode="auto">
          <a:xfrm>
            <a:off x="3816350" y="3860800"/>
            <a:ext cx="1336675" cy="1403350"/>
            <a:chOff x="952" y="2682"/>
            <a:chExt cx="842" cy="884"/>
          </a:xfrm>
        </p:grpSpPr>
        <p:sp>
          <p:nvSpPr>
            <p:cNvPr id="11589" name="AutoShape 333">
              <a:extLst>
                <a:ext uri="{FF2B5EF4-FFF2-40B4-BE49-F238E27FC236}">
                  <a16:creationId xmlns:a16="http://schemas.microsoft.com/office/drawing/2014/main" id="{FD911D4E-D3E2-464A-B192-C15B805592F3}"/>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90" name="Rectangle 334">
              <a:extLst>
                <a:ext uri="{FF2B5EF4-FFF2-40B4-BE49-F238E27FC236}">
                  <a16:creationId xmlns:a16="http://schemas.microsoft.com/office/drawing/2014/main" id="{59C61439-6C17-445C-881B-70AFC9E44450}"/>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91" name="Rectangle 335">
              <a:extLst>
                <a:ext uri="{FF2B5EF4-FFF2-40B4-BE49-F238E27FC236}">
                  <a16:creationId xmlns:a16="http://schemas.microsoft.com/office/drawing/2014/main" id="{63715BCD-5016-489C-8D83-7086A8176217}"/>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92" name="AutoShape 336">
              <a:extLst>
                <a:ext uri="{FF2B5EF4-FFF2-40B4-BE49-F238E27FC236}">
                  <a16:creationId xmlns:a16="http://schemas.microsoft.com/office/drawing/2014/main" id="{ABC0B691-D93D-406D-9759-AB10216299E7}"/>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93" name="AutoShape 337">
              <a:extLst>
                <a:ext uri="{FF2B5EF4-FFF2-40B4-BE49-F238E27FC236}">
                  <a16:creationId xmlns:a16="http://schemas.microsoft.com/office/drawing/2014/main" id="{E473D5B6-F011-4AFD-8B9F-A84C72501822}"/>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94" name="AutoShape 338">
              <a:extLst>
                <a:ext uri="{FF2B5EF4-FFF2-40B4-BE49-F238E27FC236}">
                  <a16:creationId xmlns:a16="http://schemas.microsoft.com/office/drawing/2014/main" id="{61A0ED7B-A1F9-409C-916D-397998C38B1B}"/>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95" name="Rectangle 339">
              <a:extLst>
                <a:ext uri="{FF2B5EF4-FFF2-40B4-BE49-F238E27FC236}">
                  <a16:creationId xmlns:a16="http://schemas.microsoft.com/office/drawing/2014/main" id="{A655C91A-040C-46FE-9A21-EB3D0F05802A}"/>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96" name="Line 340">
              <a:extLst>
                <a:ext uri="{FF2B5EF4-FFF2-40B4-BE49-F238E27FC236}">
                  <a16:creationId xmlns:a16="http://schemas.microsoft.com/office/drawing/2014/main" id="{23247AE1-33B9-422E-AD26-35AE0B9A9BB5}"/>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97" name="Line 341">
              <a:extLst>
                <a:ext uri="{FF2B5EF4-FFF2-40B4-BE49-F238E27FC236}">
                  <a16:creationId xmlns:a16="http://schemas.microsoft.com/office/drawing/2014/main" id="{4CAC57D4-E829-4E32-BFB8-22E36DE27E7E}"/>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98" name="Line 342">
              <a:extLst>
                <a:ext uri="{FF2B5EF4-FFF2-40B4-BE49-F238E27FC236}">
                  <a16:creationId xmlns:a16="http://schemas.microsoft.com/office/drawing/2014/main" id="{8E6B514C-638F-4282-9828-9F162608E8BE}"/>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99" name="Line 343">
              <a:extLst>
                <a:ext uri="{FF2B5EF4-FFF2-40B4-BE49-F238E27FC236}">
                  <a16:creationId xmlns:a16="http://schemas.microsoft.com/office/drawing/2014/main" id="{A942BFB7-D577-4394-B22D-436AA033C411}"/>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00" name="Line 344">
              <a:extLst>
                <a:ext uri="{FF2B5EF4-FFF2-40B4-BE49-F238E27FC236}">
                  <a16:creationId xmlns:a16="http://schemas.microsoft.com/office/drawing/2014/main" id="{0FCEA20F-7031-4E8D-8337-46B6B8D601B2}"/>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01" name="Line 345">
              <a:extLst>
                <a:ext uri="{FF2B5EF4-FFF2-40B4-BE49-F238E27FC236}">
                  <a16:creationId xmlns:a16="http://schemas.microsoft.com/office/drawing/2014/main" id="{96596D8A-52DC-48FA-83BE-68548A7F2E76}"/>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02" name="Line 346">
              <a:extLst>
                <a:ext uri="{FF2B5EF4-FFF2-40B4-BE49-F238E27FC236}">
                  <a16:creationId xmlns:a16="http://schemas.microsoft.com/office/drawing/2014/main" id="{A2056337-C668-41F8-BD50-D572DA6B189F}"/>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03" name="Line 347">
              <a:extLst>
                <a:ext uri="{FF2B5EF4-FFF2-40B4-BE49-F238E27FC236}">
                  <a16:creationId xmlns:a16="http://schemas.microsoft.com/office/drawing/2014/main" id="{21ED382E-435F-4EFE-8322-0A062F561189}"/>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0764" name="Group 348">
            <a:extLst>
              <a:ext uri="{FF2B5EF4-FFF2-40B4-BE49-F238E27FC236}">
                <a16:creationId xmlns:a16="http://schemas.microsoft.com/office/drawing/2014/main" id="{72AFB2F8-20F5-4932-9FBD-166F26B73F8D}"/>
              </a:ext>
            </a:extLst>
          </p:cNvPr>
          <p:cNvGrpSpPr>
            <a:grpSpLocks/>
          </p:cNvGrpSpPr>
          <p:nvPr/>
        </p:nvGrpSpPr>
        <p:grpSpPr bwMode="auto">
          <a:xfrm>
            <a:off x="4824413" y="3860800"/>
            <a:ext cx="1336675" cy="1403350"/>
            <a:chOff x="952" y="2682"/>
            <a:chExt cx="842" cy="884"/>
          </a:xfrm>
        </p:grpSpPr>
        <p:sp>
          <p:nvSpPr>
            <p:cNvPr id="11574" name="AutoShape 349">
              <a:extLst>
                <a:ext uri="{FF2B5EF4-FFF2-40B4-BE49-F238E27FC236}">
                  <a16:creationId xmlns:a16="http://schemas.microsoft.com/office/drawing/2014/main" id="{2D35A973-9151-42EF-ADE1-E6C8B64E14F6}"/>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75" name="Rectangle 350">
              <a:extLst>
                <a:ext uri="{FF2B5EF4-FFF2-40B4-BE49-F238E27FC236}">
                  <a16:creationId xmlns:a16="http://schemas.microsoft.com/office/drawing/2014/main" id="{9E5F734B-3E0A-4345-ABF4-C4A3BDAC55E2}"/>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76" name="Rectangle 351">
              <a:extLst>
                <a:ext uri="{FF2B5EF4-FFF2-40B4-BE49-F238E27FC236}">
                  <a16:creationId xmlns:a16="http://schemas.microsoft.com/office/drawing/2014/main" id="{4CDA8C82-E89E-4066-A7AB-87D5E20EF9D2}"/>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77" name="AutoShape 352">
              <a:extLst>
                <a:ext uri="{FF2B5EF4-FFF2-40B4-BE49-F238E27FC236}">
                  <a16:creationId xmlns:a16="http://schemas.microsoft.com/office/drawing/2014/main" id="{442BC8F1-C545-40D1-8036-0A954639C7DD}"/>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78" name="AutoShape 353">
              <a:extLst>
                <a:ext uri="{FF2B5EF4-FFF2-40B4-BE49-F238E27FC236}">
                  <a16:creationId xmlns:a16="http://schemas.microsoft.com/office/drawing/2014/main" id="{6D751DA2-FE6D-42AD-86F7-8FF0200A03A7}"/>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79" name="AutoShape 354">
              <a:extLst>
                <a:ext uri="{FF2B5EF4-FFF2-40B4-BE49-F238E27FC236}">
                  <a16:creationId xmlns:a16="http://schemas.microsoft.com/office/drawing/2014/main" id="{B30C83A3-8A8F-4706-B440-ED384BF8051C}"/>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80" name="Rectangle 355">
              <a:extLst>
                <a:ext uri="{FF2B5EF4-FFF2-40B4-BE49-F238E27FC236}">
                  <a16:creationId xmlns:a16="http://schemas.microsoft.com/office/drawing/2014/main" id="{25B664F2-81F1-46CF-AFD1-74E2965A2B0D}"/>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81" name="Line 356">
              <a:extLst>
                <a:ext uri="{FF2B5EF4-FFF2-40B4-BE49-F238E27FC236}">
                  <a16:creationId xmlns:a16="http://schemas.microsoft.com/office/drawing/2014/main" id="{9BF74150-1A4D-49D7-BDE7-5DD267398364}"/>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82" name="Line 357">
              <a:extLst>
                <a:ext uri="{FF2B5EF4-FFF2-40B4-BE49-F238E27FC236}">
                  <a16:creationId xmlns:a16="http://schemas.microsoft.com/office/drawing/2014/main" id="{22929B01-27A3-4F28-84F2-0126C4831994}"/>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83" name="Line 358">
              <a:extLst>
                <a:ext uri="{FF2B5EF4-FFF2-40B4-BE49-F238E27FC236}">
                  <a16:creationId xmlns:a16="http://schemas.microsoft.com/office/drawing/2014/main" id="{32F8399C-CA11-4168-8B51-C458C7611A6A}"/>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84" name="Line 359">
              <a:extLst>
                <a:ext uri="{FF2B5EF4-FFF2-40B4-BE49-F238E27FC236}">
                  <a16:creationId xmlns:a16="http://schemas.microsoft.com/office/drawing/2014/main" id="{14F5F3C9-B65F-49C2-A5F5-ACF4E5600AB7}"/>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85" name="Line 360">
              <a:extLst>
                <a:ext uri="{FF2B5EF4-FFF2-40B4-BE49-F238E27FC236}">
                  <a16:creationId xmlns:a16="http://schemas.microsoft.com/office/drawing/2014/main" id="{421ACEE0-D6DC-493A-935D-2CEB759E2BCE}"/>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86" name="Line 361">
              <a:extLst>
                <a:ext uri="{FF2B5EF4-FFF2-40B4-BE49-F238E27FC236}">
                  <a16:creationId xmlns:a16="http://schemas.microsoft.com/office/drawing/2014/main" id="{78D78F03-0108-4B58-A562-44D0D73E00CF}"/>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87" name="Line 362">
              <a:extLst>
                <a:ext uri="{FF2B5EF4-FFF2-40B4-BE49-F238E27FC236}">
                  <a16:creationId xmlns:a16="http://schemas.microsoft.com/office/drawing/2014/main" id="{BE060F54-D411-4758-AF04-9A93A632152C}"/>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88" name="Line 363">
              <a:extLst>
                <a:ext uri="{FF2B5EF4-FFF2-40B4-BE49-F238E27FC236}">
                  <a16:creationId xmlns:a16="http://schemas.microsoft.com/office/drawing/2014/main" id="{1502BD11-0186-453C-AE33-645AF459DBC1}"/>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0667" name="Group 251">
            <a:extLst>
              <a:ext uri="{FF2B5EF4-FFF2-40B4-BE49-F238E27FC236}">
                <a16:creationId xmlns:a16="http://schemas.microsoft.com/office/drawing/2014/main" id="{9D291AEF-CB89-45B9-8A21-7D722E4FF83A}"/>
              </a:ext>
            </a:extLst>
          </p:cNvPr>
          <p:cNvGrpSpPr>
            <a:grpSpLocks/>
          </p:cNvGrpSpPr>
          <p:nvPr/>
        </p:nvGrpSpPr>
        <p:grpSpPr bwMode="auto">
          <a:xfrm>
            <a:off x="1511300" y="4257675"/>
            <a:ext cx="1336675" cy="1403350"/>
            <a:chOff x="952" y="2682"/>
            <a:chExt cx="842" cy="884"/>
          </a:xfrm>
        </p:grpSpPr>
        <p:sp>
          <p:nvSpPr>
            <p:cNvPr id="11559" name="AutoShape 35">
              <a:extLst>
                <a:ext uri="{FF2B5EF4-FFF2-40B4-BE49-F238E27FC236}">
                  <a16:creationId xmlns:a16="http://schemas.microsoft.com/office/drawing/2014/main" id="{1F8C1C20-A1D9-473E-90E4-304BCB4D9728}"/>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60" name="Rectangle 36">
              <a:extLst>
                <a:ext uri="{FF2B5EF4-FFF2-40B4-BE49-F238E27FC236}">
                  <a16:creationId xmlns:a16="http://schemas.microsoft.com/office/drawing/2014/main" id="{0EE01C3D-CC36-44BF-9609-A7EC69D8B7DE}"/>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61" name="Rectangle 37">
              <a:extLst>
                <a:ext uri="{FF2B5EF4-FFF2-40B4-BE49-F238E27FC236}">
                  <a16:creationId xmlns:a16="http://schemas.microsoft.com/office/drawing/2014/main" id="{87D42930-8BA8-4C4A-8717-1FD6C944F92F}"/>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62" name="AutoShape 38">
              <a:extLst>
                <a:ext uri="{FF2B5EF4-FFF2-40B4-BE49-F238E27FC236}">
                  <a16:creationId xmlns:a16="http://schemas.microsoft.com/office/drawing/2014/main" id="{D0AFBD20-91A4-4C74-899E-16E4F766EC2F}"/>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63" name="AutoShape 39">
              <a:extLst>
                <a:ext uri="{FF2B5EF4-FFF2-40B4-BE49-F238E27FC236}">
                  <a16:creationId xmlns:a16="http://schemas.microsoft.com/office/drawing/2014/main" id="{79212D6E-51AC-4849-B8D1-282DF1458735}"/>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64" name="AutoShape 40">
              <a:extLst>
                <a:ext uri="{FF2B5EF4-FFF2-40B4-BE49-F238E27FC236}">
                  <a16:creationId xmlns:a16="http://schemas.microsoft.com/office/drawing/2014/main" id="{0887EC17-B3BC-4A1F-A7DA-8C21E02208F9}"/>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65" name="Rectangle 41">
              <a:extLst>
                <a:ext uri="{FF2B5EF4-FFF2-40B4-BE49-F238E27FC236}">
                  <a16:creationId xmlns:a16="http://schemas.microsoft.com/office/drawing/2014/main" id="{A18A1049-71FD-4BFE-BAE4-258A9A27FC00}"/>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66" name="Line 43">
              <a:extLst>
                <a:ext uri="{FF2B5EF4-FFF2-40B4-BE49-F238E27FC236}">
                  <a16:creationId xmlns:a16="http://schemas.microsoft.com/office/drawing/2014/main" id="{A24E6C42-C05B-4B3C-A49B-C90FBDE1ED28}"/>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67" name="Line 44">
              <a:extLst>
                <a:ext uri="{FF2B5EF4-FFF2-40B4-BE49-F238E27FC236}">
                  <a16:creationId xmlns:a16="http://schemas.microsoft.com/office/drawing/2014/main" id="{9DBBC2AC-BA19-4E3D-9CE6-C38B4658720F}"/>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68" name="Line 45">
              <a:extLst>
                <a:ext uri="{FF2B5EF4-FFF2-40B4-BE49-F238E27FC236}">
                  <a16:creationId xmlns:a16="http://schemas.microsoft.com/office/drawing/2014/main" id="{D6F1B0A7-BE63-477F-A4BC-13CC54EB832E}"/>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69" name="Line 46">
              <a:extLst>
                <a:ext uri="{FF2B5EF4-FFF2-40B4-BE49-F238E27FC236}">
                  <a16:creationId xmlns:a16="http://schemas.microsoft.com/office/drawing/2014/main" id="{3DF00C80-2A95-456D-8BC8-C0B56DFE4BB0}"/>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70" name="Line 47">
              <a:extLst>
                <a:ext uri="{FF2B5EF4-FFF2-40B4-BE49-F238E27FC236}">
                  <a16:creationId xmlns:a16="http://schemas.microsoft.com/office/drawing/2014/main" id="{351C6AC5-977E-46EB-BB28-8F67D22E3D47}"/>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71" name="Line 48">
              <a:extLst>
                <a:ext uri="{FF2B5EF4-FFF2-40B4-BE49-F238E27FC236}">
                  <a16:creationId xmlns:a16="http://schemas.microsoft.com/office/drawing/2014/main" id="{468468D9-69DF-407A-868C-C75E4B5AC1E3}"/>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72" name="Line 49">
              <a:extLst>
                <a:ext uri="{FF2B5EF4-FFF2-40B4-BE49-F238E27FC236}">
                  <a16:creationId xmlns:a16="http://schemas.microsoft.com/office/drawing/2014/main" id="{E74938A4-55C2-45F9-95C8-F96499813319}"/>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73" name="Line 250">
              <a:extLst>
                <a:ext uri="{FF2B5EF4-FFF2-40B4-BE49-F238E27FC236}">
                  <a16:creationId xmlns:a16="http://schemas.microsoft.com/office/drawing/2014/main" id="{D1038641-A298-4B03-8C9F-63939DB8AF44}"/>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0668" name="Group 252">
            <a:extLst>
              <a:ext uri="{FF2B5EF4-FFF2-40B4-BE49-F238E27FC236}">
                <a16:creationId xmlns:a16="http://schemas.microsoft.com/office/drawing/2014/main" id="{D924F0C3-D6B9-4830-A08C-1491E318D42D}"/>
              </a:ext>
            </a:extLst>
          </p:cNvPr>
          <p:cNvGrpSpPr>
            <a:grpSpLocks/>
          </p:cNvGrpSpPr>
          <p:nvPr/>
        </p:nvGrpSpPr>
        <p:grpSpPr bwMode="auto">
          <a:xfrm>
            <a:off x="2519363" y="4257675"/>
            <a:ext cx="1336675" cy="1403350"/>
            <a:chOff x="952" y="2682"/>
            <a:chExt cx="842" cy="884"/>
          </a:xfrm>
        </p:grpSpPr>
        <p:sp>
          <p:nvSpPr>
            <p:cNvPr id="11544" name="AutoShape 253">
              <a:extLst>
                <a:ext uri="{FF2B5EF4-FFF2-40B4-BE49-F238E27FC236}">
                  <a16:creationId xmlns:a16="http://schemas.microsoft.com/office/drawing/2014/main" id="{449CA565-7F64-42FD-97C7-F6CF7B6A5854}"/>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45" name="Rectangle 254">
              <a:extLst>
                <a:ext uri="{FF2B5EF4-FFF2-40B4-BE49-F238E27FC236}">
                  <a16:creationId xmlns:a16="http://schemas.microsoft.com/office/drawing/2014/main" id="{FEE10738-3E56-4094-ADD7-19BF3F1F45CE}"/>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46" name="Rectangle 255">
              <a:extLst>
                <a:ext uri="{FF2B5EF4-FFF2-40B4-BE49-F238E27FC236}">
                  <a16:creationId xmlns:a16="http://schemas.microsoft.com/office/drawing/2014/main" id="{F0A827A8-19BB-4819-819B-3E2EA77B019A}"/>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47" name="AutoShape 256">
              <a:extLst>
                <a:ext uri="{FF2B5EF4-FFF2-40B4-BE49-F238E27FC236}">
                  <a16:creationId xmlns:a16="http://schemas.microsoft.com/office/drawing/2014/main" id="{3F1594F3-EBF7-4637-A302-2FB9B88709B0}"/>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48" name="AutoShape 257">
              <a:extLst>
                <a:ext uri="{FF2B5EF4-FFF2-40B4-BE49-F238E27FC236}">
                  <a16:creationId xmlns:a16="http://schemas.microsoft.com/office/drawing/2014/main" id="{0AF2A867-C449-4F6E-B646-4E402DB8FFC7}"/>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49" name="AutoShape 258">
              <a:extLst>
                <a:ext uri="{FF2B5EF4-FFF2-40B4-BE49-F238E27FC236}">
                  <a16:creationId xmlns:a16="http://schemas.microsoft.com/office/drawing/2014/main" id="{195060FF-F8EB-4C99-8038-75545BEE571D}"/>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50" name="Rectangle 259">
              <a:extLst>
                <a:ext uri="{FF2B5EF4-FFF2-40B4-BE49-F238E27FC236}">
                  <a16:creationId xmlns:a16="http://schemas.microsoft.com/office/drawing/2014/main" id="{C6ACA3B8-DC42-4D45-93C9-F3240E481914}"/>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51" name="Line 260">
              <a:extLst>
                <a:ext uri="{FF2B5EF4-FFF2-40B4-BE49-F238E27FC236}">
                  <a16:creationId xmlns:a16="http://schemas.microsoft.com/office/drawing/2014/main" id="{721A3DD9-76C7-43D9-8A44-5AA652D3B3E5}"/>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52" name="Line 261">
              <a:extLst>
                <a:ext uri="{FF2B5EF4-FFF2-40B4-BE49-F238E27FC236}">
                  <a16:creationId xmlns:a16="http://schemas.microsoft.com/office/drawing/2014/main" id="{1539808F-C5C4-4A52-BE32-A0A937B895BE}"/>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53" name="Line 262">
              <a:extLst>
                <a:ext uri="{FF2B5EF4-FFF2-40B4-BE49-F238E27FC236}">
                  <a16:creationId xmlns:a16="http://schemas.microsoft.com/office/drawing/2014/main" id="{8C4748E4-D3FD-4BAD-ACC3-6568BCBB2A3A}"/>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54" name="Line 263">
              <a:extLst>
                <a:ext uri="{FF2B5EF4-FFF2-40B4-BE49-F238E27FC236}">
                  <a16:creationId xmlns:a16="http://schemas.microsoft.com/office/drawing/2014/main" id="{E2EC15B5-B8FA-418C-94BC-F3A5F14978E9}"/>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55" name="Line 264">
              <a:extLst>
                <a:ext uri="{FF2B5EF4-FFF2-40B4-BE49-F238E27FC236}">
                  <a16:creationId xmlns:a16="http://schemas.microsoft.com/office/drawing/2014/main" id="{212FB277-EACA-49C2-AA2D-D7F1A62758E1}"/>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56" name="Line 265">
              <a:extLst>
                <a:ext uri="{FF2B5EF4-FFF2-40B4-BE49-F238E27FC236}">
                  <a16:creationId xmlns:a16="http://schemas.microsoft.com/office/drawing/2014/main" id="{4385304C-7AB6-4A31-AF10-5C5A85513091}"/>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57" name="Line 266">
              <a:extLst>
                <a:ext uri="{FF2B5EF4-FFF2-40B4-BE49-F238E27FC236}">
                  <a16:creationId xmlns:a16="http://schemas.microsoft.com/office/drawing/2014/main" id="{10B9D253-754B-4C7D-BB86-4002DC147629}"/>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58" name="Line 267">
              <a:extLst>
                <a:ext uri="{FF2B5EF4-FFF2-40B4-BE49-F238E27FC236}">
                  <a16:creationId xmlns:a16="http://schemas.microsoft.com/office/drawing/2014/main" id="{D09735A7-881B-4451-8209-E65A8BB38210}"/>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0684" name="Group 268">
            <a:extLst>
              <a:ext uri="{FF2B5EF4-FFF2-40B4-BE49-F238E27FC236}">
                <a16:creationId xmlns:a16="http://schemas.microsoft.com/office/drawing/2014/main" id="{78FC5DB9-68AE-465E-AF01-7DD2D6545031}"/>
              </a:ext>
            </a:extLst>
          </p:cNvPr>
          <p:cNvGrpSpPr>
            <a:grpSpLocks/>
          </p:cNvGrpSpPr>
          <p:nvPr/>
        </p:nvGrpSpPr>
        <p:grpSpPr bwMode="auto">
          <a:xfrm>
            <a:off x="3527425" y="4257675"/>
            <a:ext cx="1336675" cy="1403350"/>
            <a:chOff x="952" y="2682"/>
            <a:chExt cx="842" cy="884"/>
          </a:xfrm>
        </p:grpSpPr>
        <p:sp>
          <p:nvSpPr>
            <p:cNvPr id="11529" name="AutoShape 269">
              <a:extLst>
                <a:ext uri="{FF2B5EF4-FFF2-40B4-BE49-F238E27FC236}">
                  <a16:creationId xmlns:a16="http://schemas.microsoft.com/office/drawing/2014/main" id="{A43A07F4-D895-4C40-84E0-4BE5833F2656}"/>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30" name="Rectangle 270">
              <a:extLst>
                <a:ext uri="{FF2B5EF4-FFF2-40B4-BE49-F238E27FC236}">
                  <a16:creationId xmlns:a16="http://schemas.microsoft.com/office/drawing/2014/main" id="{37E25A62-B3DE-41F9-8889-12E34B421482}"/>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31" name="Rectangle 271">
              <a:extLst>
                <a:ext uri="{FF2B5EF4-FFF2-40B4-BE49-F238E27FC236}">
                  <a16:creationId xmlns:a16="http://schemas.microsoft.com/office/drawing/2014/main" id="{82B83695-A59F-407D-8D7D-B3244ED119AD}"/>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32" name="AutoShape 272">
              <a:extLst>
                <a:ext uri="{FF2B5EF4-FFF2-40B4-BE49-F238E27FC236}">
                  <a16:creationId xmlns:a16="http://schemas.microsoft.com/office/drawing/2014/main" id="{49D21B7F-F894-4E54-AAF9-2966F6D2D2E8}"/>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33" name="AutoShape 273">
              <a:extLst>
                <a:ext uri="{FF2B5EF4-FFF2-40B4-BE49-F238E27FC236}">
                  <a16:creationId xmlns:a16="http://schemas.microsoft.com/office/drawing/2014/main" id="{8E58DB7E-8153-4BBA-AC8F-26650A0CB3F5}"/>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34" name="AutoShape 274">
              <a:extLst>
                <a:ext uri="{FF2B5EF4-FFF2-40B4-BE49-F238E27FC236}">
                  <a16:creationId xmlns:a16="http://schemas.microsoft.com/office/drawing/2014/main" id="{C022E9C9-24D2-4831-9B03-65F9760B7EBE}"/>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35" name="Rectangle 275">
              <a:extLst>
                <a:ext uri="{FF2B5EF4-FFF2-40B4-BE49-F238E27FC236}">
                  <a16:creationId xmlns:a16="http://schemas.microsoft.com/office/drawing/2014/main" id="{5A35577C-0AEA-48F9-884F-812C84587AFB}"/>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36" name="Line 276">
              <a:extLst>
                <a:ext uri="{FF2B5EF4-FFF2-40B4-BE49-F238E27FC236}">
                  <a16:creationId xmlns:a16="http://schemas.microsoft.com/office/drawing/2014/main" id="{F2311AB1-104D-4ADA-95F5-64D5EF103C9D}"/>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37" name="Line 277">
              <a:extLst>
                <a:ext uri="{FF2B5EF4-FFF2-40B4-BE49-F238E27FC236}">
                  <a16:creationId xmlns:a16="http://schemas.microsoft.com/office/drawing/2014/main" id="{D4EFFC80-CE32-484C-8F65-57707CFB21CD}"/>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38" name="Line 278">
              <a:extLst>
                <a:ext uri="{FF2B5EF4-FFF2-40B4-BE49-F238E27FC236}">
                  <a16:creationId xmlns:a16="http://schemas.microsoft.com/office/drawing/2014/main" id="{B9301EE7-97FE-4B61-A0F2-F5705C40A926}"/>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39" name="Line 279">
              <a:extLst>
                <a:ext uri="{FF2B5EF4-FFF2-40B4-BE49-F238E27FC236}">
                  <a16:creationId xmlns:a16="http://schemas.microsoft.com/office/drawing/2014/main" id="{AED789C3-E795-401C-8915-E2A0C6948FF7}"/>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40" name="Line 280">
              <a:extLst>
                <a:ext uri="{FF2B5EF4-FFF2-40B4-BE49-F238E27FC236}">
                  <a16:creationId xmlns:a16="http://schemas.microsoft.com/office/drawing/2014/main" id="{69BBE958-7913-4FBB-A631-5130D895D457}"/>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41" name="Line 281">
              <a:extLst>
                <a:ext uri="{FF2B5EF4-FFF2-40B4-BE49-F238E27FC236}">
                  <a16:creationId xmlns:a16="http://schemas.microsoft.com/office/drawing/2014/main" id="{C21C45A7-699A-4DE6-8605-EEBD2D619355}"/>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42" name="Line 282">
              <a:extLst>
                <a:ext uri="{FF2B5EF4-FFF2-40B4-BE49-F238E27FC236}">
                  <a16:creationId xmlns:a16="http://schemas.microsoft.com/office/drawing/2014/main" id="{F73C59F0-21CC-4ED3-BC3E-7003A9E2D71C}"/>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43" name="Line 283">
              <a:extLst>
                <a:ext uri="{FF2B5EF4-FFF2-40B4-BE49-F238E27FC236}">
                  <a16:creationId xmlns:a16="http://schemas.microsoft.com/office/drawing/2014/main" id="{1D826657-70CC-44F4-8E09-7A95D0E1C4A6}"/>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60700" name="Group 284">
            <a:extLst>
              <a:ext uri="{FF2B5EF4-FFF2-40B4-BE49-F238E27FC236}">
                <a16:creationId xmlns:a16="http://schemas.microsoft.com/office/drawing/2014/main" id="{2C28B588-70F6-4B92-BA3C-AC5850E9B303}"/>
              </a:ext>
            </a:extLst>
          </p:cNvPr>
          <p:cNvGrpSpPr>
            <a:grpSpLocks/>
          </p:cNvGrpSpPr>
          <p:nvPr/>
        </p:nvGrpSpPr>
        <p:grpSpPr bwMode="auto">
          <a:xfrm>
            <a:off x="4535488" y="4257675"/>
            <a:ext cx="1336675" cy="1403350"/>
            <a:chOff x="952" y="2682"/>
            <a:chExt cx="842" cy="884"/>
          </a:xfrm>
        </p:grpSpPr>
        <p:sp>
          <p:nvSpPr>
            <p:cNvPr id="11514" name="AutoShape 285">
              <a:extLst>
                <a:ext uri="{FF2B5EF4-FFF2-40B4-BE49-F238E27FC236}">
                  <a16:creationId xmlns:a16="http://schemas.microsoft.com/office/drawing/2014/main" id="{A544EFE6-2F8E-4EDA-9329-B84C9DA933A7}"/>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15" name="Rectangle 286">
              <a:extLst>
                <a:ext uri="{FF2B5EF4-FFF2-40B4-BE49-F238E27FC236}">
                  <a16:creationId xmlns:a16="http://schemas.microsoft.com/office/drawing/2014/main" id="{1087A058-6C13-4573-83A1-5BDC13170822}"/>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16" name="Rectangle 287">
              <a:extLst>
                <a:ext uri="{FF2B5EF4-FFF2-40B4-BE49-F238E27FC236}">
                  <a16:creationId xmlns:a16="http://schemas.microsoft.com/office/drawing/2014/main" id="{0675D234-DBD6-41B9-890F-047D1E96B369}"/>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17" name="AutoShape 288">
              <a:extLst>
                <a:ext uri="{FF2B5EF4-FFF2-40B4-BE49-F238E27FC236}">
                  <a16:creationId xmlns:a16="http://schemas.microsoft.com/office/drawing/2014/main" id="{769BF46D-E195-4701-9137-4949B55468E0}"/>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18" name="AutoShape 289">
              <a:extLst>
                <a:ext uri="{FF2B5EF4-FFF2-40B4-BE49-F238E27FC236}">
                  <a16:creationId xmlns:a16="http://schemas.microsoft.com/office/drawing/2014/main" id="{D32B3CD2-90AE-4513-8D2A-2AF61A16273C}"/>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19" name="AutoShape 290">
              <a:extLst>
                <a:ext uri="{FF2B5EF4-FFF2-40B4-BE49-F238E27FC236}">
                  <a16:creationId xmlns:a16="http://schemas.microsoft.com/office/drawing/2014/main" id="{6039D737-BF32-4343-B115-7F14917B3469}"/>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20" name="Rectangle 291">
              <a:extLst>
                <a:ext uri="{FF2B5EF4-FFF2-40B4-BE49-F238E27FC236}">
                  <a16:creationId xmlns:a16="http://schemas.microsoft.com/office/drawing/2014/main" id="{2913B8FD-24D6-4DD5-ACAD-E57AFEB1B92F}"/>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21" name="Line 292">
              <a:extLst>
                <a:ext uri="{FF2B5EF4-FFF2-40B4-BE49-F238E27FC236}">
                  <a16:creationId xmlns:a16="http://schemas.microsoft.com/office/drawing/2014/main" id="{EC44076F-BE59-4440-9C99-66810A3224F0}"/>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22" name="Line 293">
              <a:extLst>
                <a:ext uri="{FF2B5EF4-FFF2-40B4-BE49-F238E27FC236}">
                  <a16:creationId xmlns:a16="http://schemas.microsoft.com/office/drawing/2014/main" id="{0B742AAC-1F02-41DD-B60A-0047FC8246D5}"/>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23" name="Line 294">
              <a:extLst>
                <a:ext uri="{FF2B5EF4-FFF2-40B4-BE49-F238E27FC236}">
                  <a16:creationId xmlns:a16="http://schemas.microsoft.com/office/drawing/2014/main" id="{E7F8EE39-4D14-4F38-9814-109EEFEE7606}"/>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24" name="Line 295">
              <a:extLst>
                <a:ext uri="{FF2B5EF4-FFF2-40B4-BE49-F238E27FC236}">
                  <a16:creationId xmlns:a16="http://schemas.microsoft.com/office/drawing/2014/main" id="{D4555971-4FAB-4DB0-8971-F8E8978B623D}"/>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25" name="Line 296">
              <a:extLst>
                <a:ext uri="{FF2B5EF4-FFF2-40B4-BE49-F238E27FC236}">
                  <a16:creationId xmlns:a16="http://schemas.microsoft.com/office/drawing/2014/main" id="{F9BB81C1-4DF0-470F-AD00-E86188C5597D}"/>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26" name="Line 297">
              <a:extLst>
                <a:ext uri="{FF2B5EF4-FFF2-40B4-BE49-F238E27FC236}">
                  <a16:creationId xmlns:a16="http://schemas.microsoft.com/office/drawing/2014/main" id="{F6A589C5-6097-4133-A491-2ED12B7E3608}"/>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27" name="Line 298">
              <a:extLst>
                <a:ext uri="{FF2B5EF4-FFF2-40B4-BE49-F238E27FC236}">
                  <a16:creationId xmlns:a16="http://schemas.microsoft.com/office/drawing/2014/main" id="{F088DEB1-56A0-43F9-AEFC-F5DCF7B5823D}"/>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28" name="Line 299">
              <a:extLst>
                <a:ext uri="{FF2B5EF4-FFF2-40B4-BE49-F238E27FC236}">
                  <a16:creationId xmlns:a16="http://schemas.microsoft.com/office/drawing/2014/main" id="{A7382918-5395-4B5C-8AA0-5F10F924FC5A}"/>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60844" name="Text Box 428">
            <a:extLst>
              <a:ext uri="{FF2B5EF4-FFF2-40B4-BE49-F238E27FC236}">
                <a16:creationId xmlns:a16="http://schemas.microsoft.com/office/drawing/2014/main" id="{AB2AF89F-4AA2-4DB2-B6D4-E4CFD9570E25}"/>
              </a:ext>
            </a:extLst>
          </p:cNvPr>
          <p:cNvSpPr txBox="1">
            <a:spLocks noChangeArrowheads="1"/>
          </p:cNvSpPr>
          <p:nvPr/>
        </p:nvSpPr>
        <p:spPr bwMode="auto">
          <a:xfrm>
            <a:off x="3924300" y="981075"/>
            <a:ext cx="12604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4000" b="1">
                <a:solidFill>
                  <a:srgbClr val="CC0000"/>
                </a:solidFill>
                <a:effectLst>
                  <a:outerShdw blurRad="38100" dist="38100" dir="2700000" algn="tl">
                    <a:srgbClr val="C0C0C0"/>
                  </a:outerShdw>
                </a:effectLst>
                <a:latin typeface="Arial" charset="0"/>
                <a:cs typeface="Arial" charset="0"/>
              </a:rPr>
              <a:t>4 • 3</a:t>
            </a:r>
          </a:p>
        </p:txBody>
      </p:sp>
      <p:sp>
        <p:nvSpPr>
          <p:cNvPr id="60845" name="Text Box 429">
            <a:extLst>
              <a:ext uri="{FF2B5EF4-FFF2-40B4-BE49-F238E27FC236}">
                <a16:creationId xmlns:a16="http://schemas.microsoft.com/office/drawing/2014/main" id="{CDAA59E2-FDF6-45E7-9A96-2A9D5DC6D694}"/>
              </a:ext>
            </a:extLst>
          </p:cNvPr>
          <p:cNvSpPr txBox="1">
            <a:spLocks noChangeArrowheads="1"/>
          </p:cNvSpPr>
          <p:nvPr/>
        </p:nvSpPr>
        <p:spPr bwMode="auto">
          <a:xfrm>
            <a:off x="2843213" y="4652963"/>
            <a:ext cx="1981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4000" b="1">
                <a:solidFill>
                  <a:srgbClr val="0000FF"/>
                </a:solidFill>
                <a:effectLst>
                  <a:outerShdw blurRad="38100" dist="38100" dir="2700000" algn="tl">
                    <a:srgbClr val="C0C0C0"/>
                  </a:outerShdw>
                </a:effectLst>
                <a:latin typeface="Arial" charset="0"/>
                <a:cs typeface="Arial" charset="0"/>
              </a:rPr>
              <a:t>12 см</a:t>
            </a:r>
            <a:r>
              <a:rPr lang="ru-RU" sz="4000" b="1" baseline="30000">
                <a:solidFill>
                  <a:srgbClr val="0000FF"/>
                </a:solidFill>
                <a:effectLst>
                  <a:outerShdw blurRad="38100" dist="38100" dir="2700000" algn="tl">
                    <a:srgbClr val="C0C0C0"/>
                  </a:outerShdw>
                </a:effectLst>
                <a:latin typeface="Arial" charset="0"/>
                <a:cs typeface="Arial" charset="0"/>
              </a:rPr>
              <a:t>3</a:t>
            </a:r>
          </a:p>
        </p:txBody>
      </p:sp>
      <p:grpSp>
        <p:nvGrpSpPr>
          <p:cNvPr id="61040" name="Group 624">
            <a:extLst>
              <a:ext uri="{FF2B5EF4-FFF2-40B4-BE49-F238E27FC236}">
                <a16:creationId xmlns:a16="http://schemas.microsoft.com/office/drawing/2014/main" id="{83C6D8F0-6014-48E9-90CA-3D097A562316}"/>
              </a:ext>
            </a:extLst>
          </p:cNvPr>
          <p:cNvGrpSpPr>
            <a:grpSpLocks/>
          </p:cNvGrpSpPr>
          <p:nvPr/>
        </p:nvGrpSpPr>
        <p:grpSpPr bwMode="auto">
          <a:xfrm>
            <a:off x="1511300" y="2459038"/>
            <a:ext cx="4937125" cy="2230437"/>
            <a:chOff x="952" y="1549"/>
            <a:chExt cx="3110" cy="1405"/>
          </a:xfrm>
        </p:grpSpPr>
        <p:grpSp>
          <p:nvGrpSpPr>
            <p:cNvPr id="11320" name="Group 622">
              <a:extLst>
                <a:ext uri="{FF2B5EF4-FFF2-40B4-BE49-F238E27FC236}">
                  <a16:creationId xmlns:a16="http://schemas.microsoft.com/office/drawing/2014/main" id="{C85CE503-D9FD-4F6A-9BB8-57996924D17B}"/>
                </a:ext>
              </a:extLst>
            </p:cNvPr>
            <p:cNvGrpSpPr>
              <a:grpSpLocks/>
            </p:cNvGrpSpPr>
            <p:nvPr/>
          </p:nvGrpSpPr>
          <p:grpSpPr bwMode="auto">
            <a:xfrm>
              <a:off x="952" y="1549"/>
              <a:ext cx="3110" cy="1405"/>
              <a:chOff x="2132" y="528"/>
              <a:chExt cx="3110" cy="1405"/>
            </a:xfrm>
          </p:grpSpPr>
          <p:grpSp>
            <p:nvGrpSpPr>
              <p:cNvPr id="11322" name="Group 430">
                <a:extLst>
                  <a:ext uri="{FF2B5EF4-FFF2-40B4-BE49-F238E27FC236}">
                    <a16:creationId xmlns:a16="http://schemas.microsoft.com/office/drawing/2014/main" id="{BBBD60FA-7B2D-4065-98E4-36A5EA1B48D6}"/>
                  </a:ext>
                </a:extLst>
              </p:cNvPr>
              <p:cNvGrpSpPr>
                <a:grpSpLocks/>
              </p:cNvGrpSpPr>
              <p:nvPr/>
            </p:nvGrpSpPr>
            <p:grpSpPr bwMode="auto">
              <a:xfrm>
                <a:off x="2495" y="528"/>
                <a:ext cx="842" cy="884"/>
                <a:chOff x="952" y="2682"/>
                <a:chExt cx="842" cy="884"/>
              </a:xfrm>
            </p:grpSpPr>
            <p:sp>
              <p:nvSpPr>
                <p:cNvPr id="11499" name="AutoShape 431">
                  <a:extLst>
                    <a:ext uri="{FF2B5EF4-FFF2-40B4-BE49-F238E27FC236}">
                      <a16:creationId xmlns:a16="http://schemas.microsoft.com/office/drawing/2014/main" id="{35DC9A0E-D0A2-4F11-94A9-1FAD9F002CE3}"/>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00" name="Rectangle 432">
                  <a:extLst>
                    <a:ext uri="{FF2B5EF4-FFF2-40B4-BE49-F238E27FC236}">
                      <a16:creationId xmlns:a16="http://schemas.microsoft.com/office/drawing/2014/main" id="{851E9D6E-5E5A-482D-B185-A20586245E0B}"/>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01" name="Rectangle 433">
                  <a:extLst>
                    <a:ext uri="{FF2B5EF4-FFF2-40B4-BE49-F238E27FC236}">
                      <a16:creationId xmlns:a16="http://schemas.microsoft.com/office/drawing/2014/main" id="{74BCE0B5-008A-4790-85B9-E3040D82EFA4}"/>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02" name="AutoShape 434">
                  <a:extLst>
                    <a:ext uri="{FF2B5EF4-FFF2-40B4-BE49-F238E27FC236}">
                      <a16:creationId xmlns:a16="http://schemas.microsoft.com/office/drawing/2014/main" id="{8971B2A7-2DE2-482E-9160-1C6B89C14848}"/>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03" name="AutoShape 435">
                  <a:extLst>
                    <a:ext uri="{FF2B5EF4-FFF2-40B4-BE49-F238E27FC236}">
                      <a16:creationId xmlns:a16="http://schemas.microsoft.com/office/drawing/2014/main" id="{CA6E3E63-3D39-4800-8C63-26087186A577}"/>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04" name="AutoShape 436">
                  <a:extLst>
                    <a:ext uri="{FF2B5EF4-FFF2-40B4-BE49-F238E27FC236}">
                      <a16:creationId xmlns:a16="http://schemas.microsoft.com/office/drawing/2014/main" id="{0CDD3EA2-3458-4E54-93A1-D2D0B1FBA111}"/>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05" name="Rectangle 437">
                  <a:extLst>
                    <a:ext uri="{FF2B5EF4-FFF2-40B4-BE49-F238E27FC236}">
                      <a16:creationId xmlns:a16="http://schemas.microsoft.com/office/drawing/2014/main" id="{7860714D-25FC-404D-BE16-C47789BEB85C}"/>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506" name="Line 438">
                  <a:extLst>
                    <a:ext uri="{FF2B5EF4-FFF2-40B4-BE49-F238E27FC236}">
                      <a16:creationId xmlns:a16="http://schemas.microsoft.com/office/drawing/2014/main" id="{71DC6DB1-15F2-451F-80BB-EBE193BD690F}"/>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07" name="Line 439">
                  <a:extLst>
                    <a:ext uri="{FF2B5EF4-FFF2-40B4-BE49-F238E27FC236}">
                      <a16:creationId xmlns:a16="http://schemas.microsoft.com/office/drawing/2014/main" id="{6E896E8F-530C-47A4-B59D-3ED6DB0113D9}"/>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08" name="Line 440">
                  <a:extLst>
                    <a:ext uri="{FF2B5EF4-FFF2-40B4-BE49-F238E27FC236}">
                      <a16:creationId xmlns:a16="http://schemas.microsoft.com/office/drawing/2014/main" id="{33DEF583-962E-4751-880B-E3B553F08700}"/>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09" name="Line 441">
                  <a:extLst>
                    <a:ext uri="{FF2B5EF4-FFF2-40B4-BE49-F238E27FC236}">
                      <a16:creationId xmlns:a16="http://schemas.microsoft.com/office/drawing/2014/main" id="{134A9D4D-E8E7-4440-AEA8-1E3B7A9BCCFD}"/>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10" name="Line 442">
                  <a:extLst>
                    <a:ext uri="{FF2B5EF4-FFF2-40B4-BE49-F238E27FC236}">
                      <a16:creationId xmlns:a16="http://schemas.microsoft.com/office/drawing/2014/main" id="{7A5197A6-1913-4EE2-A5A4-56BBA510424E}"/>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11" name="Line 443">
                  <a:extLst>
                    <a:ext uri="{FF2B5EF4-FFF2-40B4-BE49-F238E27FC236}">
                      <a16:creationId xmlns:a16="http://schemas.microsoft.com/office/drawing/2014/main" id="{8F2E5DDA-562A-4E57-AE17-94BBEB7D5905}"/>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12" name="Line 444">
                  <a:extLst>
                    <a:ext uri="{FF2B5EF4-FFF2-40B4-BE49-F238E27FC236}">
                      <a16:creationId xmlns:a16="http://schemas.microsoft.com/office/drawing/2014/main" id="{73D0B475-B02F-4ED8-AD04-7206D8E49C17}"/>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513" name="Line 445">
                  <a:extLst>
                    <a:ext uri="{FF2B5EF4-FFF2-40B4-BE49-F238E27FC236}">
                      <a16:creationId xmlns:a16="http://schemas.microsoft.com/office/drawing/2014/main" id="{1EF75F1F-2D4F-4113-9B8E-E43299DDFF86}"/>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1323" name="Group 446">
                <a:extLst>
                  <a:ext uri="{FF2B5EF4-FFF2-40B4-BE49-F238E27FC236}">
                    <a16:creationId xmlns:a16="http://schemas.microsoft.com/office/drawing/2014/main" id="{6284EF05-8187-47A1-8926-E759F3CE53F8}"/>
                  </a:ext>
                </a:extLst>
              </p:cNvPr>
              <p:cNvGrpSpPr>
                <a:grpSpLocks/>
              </p:cNvGrpSpPr>
              <p:nvPr/>
            </p:nvGrpSpPr>
            <p:grpSpPr bwMode="auto">
              <a:xfrm>
                <a:off x="3130" y="528"/>
                <a:ext cx="842" cy="884"/>
                <a:chOff x="952" y="2682"/>
                <a:chExt cx="842" cy="884"/>
              </a:xfrm>
            </p:grpSpPr>
            <p:sp>
              <p:nvSpPr>
                <p:cNvPr id="11484" name="AutoShape 447">
                  <a:extLst>
                    <a:ext uri="{FF2B5EF4-FFF2-40B4-BE49-F238E27FC236}">
                      <a16:creationId xmlns:a16="http://schemas.microsoft.com/office/drawing/2014/main" id="{D2BB5309-AB02-46A2-90A5-04795A2B36A6}"/>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85" name="Rectangle 448">
                  <a:extLst>
                    <a:ext uri="{FF2B5EF4-FFF2-40B4-BE49-F238E27FC236}">
                      <a16:creationId xmlns:a16="http://schemas.microsoft.com/office/drawing/2014/main" id="{8D1AB8C9-0BB1-43FA-B644-C2C8B359DC56}"/>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86" name="Rectangle 449">
                  <a:extLst>
                    <a:ext uri="{FF2B5EF4-FFF2-40B4-BE49-F238E27FC236}">
                      <a16:creationId xmlns:a16="http://schemas.microsoft.com/office/drawing/2014/main" id="{71BE6354-8143-49C5-B7D1-C83E4E642097}"/>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87" name="AutoShape 450">
                  <a:extLst>
                    <a:ext uri="{FF2B5EF4-FFF2-40B4-BE49-F238E27FC236}">
                      <a16:creationId xmlns:a16="http://schemas.microsoft.com/office/drawing/2014/main" id="{A622D71A-BF57-48B7-B604-DBAD8A069243}"/>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88" name="AutoShape 451">
                  <a:extLst>
                    <a:ext uri="{FF2B5EF4-FFF2-40B4-BE49-F238E27FC236}">
                      <a16:creationId xmlns:a16="http://schemas.microsoft.com/office/drawing/2014/main" id="{1F1EECCF-62AF-4B98-A6D0-E47212083F28}"/>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89" name="AutoShape 452">
                  <a:extLst>
                    <a:ext uri="{FF2B5EF4-FFF2-40B4-BE49-F238E27FC236}">
                      <a16:creationId xmlns:a16="http://schemas.microsoft.com/office/drawing/2014/main" id="{195299C5-76FC-4084-8E43-8B83758D09F6}"/>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90" name="Rectangle 453">
                  <a:extLst>
                    <a:ext uri="{FF2B5EF4-FFF2-40B4-BE49-F238E27FC236}">
                      <a16:creationId xmlns:a16="http://schemas.microsoft.com/office/drawing/2014/main" id="{F7498514-6754-4402-BAA4-7261D38D8080}"/>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91" name="Line 454">
                  <a:extLst>
                    <a:ext uri="{FF2B5EF4-FFF2-40B4-BE49-F238E27FC236}">
                      <a16:creationId xmlns:a16="http://schemas.microsoft.com/office/drawing/2014/main" id="{7C1301D1-F919-4DB5-AFEE-C74491940B30}"/>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92" name="Line 455">
                  <a:extLst>
                    <a:ext uri="{FF2B5EF4-FFF2-40B4-BE49-F238E27FC236}">
                      <a16:creationId xmlns:a16="http://schemas.microsoft.com/office/drawing/2014/main" id="{110A4026-29B8-4007-9E42-C84461EDEA35}"/>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93" name="Line 456">
                  <a:extLst>
                    <a:ext uri="{FF2B5EF4-FFF2-40B4-BE49-F238E27FC236}">
                      <a16:creationId xmlns:a16="http://schemas.microsoft.com/office/drawing/2014/main" id="{0793E9EC-48E8-4206-BD02-E24A30A3B3F7}"/>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94" name="Line 457">
                  <a:extLst>
                    <a:ext uri="{FF2B5EF4-FFF2-40B4-BE49-F238E27FC236}">
                      <a16:creationId xmlns:a16="http://schemas.microsoft.com/office/drawing/2014/main" id="{71A8B9EF-9C64-4E1E-A7FC-98245A269D1A}"/>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95" name="Line 458">
                  <a:extLst>
                    <a:ext uri="{FF2B5EF4-FFF2-40B4-BE49-F238E27FC236}">
                      <a16:creationId xmlns:a16="http://schemas.microsoft.com/office/drawing/2014/main" id="{54D8856E-799E-4E1B-BD12-FE952DFE4184}"/>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96" name="Line 459">
                  <a:extLst>
                    <a:ext uri="{FF2B5EF4-FFF2-40B4-BE49-F238E27FC236}">
                      <a16:creationId xmlns:a16="http://schemas.microsoft.com/office/drawing/2014/main" id="{62A9D7EE-FA38-47C3-AF30-53512AD87FAC}"/>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97" name="Line 460">
                  <a:extLst>
                    <a:ext uri="{FF2B5EF4-FFF2-40B4-BE49-F238E27FC236}">
                      <a16:creationId xmlns:a16="http://schemas.microsoft.com/office/drawing/2014/main" id="{7842F07E-13A9-4FF7-B175-DBEAEEC03EE2}"/>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98" name="Line 461">
                  <a:extLst>
                    <a:ext uri="{FF2B5EF4-FFF2-40B4-BE49-F238E27FC236}">
                      <a16:creationId xmlns:a16="http://schemas.microsoft.com/office/drawing/2014/main" id="{440FECFD-943D-4015-91A6-AA7FA34D363F}"/>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1324" name="Group 462">
                <a:extLst>
                  <a:ext uri="{FF2B5EF4-FFF2-40B4-BE49-F238E27FC236}">
                    <a16:creationId xmlns:a16="http://schemas.microsoft.com/office/drawing/2014/main" id="{A0890984-66C0-490B-9048-DE8A8C9E04BD}"/>
                  </a:ext>
                </a:extLst>
              </p:cNvPr>
              <p:cNvGrpSpPr>
                <a:grpSpLocks/>
              </p:cNvGrpSpPr>
              <p:nvPr/>
            </p:nvGrpSpPr>
            <p:grpSpPr bwMode="auto">
              <a:xfrm>
                <a:off x="3765" y="528"/>
                <a:ext cx="842" cy="884"/>
                <a:chOff x="952" y="2682"/>
                <a:chExt cx="842" cy="884"/>
              </a:xfrm>
            </p:grpSpPr>
            <p:sp>
              <p:nvSpPr>
                <p:cNvPr id="11469" name="AutoShape 463">
                  <a:extLst>
                    <a:ext uri="{FF2B5EF4-FFF2-40B4-BE49-F238E27FC236}">
                      <a16:creationId xmlns:a16="http://schemas.microsoft.com/office/drawing/2014/main" id="{E2FCDC56-9D08-473E-8DF8-6F7736294AA6}"/>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70" name="Rectangle 464">
                  <a:extLst>
                    <a:ext uri="{FF2B5EF4-FFF2-40B4-BE49-F238E27FC236}">
                      <a16:creationId xmlns:a16="http://schemas.microsoft.com/office/drawing/2014/main" id="{9680E15F-DA70-4EA0-A14D-1B59A50EF72E}"/>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71" name="Rectangle 465">
                  <a:extLst>
                    <a:ext uri="{FF2B5EF4-FFF2-40B4-BE49-F238E27FC236}">
                      <a16:creationId xmlns:a16="http://schemas.microsoft.com/office/drawing/2014/main" id="{13D67D08-420C-4446-9E1B-98CF7132ABF5}"/>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72" name="AutoShape 466">
                  <a:extLst>
                    <a:ext uri="{FF2B5EF4-FFF2-40B4-BE49-F238E27FC236}">
                      <a16:creationId xmlns:a16="http://schemas.microsoft.com/office/drawing/2014/main" id="{9A99CA51-ABC4-41CF-A900-12043918A14C}"/>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73" name="AutoShape 467">
                  <a:extLst>
                    <a:ext uri="{FF2B5EF4-FFF2-40B4-BE49-F238E27FC236}">
                      <a16:creationId xmlns:a16="http://schemas.microsoft.com/office/drawing/2014/main" id="{14EEF979-C610-46C6-A5E6-6FF58C5AD235}"/>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74" name="AutoShape 468">
                  <a:extLst>
                    <a:ext uri="{FF2B5EF4-FFF2-40B4-BE49-F238E27FC236}">
                      <a16:creationId xmlns:a16="http://schemas.microsoft.com/office/drawing/2014/main" id="{B569D460-CC8C-4BE3-BABF-7B15F9F333EC}"/>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75" name="Rectangle 469">
                  <a:extLst>
                    <a:ext uri="{FF2B5EF4-FFF2-40B4-BE49-F238E27FC236}">
                      <a16:creationId xmlns:a16="http://schemas.microsoft.com/office/drawing/2014/main" id="{55422842-5B70-4FA4-A5B1-8992C59D9275}"/>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76" name="Line 470">
                  <a:extLst>
                    <a:ext uri="{FF2B5EF4-FFF2-40B4-BE49-F238E27FC236}">
                      <a16:creationId xmlns:a16="http://schemas.microsoft.com/office/drawing/2014/main" id="{D846B8FC-BA8B-4F48-A5F2-CE4004EFD8D0}"/>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77" name="Line 471">
                  <a:extLst>
                    <a:ext uri="{FF2B5EF4-FFF2-40B4-BE49-F238E27FC236}">
                      <a16:creationId xmlns:a16="http://schemas.microsoft.com/office/drawing/2014/main" id="{16240CA9-9140-4417-B4BF-779F7ACF90B5}"/>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78" name="Line 472">
                  <a:extLst>
                    <a:ext uri="{FF2B5EF4-FFF2-40B4-BE49-F238E27FC236}">
                      <a16:creationId xmlns:a16="http://schemas.microsoft.com/office/drawing/2014/main" id="{C617592C-ECBF-41AE-9228-9DC5494E34BB}"/>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79" name="Line 473">
                  <a:extLst>
                    <a:ext uri="{FF2B5EF4-FFF2-40B4-BE49-F238E27FC236}">
                      <a16:creationId xmlns:a16="http://schemas.microsoft.com/office/drawing/2014/main" id="{0250E6B4-97E1-4C30-891A-F02ABDA10E0D}"/>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80" name="Line 474">
                  <a:extLst>
                    <a:ext uri="{FF2B5EF4-FFF2-40B4-BE49-F238E27FC236}">
                      <a16:creationId xmlns:a16="http://schemas.microsoft.com/office/drawing/2014/main" id="{7047A217-A3CE-4584-A883-F4D4FB04A625}"/>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81" name="Line 475">
                  <a:extLst>
                    <a:ext uri="{FF2B5EF4-FFF2-40B4-BE49-F238E27FC236}">
                      <a16:creationId xmlns:a16="http://schemas.microsoft.com/office/drawing/2014/main" id="{ADF9F05B-7480-4444-88C8-F2A37DDC4843}"/>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82" name="Line 476">
                  <a:extLst>
                    <a:ext uri="{FF2B5EF4-FFF2-40B4-BE49-F238E27FC236}">
                      <a16:creationId xmlns:a16="http://schemas.microsoft.com/office/drawing/2014/main" id="{22EC66D6-9F46-4750-8C95-E787F60CB666}"/>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83" name="Line 477">
                  <a:extLst>
                    <a:ext uri="{FF2B5EF4-FFF2-40B4-BE49-F238E27FC236}">
                      <a16:creationId xmlns:a16="http://schemas.microsoft.com/office/drawing/2014/main" id="{6312B7AD-9E5F-4396-AE2A-5D60EED6FC15}"/>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1325" name="Group 478">
                <a:extLst>
                  <a:ext uri="{FF2B5EF4-FFF2-40B4-BE49-F238E27FC236}">
                    <a16:creationId xmlns:a16="http://schemas.microsoft.com/office/drawing/2014/main" id="{30A92C46-E1CB-456F-964D-89F174DBCF1F}"/>
                  </a:ext>
                </a:extLst>
              </p:cNvPr>
              <p:cNvGrpSpPr>
                <a:grpSpLocks/>
              </p:cNvGrpSpPr>
              <p:nvPr/>
            </p:nvGrpSpPr>
            <p:grpSpPr bwMode="auto">
              <a:xfrm>
                <a:off x="4400" y="528"/>
                <a:ext cx="842" cy="884"/>
                <a:chOff x="952" y="2682"/>
                <a:chExt cx="842" cy="884"/>
              </a:xfrm>
            </p:grpSpPr>
            <p:sp>
              <p:nvSpPr>
                <p:cNvPr id="11454" name="AutoShape 479">
                  <a:extLst>
                    <a:ext uri="{FF2B5EF4-FFF2-40B4-BE49-F238E27FC236}">
                      <a16:creationId xmlns:a16="http://schemas.microsoft.com/office/drawing/2014/main" id="{33A9FE14-6381-404A-AA58-C33A5EB2567E}"/>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55" name="Rectangle 480">
                  <a:extLst>
                    <a:ext uri="{FF2B5EF4-FFF2-40B4-BE49-F238E27FC236}">
                      <a16:creationId xmlns:a16="http://schemas.microsoft.com/office/drawing/2014/main" id="{A71B0A29-F19F-4956-B74E-A03E0084577D}"/>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56" name="Rectangle 481">
                  <a:extLst>
                    <a:ext uri="{FF2B5EF4-FFF2-40B4-BE49-F238E27FC236}">
                      <a16:creationId xmlns:a16="http://schemas.microsoft.com/office/drawing/2014/main" id="{9EA8EF11-B3DA-4693-AD1D-A0893AC7DCF9}"/>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57" name="AutoShape 482">
                  <a:extLst>
                    <a:ext uri="{FF2B5EF4-FFF2-40B4-BE49-F238E27FC236}">
                      <a16:creationId xmlns:a16="http://schemas.microsoft.com/office/drawing/2014/main" id="{8C1E7220-EE0A-450E-81A7-AFA584417671}"/>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58" name="AutoShape 483">
                  <a:extLst>
                    <a:ext uri="{FF2B5EF4-FFF2-40B4-BE49-F238E27FC236}">
                      <a16:creationId xmlns:a16="http://schemas.microsoft.com/office/drawing/2014/main" id="{0254510E-FD58-4420-B548-A87F82E16FAD}"/>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59" name="AutoShape 484">
                  <a:extLst>
                    <a:ext uri="{FF2B5EF4-FFF2-40B4-BE49-F238E27FC236}">
                      <a16:creationId xmlns:a16="http://schemas.microsoft.com/office/drawing/2014/main" id="{6D95C2BD-06C8-48DA-A86B-AAF1109B677A}"/>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60" name="Rectangle 485">
                  <a:extLst>
                    <a:ext uri="{FF2B5EF4-FFF2-40B4-BE49-F238E27FC236}">
                      <a16:creationId xmlns:a16="http://schemas.microsoft.com/office/drawing/2014/main" id="{DBDEC83B-F782-45E4-AAAD-02A80B8BC520}"/>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61" name="Line 486">
                  <a:extLst>
                    <a:ext uri="{FF2B5EF4-FFF2-40B4-BE49-F238E27FC236}">
                      <a16:creationId xmlns:a16="http://schemas.microsoft.com/office/drawing/2014/main" id="{77021B25-3227-4AA2-9BEA-497A5F878A80}"/>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62" name="Line 487">
                  <a:extLst>
                    <a:ext uri="{FF2B5EF4-FFF2-40B4-BE49-F238E27FC236}">
                      <a16:creationId xmlns:a16="http://schemas.microsoft.com/office/drawing/2014/main" id="{85324819-D4B1-46ED-8CE2-5DF7F6CE303D}"/>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63" name="Line 488">
                  <a:extLst>
                    <a:ext uri="{FF2B5EF4-FFF2-40B4-BE49-F238E27FC236}">
                      <a16:creationId xmlns:a16="http://schemas.microsoft.com/office/drawing/2014/main" id="{6953EDE4-0248-4617-AE0D-C13DB1F19464}"/>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64" name="Line 489">
                  <a:extLst>
                    <a:ext uri="{FF2B5EF4-FFF2-40B4-BE49-F238E27FC236}">
                      <a16:creationId xmlns:a16="http://schemas.microsoft.com/office/drawing/2014/main" id="{55DA338D-7F60-4BF6-902E-7E9D9DB57A68}"/>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65" name="Line 490">
                  <a:extLst>
                    <a:ext uri="{FF2B5EF4-FFF2-40B4-BE49-F238E27FC236}">
                      <a16:creationId xmlns:a16="http://schemas.microsoft.com/office/drawing/2014/main" id="{4E6D5504-F84E-4ACC-89A7-DD2F65322836}"/>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66" name="Line 491">
                  <a:extLst>
                    <a:ext uri="{FF2B5EF4-FFF2-40B4-BE49-F238E27FC236}">
                      <a16:creationId xmlns:a16="http://schemas.microsoft.com/office/drawing/2014/main" id="{A7A93CA0-F364-47BA-9BE5-E51B81BA8FB4}"/>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67" name="Line 492">
                  <a:extLst>
                    <a:ext uri="{FF2B5EF4-FFF2-40B4-BE49-F238E27FC236}">
                      <a16:creationId xmlns:a16="http://schemas.microsoft.com/office/drawing/2014/main" id="{3185E915-65E6-4C0F-B6CD-7E02658C9FB2}"/>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68" name="Line 493">
                  <a:extLst>
                    <a:ext uri="{FF2B5EF4-FFF2-40B4-BE49-F238E27FC236}">
                      <a16:creationId xmlns:a16="http://schemas.microsoft.com/office/drawing/2014/main" id="{BEBA3136-B8CF-490D-83CB-C6527ED0B1F3}"/>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1326" name="Group 494">
                <a:extLst>
                  <a:ext uri="{FF2B5EF4-FFF2-40B4-BE49-F238E27FC236}">
                    <a16:creationId xmlns:a16="http://schemas.microsoft.com/office/drawing/2014/main" id="{309604D1-E084-487D-A379-38009345BDDC}"/>
                  </a:ext>
                </a:extLst>
              </p:cNvPr>
              <p:cNvGrpSpPr>
                <a:grpSpLocks/>
              </p:cNvGrpSpPr>
              <p:nvPr/>
            </p:nvGrpSpPr>
            <p:grpSpPr bwMode="auto">
              <a:xfrm>
                <a:off x="2314" y="799"/>
                <a:ext cx="842" cy="884"/>
                <a:chOff x="952" y="2682"/>
                <a:chExt cx="842" cy="884"/>
              </a:xfrm>
            </p:grpSpPr>
            <p:sp>
              <p:nvSpPr>
                <p:cNvPr id="11439" name="AutoShape 495">
                  <a:extLst>
                    <a:ext uri="{FF2B5EF4-FFF2-40B4-BE49-F238E27FC236}">
                      <a16:creationId xmlns:a16="http://schemas.microsoft.com/office/drawing/2014/main" id="{A5343CD7-8CF2-4D4C-99B4-508703F0A1FC}"/>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40" name="Rectangle 496">
                  <a:extLst>
                    <a:ext uri="{FF2B5EF4-FFF2-40B4-BE49-F238E27FC236}">
                      <a16:creationId xmlns:a16="http://schemas.microsoft.com/office/drawing/2014/main" id="{584C717D-707D-4111-B71C-CDC91D1F3C75}"/>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41" name="Rectangle 497">
                  <a:extLst>
                    <a:ext uri="{FF2B5EF4-FFF2-40B4-BE49-F238E27FC236}">
                      <a16:creationId xmlns:a16="http://schemas.microsoft.com/office/drawing/2014/main" id="{93E6F0B7-DE84-4341-8A35-D2CE80E12928}"/>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42" name="AutoShape 498">
                  <a:extLst>
                    <a:ext uri="{FF2B5EF4-FFF2-40B4-BE49-F238E27FC236}">
                      <a16:creationId xmlns:a16="http://schemas.microsoft.com/office/drawing/2014/main" id="{F47CAAB5-622C-4E2B-BE84-077C8504504C}"/>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43" name="AutoShape 499">
                  <a:extLst>
                    <a:ext uri="{FF2B5EF4-FFF2-40B4-BE49-F238E27FC236}">
                      <a16:creationId xmlns:a16="http://schemas.microsoft.com/office/drawing/2014/main" id="{41CCDAA4-87F1-4F89-9BFC-339DDD0B0A3C}"/>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44" name="AutoShape 500">
                  <a:extLst>
                    <a:ext uri="{FF2B5EF4-FFF2-40B4-BE49-F238E27FC236}">
                      <a16:creationId xmlns:a16="http://schemas.microsoft.com/office/drawing/2014/main" id="{32FC62E6-1C79-4BAC-9128-15BE91D09356}"/>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45" name="Rectangle 501">
                  <a:extLst>
                    <a:ext uri="{FF2B5EF4-FFF2-40B4-BE49-F238E27FC236}">
                      <a16:creationId xmlns:a16="http://schemas.microsoft.com/office/drawing/2014/main" id="{883A3207-7C1E-43C3-96B2-DD03248429AC}"/>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46" name="Line 502">
                  <a:extLst>
                    <a:ext uri="{FF2B5EF4-FFF2-40B4-BE49-F238E27FC236}">
                      <a16:creationId xmlns:a16="http://schemas.microsoft.com/office/drawing/2014/main" id="{BC614B76-52A5-43E6-B612-F8666F4C3808}"/>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47" name="Line 503">
                  <a:extLst>
                    <a:ext uri="{FF2B5EF4-FFF2-40B4-BE49-F238E27FC236}">
                      <a16:creationId xmlns:a16="http://schemas.microsoft.com/office/drawing/2014/main" id="{DEA14F44-A658-4781-81A8-6231EE66741F}"/>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48" name="Line 504">
                  <a:extLst>
                    <a:ext uri="{FF2B5EF4-FFF2-40B4-BE49-F238E27FC236}">
                      <a16:creationId xmlns:a16="http://schemas.microsoft.com/office/drawing/2014/main" id="{4C717F91-BFEC-41A2-B0D6-7E858B46A9F8}"/>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49" name="Line 505">
                  <a:extLst>
                    <a:ext uri="{FF2B5EF4-FFF2-40B4-BE49-F238E27FC236}">
                      <a16:creationId xmlns:a16="http://schemas.microsoft.com/office/drawing/2014/main" id="{7F747766-7EE5-490E-A383-05AA244FB91C}"/>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50" name="Line 506">
                  <a:extLst>
                    <a:ext uri="{FF2B5EF4-FFF2-40B4-BE49-F238E27FC236}">
                      <a16:creationId xmlns:a16="http://schemas.microsoft.com/office/drawing/2014/main" id="{6A495BE8-E31F-4FA0-8210-E86D9F2D236A}"/>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51" name="Line 507">
                  <a:extLst>
                    <a:ext uri="{FF2B5EF4-FFF2-40B4-BE49-F238E27FC236}">
                      <a16:creationId xmlns:a16="http://schemas.microsoft.com/office/drawing/2014/main" id="{45E13EE9-7F71-4280-9F26-5E7DC445B1D5}"/>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52" name="Line 508">
                  <a:extLst>
                    <a:ext uri="{FF2B5EF4-FFF2-40B4-BE49-F238E27FC236}">
                      <a16:creationId xmlns:a16="http://schemas.microsoft.com/office/drawing/2014/main" id="{85238A04-EC16-444F-B4DF-5A9E8D6D487A}"/>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53" name="Line 509">
                  <a:extLst>
                    <a:ext uri="{FF2B5EF4-FFF2-40B4-BE49-F238E27FC236}">
                      <a16:creationId xmlns:a16="http://schemas.microsoft.com/office/drawing/2014/main" id="{F7BD9F23-7946-49BD-B803-61899A2CB968}"/>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1327" name="Group 510">
                <a:extLst>
                  <a:ext uri="{FF2B5EF4-FFF2-40B4-BE49-F238E27FC236}">
                    <a16:creationId xmlns:a16="http://schemas.microsoft.com/office/drawing/2014/main" id="{67289109-C376-49C7-8A8F-F0802DDD844C}"/>
                  </a:ext>
                </a:extLst>
              </p:cNvPr>
              <p:cNvGrpSpPr>
                <a:grpSpLocks/>
              </p:cNvGrpSpPr>
              <p:nvPr/>
            </p:nvGrpSpPr>
            <p:grpSpPr bwMode="auto">
              <a:xfrm>
                <a:off x="2949" y="799"/>
                <a:ext cx="842" cy="884"/>
                <a:chOff x="952" y="2682"/>
                <a:chExt cx="842" cy="884"/>
              </a:xfrm>
            </p:grpSpPr>
            <p:sp>
              <p:nvSpPr>
                <p:cNvPr id="11424" name="AutoShape 511">
                  <a:extLst>
                    <a:ext uri="{FF2B5EF4-FFF2-40B4-BE49-F238E27FC236}">
                      <a16:creationId xmlns:a16="http://schemas.microsoft.com/office/drawing/2014/main" id="{40066C85-1D43-443D-A793-59C58C1EF284}"/>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25" name="Rectangle 512">
                  <a:extLst>
                    <a:ext uri="{FF2B5EF4-FFF2-40B4-BE49-F238E27FC236}">
                      <a16:creationId xmlns:a16="http://schemas.microsoft.com/office/drawing/2014/main" id="{3C707E31-EED1-4590-B2FC-66A71A098C80}"/>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26" name="Rectangle 513">
                  <a:extLst>
                    <a:ext uri="{FF2B5EF4-FFF2-40B4-BE49-F238E27FC236}">
                      <a16:creationId xmlns:a16="http://schemas.microsoft.com/office/drawing/2014/main" id="{427CD891-F824-4259-83AD-2BD2D783CDDC}"/>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27" name="AutoShape 514">
                  <a:extLst>
                    <a:ext uri="{FF2B5EF4-FFF2-40B4-BE49-F238E27FC236}">
                      <a16:creationId xmlns:a16="http://schemas.microsoft.com/office/drawing/2014/main" id="{DAD80ED7-5748-481A-B50A-B65BB2165321}"/>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28" name="AutoShape 515">
                  <a:extLst>
                    <a:ext uri="{FF2B5EF4-FFF2-40B4-BE49-F238E27FC236}">
                      <a16:creationId xmlns:a16="http://schemas.microsoft.com/office/drawing/2014/main" id="{7C906646-A3F1-4524-873F-D387A429200F}"/>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29" name="AutoShape 516">
                  <a:extLst>
                    <a:ext uri="{FF2B5EF4-FFF2-40B4-BE49-F238E27FC236}">
                      <a16:creationId xmlns:a16="http://schemas.microsoft.com/office/drawing/2014/main" id="{D9C6B7E6-B548-47F8-97E9-7BA4AA0F10A6}"/>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30" name="Rectangle 517">
                  <a:extLst>
                    <a:ext uri="{FF2B5EF4-FFF2-40B4-BE49-F238E27FC236}">
                      <a16:creationId xmlns:a16="http://schemas.microsoft.com/office/drawing/2014/main" id="{73B87F3F-0BEA-4011-88B3-A02F67272BDE}"/>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31" name="Line 518">
                  <a:extLst>
                    <a:ext uri="{FF2B5EF4-FFF2-40B4-BE49-F238E27FC236}">
                      <a16:creationId xmlns:a16="http://schemas.microsoft.com/office/drawing/2014/main" id="{24981E30-AEE0-4327-852F-74D5F513997F}"/>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32" name="Line 519">
                  <a:extLst>
                    <a:ext uri="{FF2B5EF4-FFF2-40B4-BE49-F238E27FC236}">
                      <a16:creationId xmlns:a16="http://schemas.microsoft.com/office/drawing/2014/main" id="{D67A3458-E581-43AD-ABAD-4505315B6E28}"/>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33" name="Line 520">
                  <a:extLst>
                    <a:ext uri="{FF2B5EF4-FFF2-40B4-BE49-F238E27FC236}">
                      <a16:creationId xmlns:a16="http://schemas.microsoft.com/office/drawing/2014/main" id="{59D647D7-D93A-48DB-9277-9C8A54039668}"/>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34" name="Line 521">
                  <a:extLst>
                    <a:ext uri="{FF2B5EF4-FFF2-40B4-BE49-F238E27FC236}">
                      <a16:creationId xmlns:a16="http://schemas.microsoft.com/office/drawing/2014/main" id="{08908AFC-A828-46B2-90F7-793A49178160}"/>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35" name="Line 522">
                  <a:extLst>
                    <a:ext uri="{FF2B5EF4-FFF2-40B4-BE49-F238E27FC236}">
                      <a16:creationId xmlns:a16="http://schemas.microsoft.com/office/drawing/2014/main" id="{0F8F058A-D4D9-405E-8BA7-38B7D41ABA93}"/>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36" name="Line 523">
                  <a:extLst>
                    <a:ext uri="{FF2B5EF4-FFF2-40B4-BE49-F238E27FC236}">
                      <a16:creationId xmlns:a16="http://schemas.microsoft.com/office/drawing/2014/main" id="{561D755A-0AB9-4A93-8B11-0358B3D1D03E}"/>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37" name="Line 524">
                  <a:extLst>
                    <a:ext uri="{FF2B5EF4-FFF2-40B4-BE49-F238E27FC236}">
                      <a16:creationId xmlns:a16="http://schemas.microsoft.com/office/drawing/2014/main" id="{1FC3C2B6-CC22-41E7-844E-D2B0ADDE5275}"/>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38" name="Line 525">
                  <a:extLst>
                    <a:ext uri="{FF2B5EF4-FFF2-40B4-BE49-F238E27FC236}">
                      <a16:creationId xmlns:a16="http://schemas.microsoft.com/office/drawing/2014/main" id="{817F84BA-E14D-4229-8E61-413F34A3B48E}"/>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1328" name="Group 526">
                <a:extLst>
                  <a:ext uri="{FF2B5EF4-FFF2-40B4-BE49-F238E27FC236}">
                    <a16:creationId xmlns:a16="http://schemas.microsoft.com/office/drawing/2014/main" id="{4CA5530D-A506-4CC6-A9A4-8A218D815073}"/>
                  </a:ext>
                </a:extLst>
              </p:cNvPr>
              <p:cNvGrpSpPr>
                <a:grpSpLocks/>
              </p:cNvGrpSpPr>
              <p:nvPr/>
            </p:nvGrpSpPr>
            <p:grpSpPr bwMode="auto">
              <a:xfrm>
                <a:off x="3584" y="799"/>
                <a:ext cx="842" cy="884"/>
                <a:chOff x="952" y="2682"/>
                <a:chExt cx="842" cy="884"/>
              </a:xfrm>
            </p:grpSpPr>
            <p:sp>
              <p:nvSpPr>
                <p:cNvPr id="11409" name="AutoShape 527">
                  <a:extLst>
                    <a:ext uri="{FF2B5EF4-FFF2-40B4-BE49-F238E27FC236}">
                      <a16:creationId xmlns:a16="http://schemas.microsoft.com/office/drawing/2014/main" id="{49518300-66E4-44B6-9DDE-151EDE2E45CB}"/>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10" name="Rectangle 528">
                  <a:extLst>
                    <a:ext uri="{FF2B5EF4-FFF2-40B4-BE49-F238E27FC236}">
                      <a16:creationId xmlns:a16="http://schemas.microsoft.com/office/drawing/2014/main" id="{5293CEFD-5F9D-4BFD-9BE6-EE452BEF34DA}"/>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11" name="Rectangle 529">
                  <a:extLst>
                    <a:ext uri="{FF2B5EF4-FFF2-40B4-BE49-F238E27FC236}">
                      <a16:creationId xmlns:a16="http://schemas.microsoft.com/office/drawing/2014/main" id="{B8B2037F-B1D5-4CDE-ADE1-EC841C4CB676}"/>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12" name="AutoShape 530">
                  <a:extLst>
                    <a:ext uri="{FF2B5EF4-FFF2-40B4-BE49-F238E27FC236}">
                      <a16:creationId xmlns:a16="http://schemas.microsoft.com/office/drawing/2014/main" id="{1C273E4C-AC5D-4E08-9900-CD0373E5A46B}"/>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13" name="AutoShape 531">
                  <a:extLst>
                    <a:ext uri="{FF2B5EF4-FFF2-40B4-BE49-F238E27FC236}">
                      <a16:creationId xmlns:a16="http://schemas.microsoft.com/office/drawing/2014/main" id="{07359C34-17CC-4915-8628-9525F57B11BC}"/>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14" name="AutoShape 532">
                  <a:extLst>
                    <a:ext uri="{FF2B5EF4-FFF2-40B4-BE49-F238E27FC236}">
                      <a16:creationId xmlns:a16="http://schemas.microsoft.com/office/drawing/2014/main" id="{EDE5C830-C543-4855-BE98-B487967312CC}"/>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15" name="Rectangle 533">
                  <a:extLst>
                    <a:ext uri="{FF2B5EF4-FFF2-40B4-BE49-F238E27FC236}">
                      <a16:creationId xmlns:a16="http://schemas.microsoft.com/office/drawing/2014/main" id="{F1072417-88BD-4ADD-B00C-E2FA8F4C6B02}"/>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16" name="Line 534">
                  <a:extLst>
                    <a:ext uri="{FF2B5EF4-FFF2-40B4-BE49-F238E27FC236}">
                      <a16:creationId xmlns:a16="http://schemas.microsoft.com/office/drawing/2014/main" id="{C31D989D-B019-494D-890C-16845B26024F}"/>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17" name="Line 535">
                  <a:extLst>
                    <a:ext uri="{FF2B5EF4-FFF2-40B4-BE49-F238E27FC236}">
                      <a16:creationId xmlns:a16="http://schemas.microsoft.com/office/drawing/2014/main" id="{415206E0-2A79-4553-8277-D1C02EC1B383}"/>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18" name="Line 536">
                  <a:extLst>
                    <a:ext uri="{FF2B5EF4-FFF2-40B4-BE49-F238E27FC236}">
                      <a16:creationId xmlns:a16="http://schemas.microsoft.com/office/drawing/2014/main" id="{AEAA0075-C498-4E05-88D9-7CFDDAAB613D}"/>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19" name="Line 537">
                  <a:extLst>
                    <a:ext uri="{FF2B5EF4-FFF2-40B4-BE49-F238E27FC236}">
                      <a16:creationId xmlns:a16="http://schemas.microsoft.com/office/drawing/2014/main" id="{3E65E2FB-EB9A-4274-A4AF-3416E99D7CD2}"/>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20" name="Line 538">
                  <a:extLst>
                    <a:ext uri="{FF2B5EF4-FFF2-40B4-BE49-F238E27FC236}">
                      <a16:creationId xmlns:a16="http://schemas.microsoft.com/office/drawing/2014/main" id="{AD239411-57EB-481F-9A37-D90F44DF0E95}"/>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21" name="Line 539">
                  <a:extLst>
                    <a:ext uri="{FF2B5EF4-FFF2-40B4-BE49-F238E27FC236}">
                      <a16:creationId xmlns:a16="http://schemas.microsoft.com/office/drawing/2014/main" id="{BCD4547C-7A99-416D-8D36-217CFA56B652}"/>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22" name="Line 540">
                  <a:extLst>
                    <a:ext uri="{FF2B5EF4-FFF2-40B4-BE49-F238E27FC236}">
                      <a16:creationId xmlns:a16="http://schemas.microsoft.com/office/drawing/2014/main" id="{4127967E-85CC-4382-B334-7079357CE6BB}"/>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23" name="Line 541">
                  <a:extLst>
                    <a:ext uri="{FF2B5EF4-FFF2-40B4-BE49-F238E27FC236}">
                      <a16:creationId xmlns:a16="http://schemas.microsoft.com/office/drawing/2014/main" id="{B70FD872-4AB3-4A79-A18D-BF631D3AA496}"/>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1329" name="Group 542">
                <a:extLst>
                  <a:ext uri="{FF2B5EF4-FFF2-40B4-BE49-F238E27FC236}">
                    <a16:creationId xmlns:a16="http://schemas.microsoft.com/office/drawing/2014/main" id="{17D15046-EC8A-4102-AF8D-A480AF7E67A1}"/>
                  </a:ext>
                </a:extLst>
              </p:cNvPr>
              <p:cNvGrpSpPr>
                <a:grpSpLocks/>
              </p:cNvGrpSpPr>
              <p:nvPr/>
            </p:nvGrpSpPr>
            <p:grpSpPr bwMode="auto">
              <a:xfrm>
                <a:off x="4219" y="799"/>
                <a:ext cx="842" cy="884"/>
                <a:chOff x="952" y="2682"/>
                <a:chExt cx="842" cy="884"/>
              </a:xfrm>
            </p:grpSpPr>
            <p:sp>
              <p:nvSpPr>
                <p:cNvPr id="11394" name="AutoShape 543">
                  <a:extLst>
                    <a:ext uri="{FF2B5EF4-FFF2-40B4-BE49-F238E27FC236}">
                      <a16:creationId xmlns:a16="http://schemas.microsoft.com/office/drawing/2014/main" id="{DA4C6DBA-0FE3-4ECF-BBF4-C684BC1CBBAB}"/>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95" name="Rectangle 544">
                  <a:extLst>
                    <a:ext uri="{FF2B5EF4-FFF2-40B4-BE49-F238E27FC236}">
                      <a16:creationId xmlns:a16="http://schemas.microsoft.com/office/drawing/2014/main" id="{DBBD521C-6594-41AD-A779-8938C1B6BE19}"/>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96" name="Rectangle 545">
                  <a:extLst>
                    <a:ext uri="{FF2B5EF4-FFF2-40B4-BE49-F238E27FC236}">
                      <a16:creationId xmlns:a16="http://schemas.microsoft.com/office/drawing/2014/main" id="{549F760F-B719-4191-80C6-18377D9AD0AF}"/>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97" name="AutoShape 546">
                  <a:extLst>
                    <a:ext uri="{FF2B5EF4-FFF2-40B4-BE49-F238E27FC236}">
                      <a16:creationId xmlns:a16="http://schemas.microsoft.com/office/drawing/2014/main" id="{0D68E710-07DB-414F-9C26-60C9DF6D6BBA}"/>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98" name="AutoShape 547">
                  <a:extLst>
                    <a:ext uri="{FF2B5EF4-FFF2-40B4-BE49-F238E27FC236}">
                      <a16:creationId xmlns:a16="http://schemas.microsoft.com/office/drawing/2014/main" id="{F9458520-14E6-47CE-B7BB-7C192A8042CA}"/>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99" name="AutoShape 548">
                  <a:extLst>
                    <a:ext uri="{FF2B5EF4-FFF2-40B4-BE49-F238E27FC236}">
                      <a16:creationId xmlns:a16="http://schemas.microsoft.com/office/drawing/2014/main" id="{787EEC2F-5668-4B61-9C99-2EEA62B179CB}"/>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00" name="Rectangle 549">
                  <a:extLst>
                    <a:ext uri="{FF2B5EF4-FFF2-40B4-BE49-F238E27FC236}">
                      <a16:creationId xmlns:a16="http://schemas.microsoft.com/office/drawing/2014/main" id="{9989B0A6-5330-41C2-A654-4F1B92E0EBF4}"/>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401" name="Line 550">
                  <a:extLst>
                    <a:ext uri="{FF2B5EF4-FFF2-40B4-BE49-F238E27FC236}">
                      <a16:creationId xmlns:a16="http://schemas.microsoft.com/office/drawing/2014/main" id="{BEC0E625-FEA1-417F-A0A2-342A8D74D542}"/>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02" name="Line 551">
                  <a:extLst>
                    <a:ext uri="{FF2B5EF4-FFF2-40B4-BE49-F238E27FC236}">
                      <a16:creationId xmlns:a16="http://schemas.microsoft.com/office/drawing/2014/main" id="{132C79F7-7DC8-4F06-B40D-2F6B72356F23}"/>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03" name="Line 552">
                  <a:extLst>
                    <a:ext uri="{FF2B5EF4-FFF2-40B4-BE49-F238E27FC236}">
                      <a16:creationId xmlns:a16="http://schemas.microsoft.com/office/drawing/2014/main" id="{10A112FB-F937-4559-B266-CD4F327A2E59}"/>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04" name="Line 553">
                  <a:extLst>
                    <a:ext uri="{FF2B5EF4-FFF2-40B4-BE49-F238E27FC236}">
                      <a16:creationId xmlns:a16="http://schemas.microsoft.com/office/drawing/2014/main" id="{54E28EE3-9571-414D-B6DB-D2A4D2CC7B67}"/>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05" name="Line 554">
                  <a:extLst>
                    <a:ext uri="{FF2B5EF4-FFF2-40B4-BE49-F238E27FC236}">
                      <a16:creationId xmlns:a16="http://schemas.microsoft.com/office/drawing/2014/main" id="{A1F88CC4-EA6F-4B6B-8FC9-4352BF68785D}"/>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06" name="Line 555">
                  <a:extLst>
                    <a:ext uri="{FF2B5EF4-FFF2-40B4-BE49-F238E27FC236}">
                      <a16:creationId xmlns:a16="http://schemas.microsoft.com/office/drawing/2014/main" id="{7CC3DA36-60E3-48E3-99BD-DE8CD01FA3F5}"/>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07" name="Line 556">
                  <a:extLst>
                    <a:ext uri="{FF2B5EF4-FFF2-40B4-BE49-F238E27FC236}">
                      <a16:creationId xmlns:a16="http://schemas.microsoft.com/office/drawing/2014/main" id="{417FAA41-967F-4A48-BA99-418CFDF9B85C}"/>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408" name="Line 557">
                  <a:extLst>
                    <a:ext uri="{FF2B5EF4-FFF2-40B4-BE49-F238E27FC236}">
                      <a16:creationId xmlns:a16="http://schemas.microsoft.com/office/drawing/2014/main" id="{A0F61004-972A-4884-B44A-3D90FD5B9D0F}"/>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1330" name="Group 558">
                <a:extLst>
                  <a:ext uri="{FF2B5EF4-FFF2-40B4-BE49-F238E27FC236}">
                    <a16:creationId xmlns:a16="http://schemas.microsoft.com/office/drawing/2014/main" id="{C3188FAD-2DF2-48D4-84DF-2C052B816732}"/>
                  </a:ext>
                </a:extLst>
              </p:cNvPr>
              <p:cNvGrpSpPr>
                <a:grpSpLocks/>
              </p:cNvGrpSpPr>
              <p:nvPr/>
            </p:nvGrpSpPr>
            <p:grpSpPr bwMode="auto">
              <a:xfrm>
                <a:off x="2132" y="1049"/>
                <a:ext cx="842" cy="884"/>
                <a:chOff x="952" y="2682"/>
                <a:chExt cx="842" cy="884"/>
              </a:xfrm>
            </p:grpSpPr>
            <p:sp>
              <p:nvSpPr>
                <p:cNvPr id="11379" name="AutoShape 559">
                  <a:extLst>
                    <a:ext uri="{FF2B5EF4-FFF2-40B4-BE49-F238E27FC236}">
                      <a16:creationId xmlns:a16="http://schemas.microsoft.com/office/drawing/2014/main" id="{B5B0C7CB-B8FE-441A-B5F9-D01CBFEE789F}"/>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80" name="Rectangle 560">
                  <a:extLst>
                    <a:ext uri="{FF2B5EF4-FFF2-40B4-BE49-F238E27FC236}">
                      <a16:creationId xmlns:a16="http://schemas.microsoft.com/office/drawing/2014/main" id="{EAB5AB76-5A52-4677-A906-5B64B749CB17}"/>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81" name="Rectangle 561">
                  <a:extLst>
                    <a:ext uri="{FF2B5EF4-FFF2-40B4-BE49-F238E27FC236}">
                      <a16:creationId xmlns:a16="http://schemas.microsoft.com/office/drawing/2014/main" id="{2246D54A-172E-4E40-8843-3C0B222799C2}"/>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82" name="AutoShape 562">
                  <a:extLst>
                    <a:ext uri="{FF2B5EF4-FFF2-40B4-BE49-F238E27FC236}">
                      <a16:creationId xmlns:a16="http://schemas.microsoft.com/office/drawing/2014/main" id="{ACDA4AA8-4285-414F-A20A-A7BE5E2EFCC5}"/>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83" name="AutoShape 563">
                  <a:extLst>
                    <a:ext uri="{FF2B5EF4-FFF2-40B4-BE49-F238E27FC236}">
                      <a16:creationId xmlns:a16="http://schemas.microsoft.com/office/drawing/2014/main" id="{5E185B62-B66C-434E-BA5C-BD1349C684C2}"/>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84" name="AutoShape 564">
                  <a:extLst>
                    <a:ext uri="{FF2B5EF4-FFF2-40B4-BE49-F238E27FC236}">
                      <a16:creationId xmlns:a16="http://schemas.microsoft.com/office/drawing/2014/main" id="{65BFF2E8-2653-481E-8CB2-28EA0D5B2B2F}"/>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85" name="Rectangle 565">
                  <a:extLst>
                    <a:ext uri="{FF2B5EF4-FFF2-40B4-BE49-F238E27FC236}">
                      <a16:creationId xmlns:a16="http://schemas.microsoft.com/office/drawing/2014/main" id="{5200EFAE-E701-4F11-9886-4115382AC40B}"/>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86" name="Line 566">
                  <a:extLst>
                    <a:ext uri="{FF2B5EF4-FFF2-40B4-BE49-F238E27FC236}">
                      <a16:creationId xmlns:a16="http://schemas.microsoft.com/office/drawing/2014/main" id="{AB96AA14-AE36-4338-8C3E-33C5C59E3922}"/>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87" name="Line 567">
                  <a:extLst>
                    <a:ext uri="{FF2B5EF4-FFF2-40B4-BE49-F238E27FC236}">
                      <a16:creationId xmlns:a16="http://schemas.microsoft.com/office/drawing/2014/main" id="{87E1DB0A-B6B0-4380-8FF8-5E759B23A24E}"/>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88" name="Line 568">
                  <a:extLst>
                    <a:ext uri="{FF2B5EF4-FFF2-40B4-BE49-F238E27FC236}">
                      <a16:creationId xmlns:a16="http://schemas.microsoft.com/office/drawing/2014/main" id="{44DC81D6-FE9F-4A98-ACD8-3CC711754565}"/>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89" name="Line 569">
                  <a:extLst>
                    <a:ext uri="{FF2B5EF4-FFF2-40B4-BE49-F238E27FC236}">
                      <a16:creationId xmlns:a16="http://schemas.microsoft.com/office/drawing/2014/main" id="{45300993-9298-4B6A-9892-D17C24C383BF}"/>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90" name="Line 570">
                  <a:extLst>
                    <a:ext uri="{FF2B5EF4-FFF2-40B4-BE49-F238E27FC236}">
                      <a16:creationId xmlns:a16="http://schemas.microsoft.com/office/drawing/2014/main" id="{FE96F85C-3260-4D9F-A93C-3AE14D1BEED0}"/>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91" name="Line 571">
                  <a:extLst>
                    <a:ext uri="{FF2B5EF4-FFF2-40B4-BE49-F238E27FC236}">
                      <a16:creationId xmlns:a16="http://schemas.microsoft.com/office/drawing/2014/main" id="{E14856DC-0C34-475D-8A00-1854C2B9612E}"/>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92" name="Line 572">
                  <a:extLst>
                    <a:ext uri="{FF2B5EF4-FFF2-40B4-BE49-F238E27FC236}">
                      <a16:creationId xmlns:a16="http://schemas.microsoft.com/office/drawing/2014/main" id="{03F08C67-0C24-4C08-93C1-90DABAF56CC0}"/>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93" name="Line 573">
                  <a:extLst>
                    <a:ext uri="{FF2B5EF4-FFF2-40B4-BE49-F238E27FC236}">
                      <a16:creationId xmlns:a16="http://schemas.microsoft.com/office/drawing/2014/main" id="{568594CF-D535-4745-9D7B-052084B78EBD}"/>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1331" name="Group 574">
                <a:extLst>
                  <a:ext uri="{FF2B5EF4-FFF2-40B4-BE49-F238E27FC236}">
                    <a16:creationId xmlns:a16="http://schemas.microsoft.com/office/drawing/2014/main" id="{96F94A3B-A878-4787-94B3-D7DA9346FC2A}"/>
                  </a:ext>
                </a:extLst>
              </p:cNvPr>
              <p:cNvGrpSpPr>
                <a:grpSpLocks/>
              </p:cNvGrpSpPr>
              <p:nvPr/>
            </p:nvGrpSpPr>
            <p:grpSpPr bwMode="auto">
              <a:xfrm>
                <a:off x="2767" y="1049"/>
                <a:ext cx="842" cy="884"/>
                <a:chOff x="952" y="2682"/>
                <a:chExt cx="842" cy="884"/>
              </a:xfrm>
            </p:grpSpPr>
            <p:sp>
              <p:nvSpPr>
                <p:cNvPr id="11364" name="AutoShape 575">
                  <a:extLst>
                    <a:ext uri="{FF2B5EF4-FFF2-40B4-BE49-F238E27FC236}">
                      <a16:creationId xmlns:a16="http://schemas.microsoft.com/office/drawing/2014/main" id="{B1A768F8-D370-4E59-97D0-814202F682B1}"/>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65" name="Rectangle 576">
                  <a:extLst>
                    <a:ext uri="{FF2B5EF4-FFF2-40B4-BE49-F238E27FC236}">
                      <a16:creationId xmlns:a16="http://schemas.microsoft.com/office/drawing/2014/main" id="{1AE8DF3C-AFE1-46A3-977E-CDAD13B3E4FF}"/>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66" name="Rectangle 577">
                  <a:extLst>
                    <a:ext uri="{FF2B5EF4-FFF2-40B4-BE49-F238E27FC236}">
                      <a16:creationId xmlns:a16="http://schemas.microsoft.com/office/drawing/2014/main" id="{02861F1B-705C-4F1B-A9A0-836C0D338208}"/>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67" name="AutoShape 578">
                  <a:extLst>
                    <a:ext uri="{FF2B5EF4-FFF2-40B4-BE49-F238E27FC236}">
                      <a16:creationId xmlns:a16="http://schemas.microsoft.com/office/drawing/2014/main" id="{7CEAFA60-F547-41F2-AF1B-661B1E1593A1}"/>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68" name="AutoShape 579">
                  <a:extLst>
                    <a:ext uri="{FF2B5EF4-FFF2-40B4-BE49-F238E27FC236}">
                      <a16:creationId xmlns:a16="http://schemas.microsoft.com/office/drawing/2014/main" id="{7666B4E2-236F-4078-830D-429ED605CF46}"/>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69" name="AutoShape 580">
                  <a:extLst>
                    <a:ext uri="{FF2B5EF4-FFF2-40B4-BE49-F238E27FC236}">
                      <a16:creationId xmlns:a16="http://schemas.microsoft.com/office/drawing/2014/main" id="{612C3BD0-823D-4536-8275-5F6CAE76923D}"/>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70" name="Rectangle 581">
                  <a:extLst>
                    <a:ext uri="{FF2B5EF4-FFF2-40B4-BE49-F238E27FC236}">
                      <a16:creationId xmlns:a16="http://schemas.microsoft.com/office/drawing/2014/main" id="{46397681-6AAA-4DB7-B06F-2BC876CD6161}"/>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71" name="Line 582">
                  <a:extLst>
                    <a:ext uri="{FF2B5EF4-FFF2-40B4-BE49-F238E27FC236}">
                      <a16:creationId xmlns:a16="http://schemas.microsoft.com/office/drawing/2014/main" id="{5AE094FA-85C6-4556-B8F8-CC32E60DC44A}"/>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72" name="Line 583">
                  <a:extLst>
                    <a:ext uri="{FF2B5EF4-FFF2-40B4-BE49-F238E27FC236}">
                      <a16:creationId xmlns:a16="http://schemas.microsoft.com/office/drawing/2014/main" id="{D9307304-0B89-4A1D-BBA5-54AF16DE91E2}"/>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73" name="Line 584">
                  <a:extLst>
                    <a:ext uri="{FF2B5EF4-FFF2-40B4-BE49-F238E27FC236}">
                      <a16:creationId xmlns:a16="http://schemas.microsoft.com/office/drawing/2014/main" id="{D81960D7-82FC-4935-860B-1A4878F0B322}"/>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74" name="Line 585">
                  <a:extLst>
                    <a:ext uri="{FF2B5EF4-FFF2-40B4-BE49-F238E27FC236}">
                      <a16:creationId xmlns:a16="http://schemas.microsoft.com/office/drawing/2014/main" id="{73EFAACE-EC25-4D0E-B4F3-045178D70E88}"/>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75" name="Line 586">
                  <a:extLst>
                    <a:ext uri="{FF2B5EF4-FFF2-40B4-BE49-F238E27FC236}">
                      <a16:creationId xmlns:a16="http://schemas.microsoft.com/office/drawing/2014/main" id="{BA58D7DE-FA15-4EC2-A19B-F34A524ECC94}"/>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76" name="Line 587">
                  <a:extLst>
                    <a:ext uri="{FF2B5EF4-FFF2-40B4-BE49-F238E27FC236}">
                      <a16:creationId xmlns:a16="http://schemas.microsoft.com/office/drawing/2014/main" id="{B6CEE72A-EED9-4C99-AE62-7043487A5011}"/>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77" name="Line 588">
                  <a:extLst>
                    <a:ext uri="{FF2B5EF4-FFF2-40B4-BE49-F238E27FC236}">
                      <a16:creationId xmlns:a16="http://schemas.microsoft.com/office/drawing/2014/main" id="{EBA5E480-74E4-4D5C-AAD8-5B0EDA84646C}"/>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78" name="Line 589">
                  <a:extLst>
                    <a:ext uri="{FF2B5EF4-FFF2-40B4-BE49-F238E27FC236}">
                      <a16:creationId xmlns:a16="http://schemas.microsoft.com/office/drawing/2014/main" id="{9CB0BF2D-AA07-4DA6-94EB-961B653F2C77}"/>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1332" name="Group 590">
                <a:extLst>
                  <a:ext uri="{FF2B5EF4-FFF2-40B4-BE49-F238E27FC236}">
                    <a16:creationId xmlns:a16="http://schemas.microsoft.com/office/drawing/2014/main" id="{9FBB61A5-26BB-47F0-B361-9D39FEE8E0D9}"/>
                  </a:ext>
                </a:extLst>
              </p:cNvPr>
              <p:cNvGrpSpPr>
                <a:grpSpLocks/>
              </p:cNvGrpSpPr>
              <p:nvPr/>
            </p:nvGrpSpPr>
            <p:grpSpPr bwMode="auto">
              <a:xfrm>
                <a:off x="3402" y="1049"/>
                <a:ext cx="842" cy="884"/>
                <a:chOff x="952" y="2682"/>
                <a:chExt cx="842" cy="884"/>
              </a:xfrm>
            </p:grpSpPr>
            <p:sp>
              <p:nvSpPr>
                <p:cNvPr id="11349" name="AutoShape 591">
                  <a:extLst>
                    <a:ext uri="{FF2B5EF4-FFF2-40B4-BE49-F238E27FC236}">
                      <a16:creationId xmlns:a16="http://schemas.microsoft.com/office/drawing/2014/main" id="{EA9A5FE6-49A5-4447-A712-C057EAD7BEAA}"/>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50" name="Rectangle 592">
                  <a:extLst>
                    <a:ext uri="{FF2B5EF4-FFF2-40B4-BE49-F238E27FC236}">
                      <a16:creationId xmlns:a16="http://schemas.microsoft.com/office/drawing/2014/main" id="{95182D0E-BD2D-40A9-A32F-5CB639BDBE8B}"/>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51" name="Rectangle 593">
                  <a:extLst>
                    <a:ext uri="{FF2B5EF4-FFF2-40B4-BE49-F238E27FC236}">
                      <a16:creationId xmlns:a16="http://schemas.microsoft.com/office/drawing/2014/main" id="{4EFE0DEE-B74B-4AF1-8032-07B9FBA1EDA9}"/>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52" name="AutoShape 594">
                  <a:extLst>
                    <a:ext uri="{FF2B5EF4-FFF2-40B4-BE49-F238E27FC236}">
                      <a16:creationId xmlns:a16="http://schemas.microsoft.com/office/drawing/2014/main" id="{D14C442E-6E4E-4354-B3C4-24733EDBF28B}"/>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53" name="AutoShape 595">
                  <a:extLst>
                    <a:ext uri="{FF2B5EF4-FFF2-40B4-BE49-F238E27FC236}">
                      <a16:creationId xmlns:a16="http://schemas.microsoft.com/office/drawing/2014/main" id="{1534A42D-9953-4734-B33B-55A1BBC78E3F}"/>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54" name="AutoShape 596">
                  <a:extLst>
                    <a:ext uri="{FF2B5EF4-FFF2-40B4-BE49-F238E27FC236}">
                      <a16:creationId xmlns:a16="http://schemas.microsoft.com/office/drawing/2014/main" id="{3CC32D02-3E1F-4717-8704-5399A8077EB5}"/>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55" name="Rectangle 597">
                  <a:extLst>
                    <a:ext uri="{FF2B5EF4-FFF2-40B4-BE49-F238E27FC236}">
                      <a16:creationId xmlns:a16="http://schemas.microsoft.com/office/drawing/2014/main" id="{95FB0A3D-0057-4951-94F1-1CE53BB74B58}"/>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56" name="Line 598">
                  <a:extLst>
                    <a:ext uri="{FF2B5EF4-FFF2-40B4-BE49-F238E27FC236}">
                      <a16:creationId xmlns:a16="http://schemas.microsoft.com/office/drawing/2014/main" id="{590098EA-2A68-4FC4-92D0-25C5CF03640D}"/>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57" name="Line 599">
                  <a:extLst>
                    <a:ext uri="{FF2B5EF4-FFF2-40B4-BE49-F238E27FC236}">
                      <a16:creationId xmlns:a16="http://schemas.microsoft.com/office/drawing/2014/main" id="{73E37F5E-8252-4180-8F7D-671721DE0D0E}"/>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58" name="Line 600">
                  <a:extLst>
                    <a:ext uri="{FF2B5EF4-FFF2-40B4-BE49-F238E27FC236}">
                      <a16:creationId xmlns:a16="http://schemas.microsoft.com/office/drawing/2014/main" id="{F368B9F6-3E55-4695-82FB-BAB652764CC6}"/>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59" name="Line 601">
                  <a:extLst>
                    <a:ext uri="{FF2B5EF4-FFF2-40B4-BE49-F238E27FC236}">
                      <a16:creationId xmlns:a16="http://schemas.microsoft.com/office/drawing/2014/main" id="{7D09771E-1F70-47A3-8B0F-01C5696A3D9B}"/>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60" name="Line 602">
                  <a:extLst>
                    <a:ext uri="{FF2B5EF4-FFF2-40B4-BE49-F238E27FC236}">
                      <a16:creationId xmlns:a16="http://schemas.microsoft.com/office/drawing/2014/main" id="{43122AE8-A9C4-43A8-9106-9383B4DE1554}"/>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61" name="Line 603">
                  <a:extLst>
                    <a:ext uri="{FF2B5EF4-FFF2-40B4-BE49-F238E27FC236}">
                      <a16:creationId xmlns:a16="http://schemas.microsoft.com/office/drawing/2014/main" id="{BA29976A-85E5-4345-BA97-D032718DF06A}"/>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62" name="Line 604">
                  <a:extLst>
                    <a:ext uri="{FF2B5EF4-FFF2-40B4-BE49-F238E27FC236}">
                      <a16:creationId xmlns:a16="http://schemas.microsoft.com/office/drawing/2014/main" id="{89AF6D45-4605-4EA9-9822-703E2D92DF26}"/>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63" name="Line 605">
                  <a:extLst>
                    <a:ext uri="{FF2B5EF4-FFF2-40B4-BE49-F238E27FC236}">
                      <a16:creationId xmlns:a16="http://schemas.microsoft.com/office/drawing/2014/main" id="{64288575-C318-41C5-B79E-09BDCAD56A25}"/>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1333" name="Group 606">
                <a:extLst>
                  <a:ext uri="{FF2B5EF4-FFF2-40B4-BE49-F238E27FC236}">
                    <a16:creationId xmlns:a16="http://schemas.microsoft.com/office/drawing/2014/main" id="{8CA78E6E-2B32-4D5F-9A28-DCAE2AA082CC}"/>
                  </a:ext>
                </a:extLst>
              </p:cNvPr>
              <p:cNvGrpSpPr>
                <a:grpSpLocks/>
              </p:cNvGrpSpPr>
              <p:nvPr/>
            </p:nvGrpSpPr>
            <p:grpSpPr bwMode="auto">
              <a:xfrm>
                <a:off x="4037" y="1049"/>
                <a:ext cx="842" cy="884"/>
                <a:chOff x="952" y="2682"/>
                <a:chExt cx="842" cy="884"/>
              </a:xfrm>
            </p:grpSpPr>
            <p:sp>
              <p:nvSpPr>
                <p:cNvPr id="11334" name="AutoShape 607">
                  <a:extLst>
                    <a:ext uri="{FF2B5EF4-FFF2-40B4-BE49-F238E27FC236}">
                      <a16:creationId xmlns:a16="http://schemas.microsoft.com/office/drawing/2014/main" id="{DFBC88E7-49C7-4C0A-9C22-5541670235E4}"/>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35" name="Rectangle 608">
                  <a:extLst>
                    <a:ext uri="{FF2B5EF4-FFF2-40B4-BE49-F238E27FC236}">
                      <a16:creationId xmlns:a16="http://schemas.microsoft.com/office/drawing/2014/main" id="{DBDF325D-1C1D-49DF-B88B-4931CD462DFD}"/>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36" name="Rectangle 609">
                  <a:extLst>
                    <a:ext uri="{FF2B5EF4-FFF2-40B4-BE49-F238E27FC236}">
                      <a16:creationId xmlns:a16="http://schemas.microsoft.com/office/drawing/2014/main" id="{7E681B16-453D-4F82-8525-26BB030CA7D5}"/>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37" name="AutoShape 610">
                  <a:extLst>
                    <a:ext uri="{FF2B5EF4-FFF2-40B4-BE49-F238E27FC236}">
                      <a16:creationId xmlns:a16="http://schemas.microsoft.com/office/drawing/2014/main" id="{ADA2EA26-C44A-421D-8987-415492972486}"/>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38" name="AutoShape 611">
                  <a:extLst>
                    <a:ext uri="{FF2B5EF4-FFF2-40B4-BE49-F238E27FC236}">
                      <a16:creationId xmlns:a16="http://schemas.microsoft.com/office/drawing/2014/main" id="{F6363973-E736-4BFC-AE47-C544D2F50E6B}"/>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39" name="AutoShape 612">
                  <a:extLst>
                    <a:ext uri="{FF2B5EF4-FFF2-40B4-BE49-F238E27FC236}">
                      <a16:creationId xmlns:a16="http://schemas.microsoft.com/office/drawing/2014/main" id="{6A257735-A01D-404B-AC03-FE4BD8E39C60}"/>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40" name="Rectangle 613">
                  <a:extLst>
                    <a:ext uri="{FF2B5EF4-FFF2-40B4-BE49-F238E27FC236}">
                      <a16:creationId xmlns:a16="http://schemas.microsoft.com/office/drawing/2014/main" id="{7BC90FAC-0516-4AB7-A2E6-D688AB3F4B91}"/>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41" name="Line 614">
                  <a:extLst>
                    <a:ext uri="{FF2B5EF4-FFF2-40B4-BE49-F238E27FC236}">
                      <a16:creationId xmlns:a16="http://schemas.microsoft.com/office/drawing/2014/main" id="{B2A44412-5A47-4A3E-9B5D-D4911985553B}"/>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42" name="Line 615">
                  <a:extLst>
                    <a:ext uri="{FF2B5EF4-FFF2-40B4-BE49-F238E27FC236}">
                      <a16:creationId xmlns:a16="http://schemas.microsoft.com/office/drawing/2014/main" id="{BFF4C94B-4498-4308-A01A-F15C45E09D25}"/>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43" name="Line 616">
                  <a:extLst>
                    <a:ext uri="{FF2B5EF4-FFF2-40B4-BE49-F238E27FC236}">
                      <a16:creationId xmlns:a16="http://schemas.microsoft.com/office/drawing/2014/main" id="{C4081507-0175-49F2-B89C-EAC88CAEE156}"/>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44" name="Line 617">
                  <a:extLst>
                    <a:ext uri="{FF2B5EF4-FFF2-40B4-BE49-F238E27FC236}">
                      <a16:creationId xmlns:a16="http://schemas.microsoft.com/office/drawing/2014/main" id="{52FD3A60-4380-456B-BA81-C16A8AB9C6C6}"/>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45" name="Line 618">
                  <a:extLst>
                    <a:ext uri="{FF2B5EF4-FFF2-40B4-BE49-F238E27FC236}">
                      <a16:creationId xmlns:a16="http://schemas.microsoft.com/office/drawing/2014/main" id="{F9C2A517-9670-4418-998B-0C6D83A704EE}"/>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46" name="Line 619">
                  <a:extLst>
                    <a:ext uri="{FF2B5EF4-FFF2-40B4-BE49-F238E27FC236}">
                      <a16:creationId xmlns:a16="http://schemas.microsoft.com/office/drawing/2014/main" id="{29CCC1AC-EBC6-4E26-9F42-B102DDEBC0F7}"/>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47" name="Line 620">
                  <a:extLst>
                    <a:ext uri="{FF2B5EF4-FFF2-40B4-BE49-F238E27FC236}">
                      <a16:creationId xmlns:a16="http://schemas.microsoft.com/office/drawing/2014/main" id="{CEF52397-3376-4F32-AE6C-67663DA06F94}"/>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48" name="Line 621">
                  <a:extLst>
                    <a:ext uri="{FF2B5EF4-FFF2-40B4-BE49-F238E27FC236}">
                      <a16:creationId xmlns:a16="http://schemas.microsoft.com/office/drawing/2014/main" id="{B2CDEBA2-8763-46A4-BDAE-E31B2313A241}"/>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sp>
          <p:nvSpPr>
            <p:cNvPr id="61039" name="Text Box 623">
              <a:extLst>
                <a:ext uri="{FF2B5EF4-FFF2-40B4-BE49-F238E27FC236}">
                  <a16:creationId xmlns:a16="http://schemas.microsoft.com/office/drawing/2014/main" id="{0F93DC7F-2307-4BFE-ADDC-3F244C3BDB27}"/>
                </a:ext>
              </a:extLst>
            </p:cNvPr>
            <p:cNvSpPr txBox="1">
              <a:spLocks noChangeArrowheads="1"/>
            </p:cNvSpPr>
            <p:nvPr/>
          </p:nvSpPr>
          <p:spPr bwMode="auto">
            <a:xfrm>
              <a:off x="1814" y="2319"/>
              <a:ext cx="124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4000" b="1">
                  <a:solidFill>
                    <a:srgbClr val="0000FF"/>
                  </a:solidFill>
                  <a:effectLst>
                    <a:outerShdw blurRad="38100" dist="38100" dir="2700000" algn="tl">
                      <a:srgbClr val="C0C0C0"/>
                    </a:outerShdw>
                  </a:effectLst>
                  <a:latin typeface="Arial" charset="0"/>
                  <a:cs typeface="Arial" charset="0"/>
                </a:rPr>
                <a:t>12 см</a:t>
              </a:r>
              <a:r>
                <a:rPr lang="ru-RU" sz="4000" b="1" baseline="30000">
                  <a:solidFill>
                    <a:srgbClr val="0000FF"/>
                  </a:solidFill>
                  <a:effectLst>
                    <a:outerShdw blurRad="38100" dist="38100" dir="2700000" algn="tl">
                      <a:srgbClr val="C0C0C0"/>
                    </a:outerShdw>
                  </a:effectLst>
                  <a:latin typeface="Arial" charset="0"/>
                  <a:cs typeface="Arial" charset="0"/>
                </a:rPr>
                <a:t>3</a:t>
              </a:r>
            </a:p>
          </p:txBody>
        </p:sp>
      </p:grpSp>
      <p:grpSp>
        <p:nvGrpSpPr>
          <p:cNvPr id="61061" name="Group 645">
            <a:extLst>
              <a:ext uri="{FF2B5EF4-FFF2-40B4-BE49-F238E27FC236}">
                <a16:creationId xmlns:a16="http://schemas.microsoft.com/office/drawing/2014/main" id="{368780CD-2031-49CC-9EB3-34F3BAA88463}"/>
              </a:ext>
            </a:extLst>
          </p:cNvPr>
          <p:cNvGrpSpPr>
            <a:grpSpLocks/>
          </p:cNvGrpSpPr>
          <p:nvPr/>
        </p:nvGrpSpPr>
        <p:grpSpPr bwMode="auto">
          <a:xfrm>
            <a:off x="1074738" y="1017588"/>
            <a:ext cx="1336675" cy="1403350"/>
            <a:chOff x="677" y="641"/>
            <a:chExt cx="842" cy="884"/>
          </a:xfrm>
        </p:grpSpPr>
        <p:grpSp>
          <p:nvGrpSpPr>
            <p:cNvPr id="11303" name="Group 625">
              <a:extLst>
                <a:ext uri="{FF2B5EF4-FFF2-40B4-BE49-F238E27FC236}">
                  <a16:creationId xmlns:a16="http://schemas.microsoft.com/office/drawing/2014/main" id="{5029A301-0397-47CA-9283-D45CBC50069E}"/>
                </a:ext>
              </a:extLst>
            </p:cNvPr>
            <p:cNvGrpSpPr>
              <a:grpSpLocks/>
            </p:cNvGrpSpPr>
            <p:nvPr/>
          </p:nvGrpSpPr>
          <p:grpSpPr bwMode="auto">
            <a:xfrm>
              <a:off x="677" y="641"/>
              <a:ext cx="842" cy="884"/>
              <a:chOff x="952" y="2682"/>
              <a:chExt cx="842" cy="884"/>
            </a:xfrm>
          </p:grpSpPr>
          <p:sp>
            <p:nvSpPr>
              <p:cNvPr id="11305" name="AutoShape 626">
                <a:extLst>
                  <a:ext uri="{FF2B5EF4-FFF2-40B4-BE49-F238E27FC236}">
                    <a16:creationId xmlns:a16="http://schemas.microsoft.com/office/drawing/2014/main" id="{D60E81BA-B173-4787-A812-0EBD0F2E7CF7}"/>
                  </a:ext>
                </a:extLst>
              </p:cNvPr>
              <p:cNvSpPr>
                <a:spLocks noChangeArrowheads="1"/>
              </p:cNvSpPr>
              <p:nvPr/>
            </p:nvSpPr>
            <p:spPr bwMode="auto">
              <a:xfrm rot="10800000" flipH="1">
                <a:off x="1592" y="2682"/>
                <a:ext cx="177" cy="267"/>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06" name="Rectangle 627">
                <a:extLst>
                  <a:ext uri="{FF2B5EF4-FFF2-40B4-BE49-F238E27FC236}">
                    <a16:creationId xmlns:a16="http://schemas.microsoft.com/office/drawing/2014/main" id="{7A5B767C-D380-4BCD-A4CA-E010FA9F7EBC}"/>
                  </a:ext>
                </a:extLst>
              </p:cNvPr>
              <p:cNvSpPr>
                <a:spLocks noChangeArrowheads="1"/>
              </p:cNvSpPr>
              <p:nvPr/>
            </p:nvSpPr>
            <p:spPr bwMode="auto">
              <a:xfrm>
                <a:off x="1156" y="2682"/>
                <a:ext cx="455" cy="268"/>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07" name="Rectangle 628">
                <a:extLst>
                  <a:ext uri="{FF2B5EF4-FFF2-40B4-BE49-F238E27FC236}">
                    <a16:creationId xmlns:a16="http://schemas.microsoft.com/office/drawing/2014/main" id="{E4257D0A-3955-4191-BE0C-CFF645F77644}"/>
                  </a:ext>
                </a:extLst>
              </p:cNvPr>
              <p:cNvSpPr>
                <a:spLocks noChangeArrowheads="1"/>
              </p:cNvSpPr>
              <p:nvPr/>
            </p:nvSpPr>
            <p:spPr bwMode="auto">
              <a:xfrm>
                <a:off x="1611" y="2950"/>
                <a:ext cx="180" cy="367"/>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08" name="AutoShape 629">
                <a:extLst>
                  <a:ext uri="{FF2B5EF4-FFF2-40B4-BE49-F238E27FC236}">
                    <a16:creationId xmlns:a16="http://schemas.microsoft.com/office/drawing/2014/main" id="{276A3951-1F03-4CEE-82A3-B844BB481198}"/>
                  </a:ext>
                </a:extLst>
              </p:cNvPr>
              <p:cNvSpPr>
                <a:spLocks noChangeArrowheads="1"/>
              </p:cNvSpPr>
              <p:nvPr/>
            </p:nvSpPr>
            <p:spPr bwMode="auto">
              <a:xfrm flipH="1">
                <a:off x="952" y="2727"/>
                <a:ext cx="204" cy="222"/>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09" name="AutoShape 630">
                <a:extLst>
                  <a:ext uri="{FF2B5EF4-FFF2-40B4-BE49-F238E27FC236}">
                    <a16:creationId xmlns:a16="http://schemas.microsoft.com/office/drawing/2014/main" id="{F2E90AEB-F4E2-46B0-99DC-F0D435D4C03B}"/>
                  </a:ext>
                </a:extLst>
              </p:cNvPr>
              <p:cNvSpPr>
                <a:spLocks noChangeArrowheads="1"/>
              </p:cNvSpPr>
              <p:nvPr/>
            </p:nvSpPr>
            <p:spPr bwMode="auto">
              <a:xfrm rot="10800000" flipH="1">
                <a:off x="1615" y="3317"/>
                <a:ext cx="154" cy="248"/>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10" name="AutoShape 631">
                <a:extLst>
                  <a:ext uri="{FF2B5EF4-FFF2-40B4-BE49-F238E27FC236}">
                    <a16:creationId xmlns:a16="http://schemas.microsoft.com/office/drawing/2014/main" id="{B1B75E26-C5CC-41CB-B63D-47BBAB2362B0}"/>
                  </a:ext>
                </a:extLst>
              </p:cNvPr>
              <p:cNvSpPr>
                <a:spLocks noChangeArrowheads="1"/>
              </p:cNvSpPr>
              <p:nvPr/>
            </p:nvSpPr>
            <p:spPr bwMode="auto">
              <a:xfrm flipH="1">
                <a:off x="1614" y="2704"/>
                <a:ext cx="177" cy="264"/>
              </a:xfrm>
              <a:prstGeom prst="rtTriangle">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11" name="Rectangle 632">
                <a:extLst>
                  <a:ext uri="{FF2B5EF4-FFF2-40B4-BE49-F238E27FC236}">
                    <a16:creationId xmlns:a16="http://schemas.microsoft.com/office/drawing/2014/main" id="{54DBA7D2-686D-488C-9CE6-C172BD039BB4}"/>
                  </a:ext>
                </a:extLst>
              </p:cNvPr>
              <p:cNvSpPr>
                <a:spLocks noChangeArrowheads="1"/>
              </p:cNvSpPr>
              <p:nvPr/>
            </p:nvSpPr>
            <p:spPr bwMode="auto">
              <a:xfrm>
                <a:off x="975" y="2950"/>
                <a:ext cx="632" cy="615"/>
              </a:xfrm>
              <a:prstGeom prst="rect">
                <a:avLst/>
              </a:prstGeom>
              <a:solidFill>
                <a:srgbClr val="66FFFF"/>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ru-RU" altLang="ru-RU" sz="1800"/>
              </a:p>
            </p:txBody>
          </p:sp>
          <p:sp>
            <p:nvSpPr>
              <p:cNvPr id="11312" name="Line 633">
                <a:extLst>
                  <a:ext uri="{FF2B5EF4-FFF2-40B4-BE49-F238E27FC236}">
                    <a16:creationId xmlns:a16="http://schemas.microsoft.com/office/drawing/2014/main" id="{CDF33A94-DA9A-40E7-936D-9B86FCF02223}"/>
                  </a:ext>
                </a:extLst>
              </p:cNvPr>
              <p:cNvSpPr>
                <a:spLocks noChangeShapeType="1"/>
              </p:cNvSpPr>
              <p:nvPr/>
            </p:nvSpPr>
            <p:spPr bwMode="auto">
              <a:xfrm flipV="1">
                <a:off x="972"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13" name="Line 634">
                <a:extLst>
                  <a:ext uri="{FF2B5EF4-FFF2-40B4-BE49-F238E27FC236}">
                    <a16:creationId xmlns:a16="http://schemas.microsoft.com/office/drawing/2014/main" id="{A2FCAC89-C80A-4086-A33A-8AF10D74DB2E}"/>
                  </a:ext>
                </a:extLst>
              </p:cNvPr>
              <p:cNvSpPr>
                <a:spLocks noChangeShapeType="1"/>
              </p:cNvSpPr>
              <p:nvPr/>
            </p:nvSpPr>
            <p:spPr bwMode="auto">
              <a:xfrm flipV="1">
                <a:off x="1607" y="3294"/>
                <a:ext cx="184" cy="272"/>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14" name="Line 635">
                <a:extLst>
                  <a:ext uri="{FF2B5EF4-FFF2-40B4-BE49-F238E27FC236}">
                    <a16:creationId xmlns:a16="http://schemas.microsoft.com/office/drawing/2014/main" id="{AA95F174-90FB-4742-8AD5-D3EB423DC907}"/>
                  </a:ext>
                </a:extLst>
              </p:cNvPr>
              <p:cNvSpPr>
                <a:spLocks noChangeShapeType="1"/>
              </p:cNvSpPr>
              <p:nvPr/>
            </p:nvSpPr>
            <p:spPr bwMode="auto">
              <a:xfrm flipV="1">
                <a:off x="975" y="3317"/>
                <a:ext cx="181" cy="249"/>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15" name="Line 636">
                <a:extLst>
                  <a:ext uri="{FF2B5EF4-FFF2-40B4-BE49-F238E27FC236}">
                    <a16:creationId xmlns:a16="http://schemas.microsoft.com/office/drawing/2014/main" id="{9A736CF6-869B-4A6E-B636-FC7DF83E5D96}"/>
                  </a:ext>
                </a:extLst>
              </p:cNvPr>
              <p:cNvSpPr>
                <a:spLocks noChangeShapeType="1"/>
              </p:cNvSpPr>
              <p:nvPr/>
            </p:nvSpPr>
            <p:spPr bwMode="auto">
              <a:xfrm>
                <a:off x="1791" y="2704"/>
                <a:ext cx="0" cy="616"/>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16" name="Line 637">
                <a:extLst>
                  <a:ext uri="{FF2B5EF4-FFF2-40B4-BE49-F238E27FC236}">
                    <a16:creationId xmlns:a16="http://schemas.microsoft.com/office/drawing/2014/main" id="{E1EE9B26-C447-4AB4-82DD-B9AEA09CE9C5}"/>
                  </a:ext>
                </a:extLst>
              </p:cNvPr>
              <p:cNvSpPr>
                <a:spLocks noChangeShapeType="1"/>
              </p:cNvSpPr>
              <p:nvPr/>
            </p:nvSpPr>
            <p:spPr bwMode="auto">
              <a:xfrm>
                <a:off x="1156" y="2727"/>
                <a:ext cx="0" cy="616"/>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17" name="Line 638">
                <a:extLst>
                  <a:ext uri="{FF2B5EF4-FFF2-40B4-BE49-F238E27FC236}">
                    <a16:creationId xmlns:a16="http://schemas.microsoft.com/office/drawing/2014/main" id="{5A2511C3-2B2D-4701-B598-6A4AA43936DF}"/>
                  </a:ext>
                </a:extLst>
              </p:cNvPr>
              <p:cNvSpPr>
                <a:spLocks noChangeShapeType="1"/>
              </p:cNvSpPr>
              <p:nvPr/>
            </p:nvSpPr>
            <p:spPr bwMode="auto">
              <a:xfrm flipH="1">
                <a:off x="1137" y="3317"/>
                <a:ext cx="632" cy="0"/>
              </a:xfrm>
              <a:prstGeom prst="line">
                <a:avLst/>
              </a:prstGeom>
              <a:noFill/>
              <a:ln w="2857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18" name="Line 639">
                <a:extLst>
                  <a:ext uri="{FF2B5EF4-FFF2-40B4-BE49-F238E27FC236}">
                    <a16:creationId xmlns:a16="http://schemas.microsoft.com/office/drawing/2014/main" id="{69CC9EFC-D4CE-4856-8F59-A4729ED95474}"/>
                  </a:ext>
                </a:extLst>
              </p:cNvPr>
              <p:cNvSpPr>
                <a:spLocks noChangeShapeType="1"/>
              </p:cNvSpPr>
              <p:nvPr/>
            </p:nvSpPr>
            <p:spPr bwMode="auto">
              <a:xfrm flipH="1">
                <a:off x="1179" y="2682"/>
                <a:ext cx="590"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319" name="Line 640">
                <a:extLst>
                  <a:ext uri="{FF2B5EF4-FFF2-40B4-BE49-F238E27FC236}">
                    <a16:creationId xmlns:a16="http://schemas.microsoft.com/office/drawing/2014/main" id="{5B34C77F-40EE-407B-89C2-7514E299716E}"/>
                  </a:ext>
                </a:extLst>
              </p:cNvPr>
              <p:cNvSpPr>
                <a:spLocks noChangeShapeType="1"/>
              </p:cNvSpPr>
              <p:nvPr/>
            </p:nvSpPr>
            <p:spPr bwMode="auto">
              <a:xfrm flipV="1">
                <a:off x="1610" y="2682"/>
                <a:ext cx="184" cy="268"/>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61057" name="Text Box 641">
              <a:extLst>
                <a:ext uri="{FF2B5EF4-FFF2-40B4-BE49-F238E27FC236}">
                  <a16:creationId xmlns:a16="http://schemas.microsoft.com/office/drawing/2014/main" id="{A9AB0337-7FAB-4093-B808-F99057782CDC}"/>
                </a:ext>
              </a:extLst>
            </p:cNvPr>
            <p:cNvSpPr txBox="1">
              <a:spLocks noChangeArrowheads="1"/>
            </p:cNvSpPr>
            <p:nvPr/>
          </p:nvSpPr>
          <p:spPr bwMode="auto">
            <a:xfrm>
              <a:off x="862" y="957"/>
              <a:ext cx="49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000" b="1">
                  <a:solidFill>
                    <a:srgbClr val="0000FF"/>
                  </a:solidFill>
                  <a:effectLst>
                    <a:outerShdw blurRad="38100" dist="38100" dir="2700000" algn="tl">
                      <a:srgbClr val="C0C0C0"/>
                    </a:outerShdw>
                  </a:effectLst>
                  <a:latin typeface="Arial" charset="0"/>
                  <a:cs typeface="Arial" charset="0"/>
                </a:rPr>
                <a:t>1см</a:t>
              </a:r>
              <a:r>
                <a:rPr lang="ru-RU" sz="2000" b="1" baseline="30000">
                  <a:solidFill>
                    <a:srgbClr val="0000FF"/>
                  </a:solidFill>
                  <a:effectLst>
                    <a:outerShdw blurRad="38100" dist="38100" dir="2700000" algn="tl">
                      <a:srgbClr val="C0C0C0"/>
                    </a:outerShdw>
                  </a:effectLst>
                  <a:latin typeface="Arial" charset="0"/>
                  <a:cs typeface="Arial" charset="0"/>
                </a:rPr>
                <a:t>3</a:t>
              </a:r>
            </a:p>
          </p:txBody>
        </p:sp>
      </p:grpSp>
      <p:sp>
        <p:nvSpPr>
          <p:cNvPr id="61065" name="Text Box 649">
            <a:extLst>
              <a:ext uri="{FF2B5EF4-FFF2-40B4-BE49-F238E27FC236}">
                <a16:creationId xmlns:a16="http://schemas.microsoft.com/office/drawing/2014/main" id="{6E449B5B-FE58-463F-9281-2F234A601A40}"/>
              </a:ext>
            </a:extLst>
          </p:cNvPr>
          <p:cNvSpPr txBox="1">
            <a:spLocks noChangeArrowheads="1"/>
          </p:cNvSpPr>
          <p:nvPr/>
        </p:nvSpPr>
        <p:spPr bwMode="auto">
          <a:xfrm>
            <a:off x="5076825" y="981075"/>
            <a:ext cx="31670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4000" b="1">
                <a:solidFill>
                  <a:srgbClr val="CC0000"/>
                </a:solidFill>
                <a:effectLst>
                  <a:outerShdw blurRad="38100" dist="38100" dir="2700000" algn="tl">
                    <a:srgbClr val="C0C0C0"/>
                  </a:outerShdw>
                </a:effectLst>
                <a:latin typeface="Arial" charset="0"/>
                <a:cs typeface="Arial" charset="0"/>
              </a:rPr>
              <a:t>• 2 = 24см</a:t>
            </a:r>
            <a:r>
              <a:rPr lang="ru-RU" sz="4000" b="1" baseline="30000">
                <a:solidFill>
                  <a:srgbClr val="CC0000"/>
                </a:solidFill>
                <a:effectLst>
                  <a:outerShdw blurRad="38100" dist="38100" dir="2700000" algn="tl">
                    <a:srgbClr val="C0C0C0"/>
                  </a:outerShdw>
                </a:effectLst>
                <a:latin typeface="Arial" charset="0"/>
                <a:cs typeface="Arial" charset="0"/>
              </a:rPr>
              <a:t>3</a:t>
            </a:r>
          </a:p>
        </p:txBody>
      </p:sp>
      <p:grpSp>
        <p:nvGrpSpPr>
          <p:cNvPr id="61069" name="Group 653">
            <a:extLst>
              <a:ext uri="{FF2B5EF4-FFF2-40B4-BE49-F238E27FC236}">
                <a16:creationId xmlns:a16="http://schemas.microsoft.com/office/drawing/2014/main" id="{57EEE0CC-7E42-4729-BE2A-CFE88945C0F7}"/>
              </a:ext>
            </a:extLst>
          </p:cNvPr>
          <p:cNvGrpSpPr>
            <a:grpSpLocks/>
          </p:cNvGrpSpPr>
          <p:nvPr/>
        </p:nvGrpSpPr>
        <p:grpSpPr bwMode="auto">
          <a:xfrm>
            <a:off x="1547813" y="5624513"/>
            <a:ext cx="4032250" cy="366712"/>
            <a:chOff x="975" y="3543"/>
            <a:chExt cx="2540" cy="231"/>
          </a:xfrm>
        </p:grpSpPr>
        <p:sp>
          <p:nvSpPr>
            <p:cNvPr id="11301" name="Line 646">
              <a:extLst>
                <a:ext uri="{FF2B5EF4-FFF2-40B4-BE49-F238E27FC236}">
                  <a16:creationId xmlns:a16="http://schemas.microsoft.com/office/drawing/2014/main" id="{2B2E6160-B3DE-4480-9088-45541DB18F98}"/>
                </a:ext>
              </a:extLst>
            </p:cNvPr>
            <p:cNvSpPr>
              <a:spLocks noChangeShapeType="1"/>
            </p:cNvSpPr>
            <p:nvPr/>
          </p:nvSpPr>
          <p:spPr bwMode="auto">
            <a:xfrm>
              <a:off x="975" y="3566"/>
              <a:ext cx="2540"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066" name="Text Box 650">
              <a:extLst>
                <a:ext uri="{FF2B5EF4-FFF2-40B4-BE49-F238E27FC236}">
                  <a16:creationId xmlns:a16="http://schemas.microsoft.com/office/drawing/2014/main" id="{2511BE82-5F3A-43C5-9CA6-409E9596276B}"/>
                </a:ext>
              </a:extLst>
            </p:cNvPr>
            <p:cNvSpPr txBox="1">
              <a:spLocks noChangeArrowheads="1"/>
            </p:cNvSpPr>
            <p:nvPr/>
          </p:nvSpPr>
          <p:spPr bwMode="auto">
            <a:xfrm>
              <a:off x="2064" y="3543"/>
              <a:ext cx="4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CC0000"/>
                  </a:solidFill>
                  <a:effectLst>
                    <a:outerShdw blurRad="38100" dist="38100" dir="2700000" algn="tl">
                      <a:srgbClr val="C0C0C0"/>
                    </a:outerShdw>
                  </a:effectLst>
                  <a:latin typeface="Arial" charset="0"/>
                  <a:cs typeface="Arial" charset="0"/>
                </a:rPr>
                <a:t>4 см</a:t>
              </a:r>
            </a:p>
          </p:txBody>
        </p:sp>
      </p:grpSp>
      <p:grpSp>
        <p:nvGrpSpPr>
          <p:cNvPr id="61070" name="Group 654">
            <a:extLst>
              <a:ext uri="{FF2B5EF4-FFF2-40B4-BE49-F238E27FC236}">
                <a16:creationId xmlns:a16="http://schemas.microsoft.com/office/drawing/2014/main" id="{69B366EE-BD9C-4E54-862D-6B9E089E31BD}"/>
              </a:ext>
            </a:extLst>
          </p:cNvPr>
          <p:cNvGrpSpPr>
            <a:grpSpLocks/>
          </p:cNvGrpSpPr>
          <p:nvPr/>
        </p:nvGrpSpPr>
        <p:grpSpPr bwMode="auto">
          <a:xfrm>
            <a:off x="5580063" y="4437063"/>
            <a:ext cx="1189037" cy="1223962"/>
            <a:chOff x="3515" y="2795"/>
            <a:chExt cx="749" cy="771"/>
          </a:xfrm>
        </p:grpSpPr>
        <p:sp>
          <p:nvSpPr>
            <p:cNvPr id="11299" name="Line 647">
              <a:extLst>
                <a:ext uri="{FF2B5EF4-FFF2-40B4-BE49-F238E27FC236}">
                  <a16:creationId xmlns:a16="http://schemas.microsoft.com/office/drawing/2014/main" id="{1B707CD7-5D55-45C2-A7E9-ECC274021E0F}"/>
                </a:ext>
              </a:extLst>
            </p:cNvPr>
            <p:cNvSpPr>
              <a:spLocks noChangeShapeType="1"/>
            </p:cNvSpPr>
            <p:nvPr/>
          </p:nvSpPr>
          <p:spPr bwMode="auto">
            <a:xfrm flipH="1">
              <a:off x="3515" y="2795"/>
              <a:ext cx="544" cy="771"/>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067" name="Text Box 651">
              <a:extLst>
                <a:ext uri="{FF2B5EF4-FFF2-40B4-BE49-F238E27FC236}">
                  <a16:creationId xmlns:a16="http://schemas.microsoft.com/office/drawing/2014/main" id="{5A8FAA2F-1C77-4E9B-87CE-0F5E877E4994}"/>
                </a:ext>
              </a:extLst>
            </p:cNvPr>
            <p:cNvSpPr txBox="1">
              <a:spLocks noChangeArrowheads="1"/>
            </p:cNvSpPr>
            <p:nvPr/>
          </p:nvSpPr>
          <p:spPr bwMode="auto">
            <a:xfrm>
              <a:off x="3833" y="3067"/>
              <a:ext cx="4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CC0000"/>
                  </a:solidFill>
                  <a:effectLst>
                    <a:outerShdw blurRad="38100" dist="38100" dir="2700000" algn="tl">
                      <a:srgbClr val="C0C0C0"/>
                    </a:outerShdw>
                  </a:effectLst>
                  <a:latin typeface="Arial" charset="0"/>
                  <a:cs typeface="Arial" charset="0"/>
                </a:rPr>
                <a:t>3 см</a:t>
              </a:r>
            </a:p>
          </p:txBody>
        </p:sp>
      </p:grpSp>
      <p:grpSp>
        <p:nvGrpSpPr>
          <p:cNvPr id="61071" name="Group 655">
            <a:extLst>
              <a:ext uri="{FF2B5EF4-FFF2-40B4-BE49-F238E27FC236}">
                <a16:creationId xmlns:a16="http://schemas.microsoft.com/office/drawing/2014/main" id="{EFD25126-00E3-4250-9371-FB083E7632ED}"/>
              </a:ext>
            </a:extLst>
          </p:cNvPr>
          <p:cNvGrpSpPr>
            <a:grpSpLocks/>
          </p:cNvGrpSpPr>
          <p:nvPr/>
        </p:nvGrpSpPr>
        <p:grpSpPr bwMode="auto">
          <a:xfrm>
            <a:off x="4895850" y="3716338"/>
            <a:ext cx="684213" cy="1944687"/>
            <a:chOff x="3084" y="2341"/>
            <a:chExt cx="431" cy="1225"/>
          </a:xfrm>
        </p:grpSpPr>
        <p:sp>
          <p:nvSpPr>
            <p:cNvPr id="11297" name="Line 648">
              <a:extLst>
                <a:ext uri="{FF2B5EF4-FFF2-40B4-BE49-F238E27FC236}">
                  <a16:creationId xmlns:a16="http://schemas.microsoft.com/office/drawing/2014/main" id="{8FA7668A-F95B-493B-95CF-BEB797762D7E}"/>
                </a:ext>
              </a:extLst>
            </p:cNvPr>
            <p:cNvSpPr>
              <a:spLocks noChangeShapeType="1"/>
            </p:cNvSpPr>
            <p:nvPr/>
          </p:nvSpPr>
          <p:spPr bwMode="auto">
            <a:xfrm>
              <a:off x="3515" y="2341"/>
              <a:ext cx="0" cy="1225"/>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068" name="Text Box 652">
              <a:extLst>
                <a:ext uri="{FF2B5EF4-FFF2-40B4-BE49-F238E27FC236}">
                  <a16:creationId xmlns:a16="http://schemas.microsoft.com/office/drawing/2014/main" id="{6822F899-11A7-44CF-8A9F-37F25D24371A}"/>
                </a:ext>
              </a:extLst>
            </p:cNvPr>
            <p:cNvSpPr txBox="1">
              <a:spLocks noChangeArrowheads="1"/>
            </p:cNvSpPr>
            <p:nvPr/>
          </p:nvSpPr>
          <p:spPr bwMode="auto">
            <a:xfrm>
              <a:off x="3084" y="2723"/>
              <a:ext cx="43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CC0000"/>
                  </a:solidFill>
                  <a:effectLst>
                    <a:outerShdw blurRad="38100" dist="38100" dir="2700000" algn="tl">
                      <a:srgbClr val="C0C0C0"/>
                    </a:outerShdw>
                  </a:effectLst>
                  <a:latin typeface="Arial" charset="0"/>
                  <a:cs typeface="Arial" charset="0"/>
                </a:rPr>
                <a:t>2 см</a:t>
              </a:r>
            </a:p>
          </p:txBody>
        </p:sp>
      </p:grpSp>
      <p:sp>
        <p:nvSpPr>
          <p:cNvPr id="61072" name="Text Box 656">
            <a:extLst>
              <a:ext uri="{FF2B5EF4-FFF2-40B4-BE49-F238E27FC236}">
                <a16:creationId xmlns:a16="http://schemas.microsoft.com/office/drawing/2014/main" id="{1CD24BC0-E856-4AA6-8504-848A6EDADCD3}"/>
              </a:ext>
            </a:extLst>
          </p:cNvPr>
          <p:cNvSpPr txBox="1">
            <a:spLocks noChangeArrowheads="1"/>
          </p:cNvSpPr>
          <p:nvPr/>
        </p:nvSpPr>
        <p:spPr bwMode="auto">
          <a:xfrm>
            <a:off x="2484438" y="1628775"/>
            <a:ext cx="5400675" cy="730250"/>
          </a:xfrm>
          <a:prstGeom prst="rect">
            <a:avLst/>
          </a:prstGeom>
          <a:noFill/>
          <a:ln w="2857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4000" b="1">
                <a:solidFill>
                  <a:srgbClr val="CC0000"/>
                </a:solidFill>
                <a:effectLst>
                  <a:outerShdw blurRad="38100" dist="38100" dir="2700000" algn="tl">
                    <a:srgbClr val="C0C0C0"/>
                  </a:outerShdw>
                </a:effectLst>
                <a:latin typeface="Arial" charset="0"/>
                <a:cs typeface="Arial" charset="0"/>
              </a:rPr>
              <a:t>V</a:t>
            </a:r>
            <a:r>
              <a:rPr lang="ru-RU" sz="2800" b="1">
                <a:solidFill>
                  <a:srgbClr val="CC0000"/>
                </a:solidFill>
                <a:effectLst>
                  <a:outerShdw blurRad="38100" dist="38100" dir="2700000" algn="tl">
                    <a:srgbClr val="C0C0C0"/>
                  </a:outerShdw>
                </a:effectLst>
                <a:latin typeface="Arial" charset="0"/>
                <a:cs typeface="Arial" charset="0"/>
              </a:rPr>
              <a:t> </a:t>
            </a:r>
            <a:r>
              <a:rPr lang="en-US" sz="2800" b="1">
                <a:solidFill>
                  <a:srgbClr val="CC0000"/>
                </a:solidFill>
                <a:effectLst>
                  <a:outerShdw blurRad="38100" dist="38100" dir="2700000" algn="tl">
                    <a:srgbClr val="C0C0C0"/>
                  </a:outerShdw>
                </a:effectLst>
                <a:latin typeface="Arial" charset="0"/>
                <a:cs typeface="Arial" charset="0"/>
              </a:rPr>
              <a:t>=</a:t>
            </a:r>
            <a:r>
              <a:rPr lang="ru-RU" sz="2800" b="1">
                <a:solidFill>
                  <a:srgbClr val="CC0000"/>
                </a:solidFill>
                <a:effectLst>
                  <a:outerShdw blurRad="38100" dist="38100" dir="2700000" algn="tl">
                    <a:srgbClr val="C0C0C0"/>
                  </a:outerShdw>
                </a:effectLst>
                <a:latin typeface="Arial" charset="0"/>
                <a:cs typeface="Arial" charset="0"/>
              </a:rPr>
              <a:t> длина • ширина • высота</a:t>
            </a:r>
          </a:p>
        </p:txBody>
      </p:sp>
      <p:sp>
        <p:nvSpPr>
          <p:cNvPr id="61073" name="Text Box 657">
            <a:extLst>
              <a:ext uri="{FF2B5EF4-FFF2-40B4-BE49-F238E27FC236}">
                <a16:creationId xmlns:a16="http://schemas.microsoft.com/office/drawing/2014/main" id="{3295EC03-1F54-4F8F-BB95-57E18422DF25}"/>
              </a:ext>
            </a:extLst>
          </p:cNvPr>
          <p:cNvSpPr txBox="1">
            <a:spLocks noChangeArrowheads="1"/>
          </p:cNvSpPr>
          <p:nvPr/>
        </p:nvSpPr>
        <p:spPr bwMode="auto">
          <a:xfrm>
            <a:off x="3311525" y="5553075"/>
            <a:ext cx="576263" cy="466725"/>
          </a:xfrm>
          <a:prstGeom prst="rect">
            <a:avLst/>
          </a:prstGeom>
          <a:solidFill>
            <a:schemeClr val="bg1"/>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400" b="1">
                <a:solidFill>
                  <a:srgbClr val="CC0000"/>
                </a:solidFill>
                <a:effectLst>
                  <a:outerShdw blurRad="38100" dist="38100" dir="2700000" algn="tl">
                    <a:srgbClr val="C0C0C0"/>
                  </a:outerShdw>
                </a:effectLst>
                <a:latin typeface="Arial" charset="0"/>
                <a:cs typeface="Arial" charset="0"/>
              </a:rPr>
              <a:t>a</a:t>
            </a:r>
            <a:endParaRPr lang="ru-RU" sz="2400" b="1">
              <a:solidFill>
                <a:srgbClr val="CC0000"/>
              </a:solidFill>
              <a:effectLst>
                <a:outerShdw blurRad="38100" dist="38100" dir="2700000" algn="tl">
                  <a:srgbClr val="C0C0C0"/>
                </a:outerShdw>
              </a:effectLst>
              <a:latin typeface="Arial" charset="0"/>
              <a:cs typeface="Arial" charset="0"/>
            </a:endParaRPr>
          </a:p>
        </p:txBody>
      </p:sp>
      <p:sp>
        <p:nvSpPr>
          <p:cNvPr id="61074" name="Text Box 658">
            <a:extLst>
              <a:ext uri="{FF2B5EF4-FFF2-40B4-BE49-F238E27FC236}">
                <a16:creationId xmlns:a16="http://schemas.microsoft.com/office/drawing/2014/main" id="{074A3378-67D8-451E-93EC-B0ADDEE0358A}"/>
              </a:ext>
            </a:extLst>
          </p:cNvPr>
          <p:cNvSpPr txBox="1">
            <a:spLocks noChangeArrowheads="1"/>
          </p:cNvSpPr>
          <p:nvPr/>
        </p:nvSpPr>
        <p:spPr bwMode="auto">
          <a:xfrm>
            <a:off x="6119813" y="4797425"/>
            <a:ext cx="576262" cy="466725"/>
          </a:xfrm>
          <a:prstGeom prst="rect">
            <a:avLst/>
          </a:prstGeom>
          <a:solidFill>
            <a:schemeClr val="bg1"/>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400" b="1">
                <a:solidFill>
                  <a:srgbClr val="CC0000"/>
                </a:solidFill>
                <a:effectLst>
                  <a:outerShdw blurRad="38100" dist="38100" dir="2700000" algn="tl">
                    <a:srgbClr val="C0C0C0"/>
                  </a:outerShdw>
                </a:effectLst>
                <a:latin typeface="Arial" charset="0"/>
                <a:cs typeface="Arial" charset="0"/>
              </a:rPr>
              <a:t>b</a:t>
            </a:r>
            <a:endParaRPr lang="ru-RU" sz="2400" b="1">
              <a:solidFill>
                <a:srgbClr val="CC0000"/>
              </a:solidFill>
              <a:effectLst>
                <a:outerShdw blurRad="38100" dist="38100" dir="2700000" algn="tl">
                  <a:srgbClr val="C0C0C0"/>
                </a:outerShdw>
              </a:effectLst>
              <a:latin typeface="Arial" charset="0"/>
              <a:cs typeface="Arial" charset="0"/>
            </a:endParaRPr>
          </a:p>
        </p:txBody>
      </p:sp>
      <p:sp>
        <p:nvSpPr>
          <p:cNvPr id="61075" name="Text Box 659">
            <a:extLst>
              <a:ext uri="{FF2B5EF4-FFF2-40B4-BE49-F238E27FC236}">
                <a16:creationId xmlns:a16="http://schemas.microsoft.com/office/drawing/2014/main" id="{826174F6-58C1-420B-A5C8-72F5B30C390B}"/>
              </a:ext>
            </a:extLst>
          </p:cNvPr>
          <p:cNvSpPr txBox="1">
            <a:spLocks noChangeArrowheads="1"/>
          </p:cNvSpPr>
          <p:nvPr/>
        </p:nvSpPr>
        <p:spPr bwMode="auto">
          <a:xfrm>
            <a:off x="4932363" y="4257675"/>
            <a:ext cx="576262" cy="466725"/>
          </a:xfrm>
          <a:prstGeom prst="rect">
            <a:avLst/>
          </a:prstGeom>
          <a:solidFill>
            <a:schemeClr val="bg1"/>
          </a:solidFill>
          <a:ln w="952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2400" b="1">
                <a:solidFill>
                  <a:srgbClr val="CC0000"/>
                </a:solidFill>
                <a:effectLst>
                  <a:outerShdw blurRad="38100" dist="38100" dir="2700000" algn="tl">
                    <a:srgbClr val="C0C0C0"/>
                  </a:outerShdw>
                </a:effectLst>
                <a:latin typeface="Arial" charset="0"/>
                <a:cs typeface="Arial" charset="0"/>
              </a:rPr>
              <a:t>c</a:t>
            </a:r>
            <a:endParaRPr lang="ru-RU" sz="2400" b="1">
              <a:solidFill>
                <a:srgbClr val="CC0000"/>
              </a:solidFill>
              <a:effectLst>
                <a:outerShdw blurRad="38100" dist="38100" dir="2700000" algn="tl">
                  <a:srgbClr val="C0C0C0"/>
                </a:outerShdw>
              </a:effectLst>
              <a:latin typeface="Arial" charset="0"/>
              <a:cs typeface="Arial" charset="0"/>
            </a:endParaRPr>
          </a:p>
        </p:txBody>
      </p:sp>
      <p:sp>
        <p:nvSpPr>
          <p:cNvPr id="61076" name="Text Box 660">
            <a:extLst>
              <a:ext uri="{FF2B5EF4-FFF2-40B4-BE49-F238E27FC236}">
                <a16:creationId xmlns:a16="http://schemas.microsoft.com/office/drawing/2014/main" id="{2B0B938E-27E0-4B86-9581-450794989D19}"/>
              </a:ext>
            </a:extLst>
          </p:cNvPr>
          <p:cNvSpPr txBox="1">
            <a:spLocks noChangeArrowheads="1"/>
          </p:cNvSpPr>
          <p:nvPr/>
        </p:nvSpPr>
        <p:spPr bwMode="auto">
          <a:xfrm>
            <a:off x="3311525" y="1700213"/>
            <a:ext cx="1152525" cy="641350"/>
          </a:xfrm>
          <a:prstGeom prst="rect">
            <a:avLst/>
          </a:prstGeom>
          <a:solidFill>
            <a:srgbClr val="FFFF99"/>
          </a:solidFill>
          <a:ln>
            <a:noFill/>
          </a:ln>
          <a:effectLst/>
          <a:extLs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3600" b="1">
                <a:solidFill>
                  <a:srgbClr val="CC0000"/>
                </a:solidFill>
                <a:effectLst>
                  <a:outerShdw blurRad="38100" dist="38100" dir="2700000" algn="tl">
                    <a:srgbClr val="000000"/>
                  </a:outerShdw>
                </a:effectLst>
                <a:latin typeface="Arial" charset="0"/>
                <a:cs typeface="Arial" charset="0"/>
              </a:rPr>
              <a:t>a</a:t>
            </a:r>
            <a:endParaRPr lang="ru-RU" sz="3600" b="1">
              <a:solidFill>
                <a:srgbClr val="CC0000"/>
              </a:solidFill>
              <a:effectLst>
                <a:outerShdw blurRad="38100" dist="38100" dir="2700000" algn="tl">
                  <a:srgbClr val="000000"/>
                </a:outerShdw>
              </a:effectLst>
              <a:latin typeface="Arial" charset="0"/>
              <a:cs typeface="Arial" charset="0"/>
            </a:endParaRPr>
          </a:p>
        </p:txBody>
      </p:sp>
      <p:sp>
        <p:nvSpPr>
          <p:cNvPr id="61077" name="Text Box 661">
            <a:extLst>
              <a:ext uri="{FF2B5EF4-FFF2-40B4-BE49-F238E27FC236}">
                <a16:creationId xmlns:a16="http://schemas.microsoft.com/office/drawing/2014/main" id="{16623A23-8001-43C1-BF43-5F83845A9FF1}"/>
              </a:ext>
            </a:extLst>
          </p:cNvPr>
          <p:cNvSpPr txBox="1">
            <a:spLocks noChangeArrowheads="1"/>
          </p:cNvSpPr>
          <p:nvPr/>
        </p:nvSpPr>
        <p:spPr bwMode="auto">
          <a:xfrm>
            <a:off x="4751388" y="1700213"/>
            <a:ext cx="1404937" cy="641350"/>
          </a:xfrm>
          <a:prstGeom prst="rect">
            <a:avLst/>
          </a:prstGeom>
          <a:solidFill>
            <a:srgbClr val="FFFF99"/>
          </a:solidFill>
          <a:ln>
            <a:noFill/>
          </a:ln>
          <a:effectLst/>
          <a:extLs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3600" b="1">
                <a:solidFill>
                  <a:srgbClr val="CC0000"/>
                </a:solidFill>
                <a:effectLst>
                  <a:outerShdw blurRad="38100" dist="38100" dir="2700000" algn="tl">
                    <a:srgbClr val="000000"/>
                  </a:outerShdw>
                </a:effectLst>
                <a:latin typeface="Arial" charset="0"/>
                <a:cs typeface="Arial" charset="0"/>
              </a:rPr>
              <a:t>b</a:t>
            </a:r>
            <a:endParaRPr lang="ru-RU" sz="3600" b="1">
              <a:solidFill>
                <a:srgbClr val="CC0000"/>
              </a:solidFill>
              <a:effectLst>
                <a:outerShdw blurRad="38100" dist="38100" dir="2700000" algn="tl">
                  <a:srgbClr val="000000"/>
                </a:outerShdw>
              </a:effectLst>
              <a:latin typeface="Arial" charset="0"/>
              <a:cs typeface="Arial" charset="0"/>
            </a:endParaRPr>
          </a:p>
        </p:txBody>
      </p:sp>
      <p:sp>
        <p:nvSpPr>
          <p:cNvPr id="61078" name="Text Box 662">
            <a:extLst>
              <a:ext uri="{FF2B5EF4-FFF2-40B4-BE49-F238E27FC236}">
                <a16:creationId xmlns:a16="http://schemas.microsoft.com/office/drawing/2014/main" id="{C5571166-D345-44F9-A23E-0A3E75C39296}"/>
              </a:ext>
            </a:extLst>
          </p:cNvPr>
          <p:cNvSpPr txBox="1">
            <a:spLocks noChangeArrowheads="1"/>
          </p:cNvSpPr>
          <p:nvPr/>
        </p:nvSpPr>
        <p:spPr bwMode="auto">
          <a:xfrm>
            <a:off x="6408738" y="1700213"/>
            <a:ext cx="1366837" cy="641350"/>
          </a:xfrm>
          <a:prstGeom prst="rect">
            <a:avLst/>
          </a:prstGeom>
          <a:solidFill>
            <a:srgbClr val="FFFF99"/>
          </a:solidFill>
          <a:ln>
            <a:noFill/>
          </a:ln>
          <a:effectLst/>
          <a:extLs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3600" b="1">
                <a:solidFill>
                  <a:srgbClr val="CC0000"/>
                </a:solidFill>
                <a:effectLst>
                  <a:outerShdw blurRad="38100" dist="38100" dir="2700000" algn="tl">
                    <a:srgbClr val="000000"/>
                  </a:outerShdw>
                </a:effectLst>
                <a:latin typeface="Arial" charset="0"/>
                <a:cs typeface="Arial" charset="0"/>
              </a:rPr>
              <a:t>c</a:t>
            </a:r>
            <a:endParaRPr lang="ru-RU" sz="3600" b="1">
              <a:solidFill>
                <a:srgbClr val="CC0000"/>
              </a:solidFill>
              <a:effectLst>
                <a:outerShdw blurRad="38100" dist="38100" dir="2700000" algn="tl">
                  <a:srgbClr val="000000"/>
                </a:outerShdw>
              </a:effectLst>
              <a:latin typeface="Arial" charset="0"/>
              <a:cs typeface="Arial" charset="0"/>
            </a:endParaRPr>
          </a:p>
        </p:txBody>
      </p:sp>
      <p:sp>
        <p:nvSpPr>
          <p:cNvPr id="61079" name="Text Box 663">
            <a:extLst>
              <a:ext uri="{FF2B5EF4-FFF2-40B4-BE49-F238E27FC236}">
                <a16:creationId xmlns:a16="http://schemas.microsoft.com/office/drawing/2014/main" id="{6D9C5162-A41E-4DD5-B3BA-A62B230877AE}"/>
              </a:ext>
            </a:extLst>
          </p:cNvPr>
          <p:cNvSpPr txBox="1">
            <a:spLocks noChangeArrowheads="1"/>
          </p:cNvSpPr>
          <p:nvPr/>
        </p:nvSpPr>
        <p:spPr bwMode="auto">
          <a:xfrm>
            <a:off x="2484438" y="1628775"/>
            <a:ext cx="5400675" cy="730250"/>
          </a:xfrm>
          <a:prstGeom prst="rect">
            <a:avLst/>
          </a:prstGeom>
          <a:solidFill>
            <a:schemeClr val="bg1"/>
          </a:solidFill>
          <a:ln w="2857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4000" b="1">
                <a:solidFill>
                  <a:srgbClr val="CC0000"/>
                </a:solidFill>
                <a:effectLst>
                  <a:outerShdw blurRad="38100" dist="38100" dir="2700000" algn="tl">
                    <a:srgbClr val="C0C0C0"/>
                  </a:outerShdw>
                </a:effectLst>
                <a:latin typeface="Arial" charset="0"/>
                <a:cs typeface="Arial" charset="0"/>
              </a:rPr>
              <a:t>V</a:t>
            </a:r>
            <a:r>
              <a:rPr lang="ru-RU" sz="2800" b="1">
                <a:solidFill>
                  <a:srgbClr val="CC0000"/>
                </a:solidFill>
                <a:effectLst>
                  <a:outerShdw blurRad="38100" dist="38100" dir="2700000" algn="tl">
                    <a:srgbClr val="C0C0C0"/>
                  </a:outerShdw>
                </a:effectLst>
                <a:latin typeface="Arial" charset="0"/>
                <a:cs typeface="Arial" charset="0"/>
              </a:rPr>
              <a:t> </a:t>
            </a:r>
            <a:r>
              <a:rPr lang="en-US" sz="2800" b="1">
                <a:solidFill>
                  <a:srgbClr val="CC0000"/>
                </a:solidFill>
                <a:effectLst>
                  <a:outerShdw blurRad="38100" dist="38100" dir="2700000" algn="tl">
                    <a:srgbClr val="C0C0C0"/>
                  </a:outerShdw>
                </a:effectLst>
                <a:latin typeface="Arial" charset="0"/>
                <a:cs typeface="Arial" charset="0"/>
              </a:rPr>
              <a:t>=</a:t>
            </a:r>
            <a:r>
              <a:rPr lang="ru-RU" sz="2800" b="1">
                <a:solidFill>
                  <a:srgbClr val="CC0000"/>
                </a:solidFill>
                <a:effectLst>
                  <a:outerShdw blurRad="38100" dist="38100" dir="2700000" algn="tl">
                    <a:srgbClr val="C0C0C0"/>
                  </a:outerShdw>
                </a:effectLst>
                <a:latin typeface="Arial" charset="0"/>
                <a:cs typeface="Arial" charset="0"/>
              </a:rPr>
              <a:t> </a:t>
            </a:r>
            <a:r>
              <a:rPr lang="en-US" sz="3600" b="1">
                <a:solidFill>
                  <a:srgbClr val="CC0000"/>
                </a:solidFill>
                <a:effectLst>
                  <a:outerShdw blurRad="38100" dist="38100" dir="2700000" algn="tl">
                    <a:srgbClr val="C0C0C0"/>
                  </a:outerShdw>
                </a:effectLst>
                <a:latin typeface="Arial" charset="0"/>
                <a:cs typeface="Arial" charset="0"/>
              </a:rPr>
              <a:t>abc</a:t>
            </a:r>
            <a:endParaRPr lang="ru-RU" sz="3600" b="1">
              <a:solidFill>
                <a:srgbClr val="CC0000"/>
              </a:solidFill>
              <a:effectLst>
                <a:outerShdw blurRad="38100" dist="38100" dir="2700000" algn="tl">
                  <a:srgbClr val="C0C0C0"/>
                </a:outerShdw>
              </a:effectLst>
              <a:latin typeface="Arial" charset="0"/>
              <a:cs typeface="Arial" charset="0"/>
            </a:endParaRPr>
          </a:p>
        </p:txBody>
      </p:sp>
      <p:sp>
        <p:nvSpPr>
          <p:cNvPr id="61080" name="Text Box 664">
            <a:extLst>
              <a:ext uri="{FF2B5EF4-FFF2-40B4-BE49-F238E27FC236}">
                <a16:creationId xmlns:a16="http://schemas.microsoft.com/office/drawing/2014/main" id="{A19E4D1A-3899-4B43-A80B-91C2086948D2}"/>
              </a:ext>
            </a:extLst>
          </p:cNvPr>
          <p:cNvSpPr txBox="1">
            <a:spLocks noChangeArrowheads="1"/>
          </p:cNvSpPr>
          <p:nvPr/>
        </p:nvSpPr>
        <p:spPr bwMode="auto">
          <a:xfrm>
            <a:off x="2484438" y="898525"/>
            <a:ext cx="5400675" cy="730250"/>
          </a:xfrm>
          <a:prstGeom prst="rect">
            <a:avLst/>
          </a:prstGeom>
          <a:solidFill>
            <a:schemeClr val="bg1"/>
          </a:solidFill>
          <a:ln w="28575">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4000" b="1">
                <a:solidFill>
                  <a:srgbClr val="CC0000"/>
                </a:solidFill>
                <a:effectLst>
                  <a:outerShdw blurRad="38100" dist="38100" dir="2700000" algn="tl">
                    <a:srgbClr val="C0C0C0"/>
                  </a:outerShdw>
                </a:effectLst>
                <a:latin typeface="Arial" charset="0"/>
                <a:cs typeface="Arial" charset="0"/>
              </a:rPr>
              <a:t>V</a:t>
            </a:r>
            <a:r>
              <a:rPr lang="en-US" sz="3200" b="1">
                <a:solidFill>
                  <a:srgbClr val="CC0000"/>
                </a:solidFill>
                <a:effectLst>
                  <a:outerShdw blurRad="38100" dist="38100" dir="2700000" algn="tl">
                    <a:srgbClr val="C0C0C0"/>
                  </a:outerShdw>
                </a:effectLst>
                <a:latin typeface="Arial" charset="0"/>
                <a:cs typeface="Arial" charset="0"/>
              </a:rPr>
              <a:t>olume</a:t>
            </a:r>
            <a:r>
              <a:rPr lang="en-US" sz="2800" b="1">
                <a:solidFill>
                  <a:srgbClr val="CC0000"/>
                </a:solidFill>
                <a:effectLst>
                  <a:outerShdw blurRad="38100" dist="38100" dir="2700000" algn="tl">
                    <a:srgbClr val="C0C0C0"/>
                  </a:outerShdw>
                </a:effectLst>
                <a:latin typeface="Arial" charset="0"/>
                <a:cs typeface="Arial" charset="0"/>
              </a:rPr>
              <a:t>(</a:t>
            </a:r>
            <a:r>
              <a:rPr lang="ru-RU" sz="2800" b="1">
                <a:solidFill>
                  <a:srgbClr val="CC0000"/>
                </a:solidFill>
                <a:effectLst>
                  <a:outerShdw blurRad="38100" dist="38100" dir="2700000" algn="tl">
                    <a:srgbClr val="C0C0C0"/>
                  </a:outerShdw>
                </a:effectLst>
                <a:latin typeface="Arial" charset="0"/>
                <a:cs typeface="Arial" charset="0"/>
              </a:rPr>
              <a:t>лат.) </a:t>
            </a:r>
            <a:r>
              <a:rPr lang="ru-RU" sz="2800" b="1" i="1">
                <a:solidFill>
                  <a:srgbClr val="CC0000"/>
                </a:solidFill>
                <a:effectLst>
                  <a:outerShdw blurRad="38100" dist="38100" dir="2700000" algn="tl">
                    <a:srgbClr val="C0C0C0"/>
                  </a:outerShdw>
                </a:effectLst>
                <a:latin typeface="Arial" charset="0"/>
                <a:cs typeface="Arial" charset="0"/>
              </a:rPr>
              <a:t>- объём</a:t>
            </a:r>
            <a:endParaRPr lang="ru-RU" sz="3600" b="1" i="1">
              <a:solidFill>
                <a:srgbClr val="CC0000"/>
              </a:solidFill>
              <a:effectLst>
                <a:outerShdw blurRad="38100" dist="38100" dir="2700000" algn="tl">
                  <a:srgbClr val="C0C0C0"/>
                </a:outerShdw>
              </a:effectLst>
              <a:latin typeface="Arial" charset="0"/>
              <a:cs typeface="Arial" charset="0"/>
            </a:endParaRPr>
          </a:p>
        </p:txBody>
      </p:sp>
      <p:sp>
        <p:nvSpPr>
          <p:cNvPr id="61081" name="Text Box 665">
            <a:extLst>
              <a:ext uri="{FF2B5EF4-FFF2-40B4-BE49-F238E27FC236}">
                <a16:creationId xmlns:a16="http://schemas.microsoft.com/office/drawing/2014/main" id="{89956E94-CDA1-4362-9D56-44B7A19F2337}"/>
              </a:ext>
            </a:extLst>
          </p:cNvPr>
          <p:cNvSpPr txBox="1">
            <a:spLocks noChangeArrowheads="1"/>
          </p:cNvSpPr>
          <p:nvPr/>
        </p:nvSpPr>
        <p:spPr bwMode="auto">
          <a:xfrm>
            <a:off x="3059113" y="908050"/>
            <a:ext cx="684212"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4000" b="1">
                <a:solidFill>
                  <a:srgbClr val="CC0000"/>
                </a:solidFill>
                <a:effectLst>
                  <a:outerShdw blurRad="38100" dist="38100" dir="2700000" algn="tl">
                    <a:srgbClr val="C0C0C0"/>
                  </a:outerShdw>
                </a:effectLst>
                <a:latin typeface="Arial" charset="0"/>
                <a:cs typeface="Arial" charset="0"/>
              </a:rPr>
              <a:t>V</a:t>
            </a:r>
            <a:endParaRPr lang="ru-RU" sz="3600" b="1" i="1">
              <a:solidFill>
                <a:srgbClr val="CC0000"/>
              </a:solidFill>
              <a:effectLst>
                <a:outerShdw blurRad="38100" dist="38100" dir="2700000" algn="tl">
                  <a:srgbClr val="C0C0C0"/>
                </a:outerShdw>
              </a:effectLst>
              <a:latin typeface="Arial" charset="0"/>
              <a:cs typeface="Arial"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061"/>
                                        </p:tgtEl>
                                        <p:attrNameLst>
                                          <p:attrName>style.visibility</p:attrName>
                                        </p:attrNameLst>
                                      </p:cBhvr>
                                      <p:to>
                                        <p:strVal val="visible"/>
                                      </p:to>
                                    </p:set>
                                    <p:animEffect transition="in" filter="fade">
                                      <p:cBhvr>
                                        <p:cTn id="7" dur="1000"/>
                                        <p:tgtEl>
                                          <p:spTgt spid="610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8" presetClass="entr" presetSubtype="0" accel="50000" fill="hold" nodeType="clickEffect">
                                  <p:stCondLst>
                                    <p:cond delay="0"/>
                                  </p:stCondLst>
                                  <p:childTnLst>
                                    <p:set>
                                      <p:cBhvr>
                                        <p:cTn id="11" dur="1" fill="hold">
                                          <p:stCondLst>
                                            <p:cond delay="0"/>
                                          </p:stCondLst>
                                        </p:cTn>
                                        <p:tgtEl>
                                          <p:spTgt spid="60780"/>
                                        </p:tgtEl>
                                        <p:attrNameLst>
                                          <p:attrName>style.visibility</p:attrName>
                                        </p:attrNameLst>
                                      </p:cBhvr>
                                      <p:to>
                                        <p:strVal val="visible"/>
                                      </p:to>
                                    </p:set>
                                    <p:anim calcmode="lin" valueType="num">
                                      <p:cBhvr>
                                        <p:cTn id="12" dur="500" fill="hold"/>
                                        <p:tgtEl>
                                          <p:spTgt spid="6078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500" fill="hold"/>
                                        <p:tgtEl>
                                          <p:spTgt spid="60780"/>
                                        </p:tgtEl>
                                        <p:attrNameLst>
                                          <p:attrName>ppt_x</p:attrName>
                                        </p:attrNameLst>
                                      </p:cBhvr>
                                      <p:tavLst>
                                        <p:tav tm="0">
                                          <p:val>
                                            <p:fltVal val="-1"/>
                                          </p:val>
                                        </p:tav>
                                        <p:tav tm="50000">
                                          <p:val>
                                            <p:fltVal val="0.95"/>
                                          </p:val>
                                        </p:tav>
                                        <p:tav tm="100000">
                                          <p:val>
                                            <p:strVal val="#ppt_x"/>
                                          </p:val>
                                        </p:tav>
                                      </p:tavLst>
                                    </p:anim>
                                    <p:anim calcmode="lin" valueType="num">
                                      <p:cBhvr>
                                        <p:cTn id="14" dur="500" fill="hold"/>
                                        <p:tgtEl>
                                          <p:spTgt spid="60780"/>
                                        </p:tgtEl>
                                        <p:attrNameLst>
                                          <p:attrName>ppt_y</p:attrName>
                                        </p:attrNameLst>
                                      </p:cBhvr>
                                      <p:tavLst>
                                        <p:tav tm="0">
                                          <p:val>
                                            <p:strVal val="#ppt_y"/>
                                          </p:val>
                                        </p:tav>
                                        <p:tav tm="100000">
                                          <p:val>
                                            <p:strVal val="#ppt_y"/>
                                          </p:val>
                                        </p:tav>
                                      </p:tavLst>
                                    </p:anim>
                                    <p:animEffect transition="in" filter="fade">
                                      <p:cBhvr>
                                        <p:cTn id="15" dur="500"/>
                                        <p:tgtEl>
                                          <p:spTgt spid="60780"/>
                                        </p:tgtEl>
                                      </p:cBhvr>
                                    </p:animEffect>
                                  </p:childTnLst>
                                </p:cTn>
                              </p:par>
                            </p:childTnLst>
                          </p:cTn>
                        </p:par>
                        <p:par>
                          <p:cTn id="16" fill="hold" nodeType="afterGroup">
                            <p:stCondLst>
                              <p:cond delay="500"/>
                            </p:stCondLst>
                            <p:childTnLst>
                              <p:par>
                                <p:cTn id="17" presetID="48" presetClass="entr" presetSubtype="0" accel="50000" fill="hold" nodeType="afterEffect">
                                  <p:stCondLst>
                                    <p:cond delay="0"/>
                                  </p:stCondLst>
                                  <p:childTnLst>
                                    <p:set>
                                      <p:cBhvr>
                                        <p:cTn id="18" dur="1" fill="hold">
                                          <p:stCondLst>
                                            <p:cond delay="0"/>
                                          </p:stCondLst>
                                        </p:cTn>
                                        <p:tgtEl>
                                          <p:spTgt spid="60716"/>
                                        </p:tgtEl>
                                        <p:attrNameLst>
                                          <p:attrName>style.visibility</p:attrName>
                                        </p:attrNameLst>
                                      </p:cBhvr>
                                      <p:to>
                                        <p:strVal val="visible"/>
                                      </p:to>
                                    </p:set>
                                    <p:anim calcmode="lin" valueType="num">
                                      <p:cBhvr>
                                        <p:cTn id="19" dur="500" fill="hold"/>
                                        <p:tgtEl>
                                          <p:spTgt spid="607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500" fill="hold"/>
                                        <p:tgtEl>
                                          <p:spTgt spid="60716"/>
                                        </p:tgtEl>
                                        <p:attrNameLst>
                                          <p:attrName>ppt_x</p:attrName>
                                        </p:attrNameLst>
                                      </p:cBhvr>
                                      <p:tavLst>
                                        <p:tav tm="0">
                                          <p:val>
                                            <p:fltVal val="-1"/>
                                          </p:val>
                                        </p:tav>
                                        <p:tav tm="50000">
                                          <p:val>
                                            <p:fltVal val="0.95"/>
                                          </p:val>
                                        </p:tav>
                                        <p:tav tm="100000">
                                          <p:val>
                                            <p:strVal val="#ppt_x"/>
                                          </p:val>
                                        </p:tav>
                                      </p:tavLst>
                                    </p:anim>
                                    <p:anim calcmode="lin" valueType="num">
                                      <p:cBhvr>
                                        <p:cTn id="21" dur="500" fill="hold"/>
                                        <p:tgtEl>
                                          <p:spTgt spid="60716"/>
                                        </p:tgtEl>
                                        <p:attrNameLst>
                                          <p:attrName>ppt_y</p:attrName>
                                        </p:attrNameLst>
                                      </p:cBhvr>
                                      <p:tavLst>
                                        <p:tav tm="0">
                                          <p:val>
                                            <p:strVal val="#ppt_y"/>
                                          </p:val>
                                        </p:tav>
                                        <p:tav tm="100000">
                                          <p:val>
                                            <p:strVal val="#ppt_y"/>
                                          </p:val>
                                        </p:tav>
                                      </p:tavLst>
                                    </p:anim>
                                    <p:animEffect transition="in" filter="fade">
                                      <p:cBhvr>
                                        <p:cTn id="22" dur="500"/>
                                        <p:tgtEl>
                                          <p:spTgt spid="60716"/>
                                        </p:tgtEl>
                                      </p:cBhvr>
                                    </p:animEffect>
                                  </p:childTnLst>
                                </p:cTn>
                              </p:par>
                            </p:childTnLst>
                          </p:cTn>
                        </p:par>
                        <p:par>
                          <p:cTn id="23" fill="hold" nodeType="afterGroup">
                            <p:stCondLst>
                              <p:cond delay="1000"/>
                            </p:stCondLst>
                            <p:childTnLst>
                              <p:par>
                                <p:cTn id="24" presetID="48" presetClass="entr" presetSubtype="0" accel="50000" fill="hold" nodeType="afterEffect">
                                  <p:stCondLst>
                                    <p:cond delay="0"/>
                                  </p:stCondLst>
                                  <p:childTnLst>
                                    <p:set>
                                      <p:cBhvr>
                                        <p:cTn id="25" dur="1" fill="hold">
                                          <p:stCondLst>
                                            <p:cond delay="0"/>
                                          </p:stCondLst>
                                        </p:cTn>
                                        <p:tgtEl>
                                          <p:spTgt spid="60667"/>
                                        </p:tgtEl>
                                        <p:attrNameLst>
                                          <p:attrName>style.visibility</p:attrName>
                                        </p:attrNameLst>
                                      </p:cBhvr>
                                      <p:to>
                                        <p:strVal val="visible"/>
                                      </p:to>
                                    </p:set>
                                    <p:anim calcmode="lin" valueType="num">
                                      <p:cBhvr>
                                        <p:cTn id="26" dur="500" fill="hold"/>
                                        <p:tgtEl>
                                          <p:spTgt spid="6066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7" dur="500" fill="hold"/>
                                        <p:tgtEl>
                                          <p:spTgt spid="60667"/>
                                        </p:tgtEl>
                                        <p:attrNameLst>
                                          <p:attrName>ppt_x</p:attrName>
                                        </p:attrNameLst>
                                      </p:cBhvr>
                                      <p:tavLst>
                                        <p:tav tm="0">
                                          <p:val>
                                            <p:fltVal val="-1"/>
                                          </p:val>
                                        </p:tav>
                                        <p:tav tm="50000">
                                          <p:val>
                                            <p:fltVal val="0.95"/>
                                          </p:val>
                                        </p:tav>
                                        <p:tav tm="100000">
                                          <p:val>
                                            <p:strVal val="#ppt_x"/>
                                          </p:val>
                                        </p:tav>
                                      </p:tavLst>
                                    </p:anim>
                                    <p:anim calcmode="lin" valueType="num">
                                      <p:cBhvr>
                                        <p:cTn id="28" dur="500" fill="hold"/>
                                        <p:tgtEl>
                                          <p:spTgt spid="60667"/>
                                        </p:tgtEl>
                                        <p:attrNameLst>
                                          <p:attrName>ppt_y</p:attrName>
                                        </p:attrNameLst>
                                      </p:cBhvr>
                                      <p:tavLst>
                                        <p:tav tm="0">
                                          <p:val>
                                            <p:strVal val="#ppt_y"/>
                                          </p:val>
                                        </p:tav>
                                        <p:tav tm="100000">
                                          <p:val>
                                            <p:strVal val="#ppt_y"/>
                                          </p:val>
                                        </p:tav>
                                      </p:tavLst>
                                    </p:anim>
                                    <p:animEffect transition="in" filter="fade">
                                      <p:cBhvr>
                                        <p:cTn id="29" dur="500"/>
                                        <p:tgtEl>
                                          <p:spTgt spid="60667"/>
                                        </p:tgtEl>
                                      </p:cBhvr>
                                    </p:animEffect>
                                  </p:childTnLst>
                                </p:cTn>
                              </p:par>
                            </p:childTnLst>
                          </p:cTn>
                        </p:par>
                        <p:par>
                          <p:cTn id="30" fill="hold" nodeType="afterGroup">
                            <p:stCondLst>
                              <p:cond delay="1500"/>
                            </p:stCondLst>
                            <p:childTnLst>
                              <p:par>
                                <p:cTn id="31" presetID="48" presetClass="entr" presetSubtype="0" accel="50000" fill="hold" nodeType="afterEffect">
                                  <p:stCondLst>
                                    <p:cond delay="0"/>
                                  </p:stCondLst>
                                  <p:childTnLst>
                                    <p:set>
                                      <p:cBhvr>
                                        <p:cTn id="32" dur="1" fill="hold">
                                          <p:stCondLst>
                                            <p:cond delay="0"/>
                                          </p:stCondLst>
                                        </p:cTn>
                                        <p:tgtEl>
                                          <p:spTgt spid="60796"/>
                                        </p:tgtEl>
                                        <p:attrNameLst>
                                          <p:attrName>style.visibility</p:attrName>
                                        </p:attrNameLst>
                                      </p:cBhvr>
                                      <p:to>
                                        <p:strVal val="visible"/>
                                      </p:to>
                                    </p:set>
                                    <p:anim calcmode="lin" valueType="num">
                                      <p:cBhvr>
                                        <p:cTn id="33" dur="500" fill="hold"/>
                                        <p:tgtEl>
                                          <p:spTgt spid="6079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500" fill="hold"/>
                                        <p:tgtEl>
                                          <p:spTgt spid="60796"/>
                                        </p:tgtEl>
                                        <p:attrNameLst>
                                          <p:attrName>ppt_x</p:attrName>
                                        </p:attrNameLst>
                                      </p:cBhvr>
                                      <p:tavLst>
                                        <p:tav tm="0">
                                          <p:val>
                                            <p:fltVal val="-1"/>
                                          </p:val>
                                        </p:tav>
                                        <p:tav tm="50000">
                                          <p:val>
                                            <p:fltVal val="0.95"/>
                                          </p:val>
                                        </p:tav>
                                        <p:tav tm="100000">
                                          <p:val>
                                            <p:strVal val="#ppt_x"/>
                                          </p:val>
                                        </p:tav>
                                      </p:tavLst>
                                    </p:anim>
                                    <p:anim calcmode="lin" valueType="num">
                                      <p:cBhvr>
                                        <p:cTn id="35" dur="500" fill="hold"/>
                                        <p:tgtEl>
                                          <p:spTgt spid="60796"/>
                                        </p:tgtEl>
                                        <p:attrNameLst>
                                          <p:attrName>ppt_y</p:attrName>
                                        </p:attrNameLst>
                                      </p:cBhvr>
                                      <p:tavLst>
                                        <p:tav tm="0">
                                          <p:val>
                                            <p:strVal val="#ppt_y"/>
                                          </p:val>
                                        </p:tav>
                                        <p:tav tm="100000">
                                          <p:val>
                                            <p:strVal val="#ppt_y"/>
                                          </p:val>
                                        </p:tav>
                                      </p:tavLst>
                                    </p:anim>
                                    <p:animEffect transition="in" filter="fade">
                                      <p:cBhvr>
                                        <p:cTn id="36" dur="500"/>
                                        <p:tgtEl>
                                          <p:spTgt spid="60796"/>
                                        </p:tgtEl>
                                      </p:cBhvr>
                                    </p:animEffect>
                                  </p:childTnLst>
                                </p:cTn>
                              </p:par>
                            </p:childTnLst>
                          </p:cTn>
                        </p:par>
                        <p:par>
                          <p:cTn id="37" fill="hold" nodeType="afterGroup">
                            <p:stCondLst>
                              <p:cond delay="2000"/>
                            </p:stCondLst>
                            <p:childTnLst>
                              <p:par>
                                <p:cTn id="38" presetID="48" presetClass="entr" presetSubtype="0" accel="50000" fill="hold" nodeType="afterEffect">
                                  <p:stCondLst>
                                    <p:cond delay="0"/>
                                  </p:stCondLst>
                                  <p:childTnLst>
                                    <p:set>
                                      <p:cBhvr>
                                        <p:cTn id="39" dur="1" fill="hold">
                                          <p:stCondLst>
                                            <p:cond delay="0"/>
                                          </p:stCondLst>
                                        </p:cTn>
                                        <p:tgtEl>
                                          <p:spTgt spid="60732"/>
                                        </p:tgtEl>
                                        <p:attrNameLst>
                                          <p:attrName>style.visibility</p:attrName>
                                        </p:attrNameLst>
                                      </p:cBhvr>
                                      <p:to>
                                        <p:strVal val="visible"/>
                                      </p:to>
                                    </p:set>
                                    <p:anim calcmode="lin" valueType="num">
                                      <p:cBhvr>
                                        <p:cTn id="40" dur="500" fill="hold"/>
                                        <p:tgtEl>
                                          <p:spTgt spid="6073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1" dur="500" fill="hold"/>
                                        <p:tgtEl>
                                          <p:spTgt spid="60732"/>
                                        </p:tgtEl>
                                        <p:attrNameLst>
                                          <p:attrName>ppt_x</p:attrName>
                                        </p:attrNameLst>
                                      </p:cBhvr>
                                      <p:tavLst>
                                        <p:tav tm="0">
                                          <p:val>
                                            <p:fltVal val="-1"/>
                                          </p:val>
                                        </p:tav>
                                        <p:tav tm="50000">
                                          <p:val>
                                            <p:fltVal val="0.95"/>
                                          </p:val>
                                        </p:tav>
                                        <p:tav tm="100000">
                                          <p:val>
                                            <p:strVal val="#ppt_x"/>
                                          </p:val>
                                        </p:tav>
                                      </p:tavLst>
                                    </p:anim>
                                    <p:anim calcmode="lin" valueType="num">
                                      <p:cBhvr>
                                        <p:cTn id="42" dur="500" fill="hold"/>
                                        <p:tgtEl>
                                          <p:spTgt spid="60732"/>
                                        </p:tgtEl>
                                        <p:attrNameLst>
                                          <p:attrName>ppt_y</p:attrName>
                                        </p:attrNameLst>
                                      </p:cBhvr>
                                      <p:tavLst>
                                        <p:tav tm="0">
                                          <p:val>
                                            <p:strVal val="#ppt_y"/>
                                          </p:val>
                                        </p:tav>
                                        <p:tav tm="100000">
                                          <p:val>
                                            <p:strVal val="#ppt_y"/>
                                          </p:val>
                                        </p:tav>
                                      </p:tavLst>
                                    </p:anim>
                                    <p:animEffect transition="in" filter="fade">
                                      <p:cBhvr>
                                        <p:cTn id="43" dur="500"/>
                                        <p:tgtEl>
                                          <p:spTgt spid="60732"/>
                                        </p:tgtEl>
                                      </p:cBhvr>
                                    </p:animEffect>
                                  </p:childTnLst>
                                </p:cTn>
                              </p:par>
                            </p:childTnLst>
                          </p:cTn>
                        </p:par>
                        <p:par>
                          <p:cTn id="44" fill="hold" nodeType="afterGroup">
                            <p:stCondLst>
                              <p:cond delay="2500"/>
                            </p:stCondLst>
                            <p:childTnLst>
                              <p:par>
                                <p:cTn id="45" presetID="48" presetClass="entr" presetSubtype="0" accel="50000" fill="hold" nodeType="afterEffect">
                                  <p:stCondLst>
                                    <p:cond delay="0"/>
                                  </p:stCondLst>
                                  <p:childTnLst>
                                    <p:set>
                                      <p:cBhvr>
                                        <p:cTn id="46" dur="1" fill="hold">
                                          <p:stCondLst>
                                            <p:cond delay="0"/>
                                          </p:stCondLst>
                                        </p:cTn>
                                        <p:tgtEl>
                                          <p:spTgt spid="60668"/>
                                        </p:tgtEl>
                                        <p:attrNameLst>
                                          <p:attrName>style.visibility</p:attrName>
                                        </p:attrNameLst>
                                      </p:cBhvr>
                                      <p:to>
                                        <p:strVal val="visible"/>
                                      </p:to>
                                    </p:set>
                                    <p:anim calcmode="lin" valueType="num">
                                      <p:cBhvr>
                                        <p:cTn id="47" dur="500" fill="hold"/>
                                        <p:tgtEl>
                                          <p:spTgt spid="6066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8" dur="500" fill="hold"/>
                                        <p:tgtEl>
                                          <p:spTgt spid="60668"/>
                                        </p:tgtEl>
                                        <p:attrNameLst>
                                          <p:attrName>ppt_x</p:attrName>
                                        </p:attrNameLst>
                                      </p:cBhvr>
                                      <p:tavLst>
                                        <p:tav tm="0">
                                          <p:val>
                                            <p:fltVal val="-1"/>
                                          </p:val>
                                        </p:tav>
                                        <p:tav tm="50000">
                                          <p:val>
                                            <p:fltVal val="0.95"/>
                                          </p:val>
                                        </p:tav>
                                        <p:tav tm="100000">
                                          <p:val>
                                            <p:strVal val="#ppt_x"/>
                                          </p:val>
                                        </p:tav>
                                      </p:tavLst>
                                    </p:anim>
                                    <p:anim calcmode="lin" valueType="num">
                                      <p:cBhvr>
                                        <p:cTn id="49" dur="500" fill="hold"/>
                                        <p:tgtEl>
                                          <p:spTgt spid="60668"/>
                                        </p:tgtEl>
                                        <p:attrNameLst>
                                          <p:attrName>ppt_y</p:attrName>
                                        </p:attrNameLst>
                                      </p:cBhvr>
                                      <p:tavLst>
                                        <p:tav tm="0">
                                          <p:val>
                                            <p:strVal val="#ppt_y"/>
                                          </p:val>
                                        </p:tav>
                                        <p:tav tm="100000">
                                          <p:val>
                                            <p:strVal val="#ppt_y"/>
                                          </p:val>
                                        </p:tav>
                                      </p:tavLst>
                                    </p:anim>
                                    <p:animEffect transition="in" filter="fade">
                                      <p:cBhvr>
                                        <p:cTn id="50" dur="500"/>
                                        <p:tgtEl>
                                          <p:spTgt spid="60668"/>
                                        </p:tgtEl>
                                      </p:cBhvr>
                                    </p:animEffect>
                                  </p:childTnLst>
                                </p:cTn>
                              </p:par>
                            </p:childTnLst>
                          </p:cTn>
                        </p:par>
                        <p:par>
                          <p:cTn id="51" fill="hold" nodeType="afterGroup">
                            <p:stCondLst>
                              <p:cond delay="3000"/>
                            </p:stCondLst>
                            <p:childTnLst>
                              <p:par>
                                <p:cTn id="52" presetID="48" presetClass="entr" presetSubtype="0" accel="50000" fill="hold" nodeType="afterEffect">
                                  <p:stCondLst>
                                    <p:cond delay="0"/>
                                  </p:stCondLst>
                                  <p:childTnLst>
                                    <p:set>
                                      <p:cBhvr>
                                        <p:cTn id="53" dur="1" fill="hold">
                                          <p:stCondLst>
                                            <p:cond delay="0"/>
                                          </p:stCondLst>
                                        </p:cTn>
                                        <p:tgtEl>
                                          <p:spTgt spid="60812"/>
                                        </p:tgtEl>
                                        <p:attrNameLst>
                                          <p:attrName>style.visibility</p:attrName>
                                        </p:attrNameLst>
                                      </p:cBhvr>
                                      <p:to>
                                        <p:strVal val="visible"/>
                                      </p:to>
                                    </p:set>
                                    <p:anim calcmode="lin" valueType="num">
                                      <p:cBhvr>
                                        <p:cTn id="54" dur="500" fill="hold"/>
                                        <p:tgtEl>
                                          <p:spTgt spid="608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5" dur="500" fill="hold"/>
                                        <p:tgtEl>
                                          <p:spTgt spid="60812"/>
                                        </p:tgtEl>
                                        <p:attrNameLst>
                                          <p:attrName>ppt_x</p:attrName>
                                        </p:attrNameLst>
                                      </p:cBhvr>
                                      <p:tavLst>
                                        <p:tav tm="0">
                                          <p:val>
                                            <p:fltVal val="-1"/>
                                          </p:val>
                                        </p:tav>
                                        <p:tav tm="50000">
                                          <p:val>
                                            <p:fltVal val="0.95"/>
                                          </p:val>
                                        </p:tav>
                                        <p:tav tm="100000">
                                          <p:val>
                                            <p:strVal val="#ppt_x"/>
                                          </p:val>
                                        </p:tav>
                                      </p:tavLst>
                                    </p:anim>
                                    <p:anim calcmode="lin" valueType="num">
                                      <p:cBhvr>
                                        <p:cTn id="56" dur="500" fill="hold"/>
                                        <p:tgtEl>
                                          <p:spTgt spid="60812"/>
                                        </p:tgtEl>
                                        <p:attrNameLst>
                                          <p:attrName>ppt_y</p:attrName>
                                        </p:attrNameLst>
                                      </p:cBhvr>
                                      <p:tavLst>
                                        <p:tav tm="0">
                                          <p:val>
                                            <p:strVal val="#ppt_y"/>
                                          </p:val>
                                        </p:tav>
                                        <p:tav tm="100000">
                                          <p:val>
                                            <p:strVal val="#ppt_y"/>
                                          </p:val>
                                        </p:tav>
                                      </p:tavLst>
                                    </p:anim>
                                    <p:animEffect transition="in" filter="fade">
                                      <p:cBhvr>
                                        <p:cTn id="57" dur="500"/>
                                        <p:tgtEl>
                                          <p:spTgt spid="60812"/>
                                        </p:tgtEl>
                                      </p:cBhvr>
                                    </p:animEffect>
                                  </p:childTnLst>
                                </p:cTn>
                              </p:par>
                            </p:childTnLst>
                          </p:cTn>
                        </p:par>
                        <p:par>
                          <p:cTn id="58" fill="hold" nodeType="afterGroup">
                            <p:stCondLst>
                              <p:cond delay="3500"/>
                            </p:stCondLst>
                            <p:childTnLst>
                              <p:par>
                                <p:cTn id="59" presetID="48" presetClass="entr" presetSubtype="0" accel="50000" fill="hold" nodeType="afterEffect">
                                  <p:stCondLst>
                                    <p:cond delay="0"/>
                                  </p:stCondLst>
                                  <p:childTnLst>
                                    <p:set>
                                      <p:cBhvr>
                                        <p:cTn id="60" dur="1" fill="hold">
                                          <p:stCondLst>
                                            <p:cond delay="0"/>
                                          </p:stCondLst>
                                        </p:cTn>
                                        <p:tgtEl>
                                          <p:spTgt spid="60748"/>
                                        </p:tgtEl>
                                        <p:attrNameLst>
                                          <p:attrName>style.visibility</p:attrName>
                                        </p:attrNameLst>
                                      </p:cBhvr>
                                      <p:to>
                                        <p:strVal val="visible"/>
                                      </p:to>
                                    </p:set>
                                    <p:anim calcmode="lin" valueType="num">
                                      <p:cBhvr>
                                        <p:cTn id="61" dur="500" fill="hold"/>
                                        <p:tgtEl>
                                          <p:spTgt spid="6074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2" dur="500" fill="hold"/>
                                        <p:tgtEl>
                                          <p:spTgt spid="60748"/>
                                        </p:tgtEl>
                                        <p:attrNameLst>
                                          <p:attrName>ppt_x</p:attrName>
                                        </p:attrNameLst>
                                      </p:cBhvr>
                                      <p:tavLst>
                                        <p:tav tm="0">
                                          <p:val>
                                            <p:fltVal val="-1"/>
                                          </p:val>
                                        </p:tav>
                                        <p:tav tm="50000">
                                          <p:val>
                                            <p:fltVal val="0.95"/>
                                          </p:val>
                                        </p:tav>
                                        <p:tav tm="100000">
                                          <p:val>
                                            <p:strVal val="#ppt_x"/>
                                          </p:val>
                                        </p:tav>
                                      </p:tavLst>
                                    </p:anim>
                                    <p:anim calcmode="lin" valueType="num">
                                      <p:cBhvr>
                                        <p:cTn id="63" dur="500" fill="hold"/>
                                        <p:tgtEl>
                                          <p:spTgt spid="60748"/>
                                        </p:tgtEl>
                                        <p:attrNameLst>
                                          <p:attrName>ppt_y</p:attrName>
                                        </p:attrNameLst>
                                      </p:cBhvr>
                                      <p:tavLst>
                                        <p:tav tm="0">
                                          <p:val>
                                            <p:strVal val="#ppt_y"/>
                                          </p:val>
                                        </p:tav>
                                        <p:tav tm="100000">
                                          <p:val>
                                            <p:strVal val="#ppt_y"/>
                                          </p:val>
                                        </p:tav>
                                      </p:tavLst>
                                    </p:anim>
                                    <p:animEffect transition="in" filter="fade">
                                      <p:cBhvr>
                                        <p:cTn id="64" dur="500"/>
                                        <p:tgtEl>
                                          <p:spTgt spid="60748"/>
                                        </p:tgtEl>
                                      </p:cBhvr>
                                    </p:animEffect>
                                  </p:childTnLst>
                                </p:cTn>
                              </p:par>
                            </p:childTnLst>
                          </p:cTn>
                        </p:par>
                        <p:par>
                          <p:cTn id="65" fill="hold" nodeType="afterGroup">
                            <p:stCondLst>
                              <p:cond delay="4000"/>
                            </p:stCondLst>
                            <p:childTnLst>
                              <p:par>
                                <p:cTn id="66" presetID="48" presetClass="entr" presetSubtype="0" accel="50000" fill="hold" nodeType="afterEffect">
                                  <p:stCondLst>
                                    <p:cond delay="0"/>
                                  </p:stCondLst>
                                  <p:childTnLst>
                                    <p:set>
                                      <p:cBhvr>
                                        <p:cTn id="67" dur="1" fill="hold">
                                          <p:stCondLst>
                                            <p:cond delay="0"/>
                                          </p:stCondLst>
                                        </p:cTn>
                                        <p:tgtEl>
                                          <p:spTgt spid="60684"/>
                                        </p:tgtEl>
                                        <p:attrNameLst>
                                          <p:attrName>style.visibility</p:attrName>
                                        </p:attrNameLst>
                                      </p:cBhvr>
                                      <p:to>
                                        <p:strVal val="visible"/>
                                      </p:to>
                                    </p:set>
                                    <p:anim calcmode="lin" valueType="num">
                                      <p:cBhvr>
                                        <p:cTn id="68" dur="500" fill="hold"/>
                                        <p:tgtEl>
                                          <p:spTgt spid="6068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9" dur="500" fill="hold"/>
                                        <p:tgtEl>
                                          <p:spTgt spid="60684"/>
                                        </p:tgtEl>
                                        <p:attrNameLst>
                                          <p:attrName>ppt_x</p:attrName>
                                        </p:attrNameLst>
                                      </p:cBhvr>
                                      <p:tavLst>
                                        <p:tav tm="0">
                                          <p:val>
                                            <p:fltVal val="-1"/>
                                          </p:val>
                                        </p:tav>
                                        <p:tav tm="50000">
                                          <p:val>
                                            <p:fltVal val="0.95"/>
                                          </p:val>
                                        </p:tav>
                                        <p:tav tm="100000">
                                          <p:val>
                                            <p:strVal val="#ppt_x"/>
                                          </p:val>
                                        </p:tav>
                                      </p:tavLst>
                                    </p:anim>
                                    <p:anim calcmode="lin" valueType="num">
                                      <p:cBhvr>
                                        <p:cTn id="70" dur="500" fill="hold"/>
                                        <p:tgtEl>
                                          <p:spTgt spid="60684"/>
                                        </p:tgtEl>
                                        <p:attrNameLst>
                                          <p:attrName>ppt_y</p:attrName>
                                        </p:attrNameLst>
                                      </p:cBhvr>
                                      <p:tavLst>
                                        <p:tav tm="0">
                                          <p:val>
                                            <p:strVal val="#ppt_y"/>
                                          </p:val>
                                        </p:tav>
                                        <p:tav tm="100000">
                                          <p:val>
                                            <p:strVal val="#ppt_y"/>
                                          </p:val>
                                        </p:tav>
                                      </p:tavLst>
                                    </p:anim>
                                    <p:animEffect transition="in" filter="fade">
                                      <p:cBhvr>
                                        <p:cTn id="71" dur="500"/>
                                        <p:tgtEl>
                                          <p:spTgt spid="60684"/>
                                        </p:tgtEl>
                                      </p:cBhvr>
                                    </p:animEffect>
                                  </p:childTnLst>
                                </p:cTn>
                              </p:par>
                            </p:childTnLst>
                          </p:cTn>
                        </p:par>
                        <p:par>
                          <p:cTn id="72" fill="hold" nodeType="afterGroup">
                            <p:stCondLst>
                              <p:cond delay="4500"/>
                            </p:stCondLst>
                            <p:childTnLst>
                              <p:par>
                                <p:cTn id="73" presetID="48" presetClass="entr" presetSubtype="0" accel="50000" fill="hold" nodeType="afterEffect">
                                  <p:stCondLst>
                                    <p:cond delay="0"/>
                                  </p:stCondLst>
                                  <p:childTnLst>
                                    <p:set>
                                      <p:cBhvr>
                                        <p:cTn id="74" dur="1" fill="hold">
                                          <p:stCondLst>
                                            <p:cond delay="0"/>
                                          </p:stCondLst>
                                        </p:cTn>
                                        <p:tgtEl>
                                          <p:spTgt spid="60828"/>
                                        </p:tgtEl>
                                        <p:attrNameLst>
                                          <p:attrName>style.visibility</p:attrName>
                                        </p:attrNameLst>
                                      </p:cBhvr>
                                      <p:to>
                                        <p:strVal val="visible"/>
                                      </p:to>
                                    </p:set>
                                    <p:anim calcmode="lin" valueType="num">
                                      <p:cBhvr>
                                        <p:cTn id="75" dur="500" fill="hold"/>
                                        <p:tgtEl>
                                          <p:spTgt spid="6082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6" dur="500" fill="hold"/>
                                        <p:tgtEl>
                                          <p:spTgt spid="60828"/>
                                        </p:tgtEl>
                                        <p:attrNameLst>
                                          <p:attrName>ppt_x</p:attrName>
                                        </p:attrNameLst>
                                      </p:cBhvr>
                                      <p:tavLst>
                                        <p:tav tm="0">
                                          <p:val>
                                            <p:fltVal val="-1"/>
                                          </p:val>
                                        </p:tav>
                                        <p:tav tm="50000">
                                          <p:val>
                                            <p:fltVal val="0.95"/>
                                          </p:val>
                                        </p:tav>
                                        <p:tav tm="100000">
                                          <p:val>
                                            <p:strVal val="#ppt_x"/>
                                          </p:val>
                                        </p:tav>
                                      </p:tavLst>
                                    </p:anim>
                                    <p:anim calcmode="lin" valueType="num">
                                      <p:cBhvr>
                                        <p:cTn id="77" dur="500" fill="hold"/>
                                        <p:tgtEl>
                                          <p:spTgt spid="60828"/>
                                        </p:tgtEl>
                                        <p:attrNameLst>
                                          <p:attrName>ppt_y</p:attrName>
                                        </p:attrNameLst>
                                      </p:cBhvr>
                                      <p:tavLst>
                                        <p:tav tm="0">
                                          <p:val>
                                            <p:strVal val="#ppt_y"/>
                                          </p:val>
                                        </p:tav>
                                        <p:tav tm="100000">
                                          <p:val>
                                            <p:strVal val="#ppt_y"/>
                                          </p:val>
                                        </p:tav>
                                      </p:tavLst>
                                    </p:anim>
                                    <p:animEffect transition="in" filter="fade">
                                      <p:cBhvr>
                                        <p:cTn id="78" dur="500"/>
                                        <p:tgtEl>
                                          <p:spTgt spid="60828"/>
                                        </p:tgtEl>
                                      </p:cBhvr>
                                    </p:animEffect>
                                  </p:childTnLst>
                                </p:cTn>
                              </p:par>
                            </p:childTnLst>
                          </p:cTn>
                        </p:par>
                        <p:par>
                          <p:cTn id="79" fill="hold" nodeType="afterGroup">
                            <p:stCondLst>
                              <p:cond delay="5000"/>
                            </p:stCondLst>
                            <p:childTnLst>
                              <p:par>
                                <p:cTn id="80" presetID="48" presetClass="entr" presetSubtype="0" accel="50000" fill="hold" nodeType="afterEffect">
                                  <p:stCondLst>
                                    <p:cond delay="0"/>
                                  </p:stCondLst>
                                  <p:childTnLst>
                                    <p:set>
                                      <p:cBhvr>
                                        <p:cTn id="81" dur="1" fill="hold">
                                          <p:stCondLst>
                                            <p:cond delay="0"/>
                                          </p:stCondLst>
                                        </p:cTn>
                                        <p:tgtEl>
                                          <p:spTgt spid="60764"/>
                                        </p:tgtEl>
                                        <p:attrNameLst>
                                          <p:attrName>style.visibility</p:attrName>
                                        </p:attrNameLst>
                                      </p:cBhvr>
                                      <p:to>
                                        <p:strVal val="visible"/>
                                      </p:to>
                                    </p:set>
                                    <p:anim calcmode="lin" valueType="num">
                                      <p:cBhvr>
                                        <p:cTn id="82" dur="500" fill="hold"/>
                                        <p:tgtEl>
                                          <p:spTgt spid="6076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3" dur="500" fill="hold"/>
                                        <p:tgtEl>
                                          <p:spTgt spid="60764"/>
                                        </p:tgtEl>
                                        <p:attrNameLst>
                                          <p:attrName>ppt_x</p:attrName>
                                        </p:attrNameLst>
                                      </p:cBhvr>
                                      <p:tavLst>
                                        <p:tav tm="0">
                                          <p:val>
                                            <p:fltVal val="-1"/>
                                          </p:val>
                                        </p:tav>
                                        <p:tav tm="50000">
                                          <p:val>
                                            <p:fltVal val="0.95"/>
                                          </p:val>
                                        </p:tav>
                                        <p:tav tm="100000">
                                          <p:val>
                                            <p:strVal val="#ppt_x"/>
                                          </p:val>
                                        </p:tav>
                                      </p:tavLst>
                                    </p:anim>
                                    <p:anim calcmode="lin" valueType="num">
                                      <p:cBhvr>
                                        <p:cTn id="84" dur="500" fill="hold"/>
                                        <p:tgtEl>
                                          <p:spTgt spid="60764"/>
                                        </p:tgtEl>
                                        <p:attrNameLst>
                                          <p:attrName>ppt_y</p:attrName>
                                        </p:attrNameLst>
                                      </p:cBhvr>
                                      <p:tavLst>
                                        <p:tav tm="0">
                                          <p:val>
                                            <p:strVal val="#ppt_y"/>
                                          </p:val>
                                        </p:tav>
                                        <p:tav tm="100000">
                                          <p:val>
                                            <p:strVal val="#ppt_y"/>
                                          </p:val>
                                        </p:tav>
                                      </p:tavLst>
                                    </p:anim>
                                    <p:animEffect transition="in" filter="fade">
                                      <p:cBhvr>
                                        <p:cTn id="85" dur="500"/>
                                        <p:tgtEl>
                                          <p:spTgt spid="60764"/>
                                        </p:tgtEl>
                                      </p:cBhvr>
                                    </p:animEffect>
                                  </p:childTnLst>
                                </p:cTn>
                              </p:par>
                            </p:childTnLst>
                          </p:cTn>
                        </p:par>
                        <p:par>
                          <p:cTn id="86" fill="hold" nodeType="afterGroup">
                            <p:stCondLst>
                              <p:cond delay="5500"/>
                            </p:stCondLst>
                            <p:childTnLst>
                              <p:par>
                                <p:cTn id="87" presetID="48" presetClass="entr" presetSubtype="0" accel="50000" fill="hold" nodeType="afterEffect">
                                  <p:stCondLst>
                                    <p:cond delay="0"/>
                                  </p:stCondLst>
                                  <p:childTnLst>
                                    <p:set>
                                      <p:cBhvr>
                                        <p:cTn id="88" dur="1" fill="hold">
                                          <p:stCondLst>
                                            <p:cond delay="0"/>
                                          </p:stCondLst>
                                        </p:cTn>
                                        <p:tgtEl>
                                          <p:spTgt spid="60700"/>
                                        </p:tgtEl>
                                        <p:attrNameLst>
                                          <p:attrName>style.visibility</p:attrName>
                                        </p:attrNameLst>
                                      </p:cBhvr>
                                      <p:to>
                                        <p:strVal val="visible"/>
                                      </p:to>
                                    </p:set>
                                    <p:anim calcmode="lin" valueType="num">
                                      <p:cBhvr>
                                        <p:cTn id="89" dur="500" fill="hold"/>
                                        <p:tgtEl>
                                          <p:spTgt spid="6070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0" dur="500" fill="hold"/>
                                        <p:tgtEl>
                                          <p:spTgt spid="60700"/>
                                        </p:tgtEl>
                                        <p:attrNameLst>
                                          <p:attrName>ppt_x</p:attrName>
                                        </p:attrNameLst>
                                      </p:cBhvr>
                                      <p:tavLst>
                                        <p:tav tm="0">
                                          <p:val>
                                            <p:fltVal val="-1"/>
                                          </p:val>
                                        </p:tav>
                                        <p:tav tm="50000">
                                          <p:val>
                                            <p:fltVal val="0.95"/>
                                          </p:val>
                                        </p:tav>
                                        <p:tav tm="100000">
                                          <p:val>
                                            <p:strVal val="#ppt_x"/>
                                          </p:val>
                                        </p:tav>
                                      </p:tavLst>
                                    </p:anim>
                                    <p:anim calcmode="lin" valueType="num">
                                      <p:cBhvr>
                                        <p:cTn id="91" dur="500" fill="hold"/>
                                        <p:tgtEl>
                                          <p:spTgt spid="60700"/>
                                        </p:tgtEl>
                                        <p:attrNameLst>
                                          <p:attrName>ppt_y</p:attrName>
                                        </p:attrNameLst>
                                      </p:cBhvr>
                                      <p:tavLst>
                                        <p:tav tm="0">
                                          <p:val>
                                            <p:strVal val="#ppt_y"/>
                                          </p:val>
                                        </p:tav>
                                        <p:tav tm="100000">
                                          <p:val>
                                            <p:strVal val="#ppt_y"/>
                                          </p:val>
                                        </p:tav>
                                      </p:tavLst>
                                    </p:anim>
                                    <p:animEffect transition="in" filter="fade">
                                      <p:cBhvr>
                                        <p:cTn id="92" dur="500"/>
                                        <p:tgtEl>
                                          <p:spTgt spid="60700"/>
                                        </p:tgtEl>
                                      </p:cBhvr>
                                    </p:animEffect>
                                  </p:childTnLst>
                                </p:cTn>
                              </p:par>
                            </p:childTnLst>
                          </p:cTn>
                        </p:par>
                        <p:par>
                          <p:cTn id="93" fill="hold" nodeType="afterGroup">
                            <p:stCondLst>
                              <p:cond delay="6000"/>
                            </p:stCondLst>
                            <p:childTnLst>
                              <p:par>
                                <p:cTn id="94" presetID="15" presetClass="entr" presetSubtype="0" fill="hold" nodeType="afterEffect">
                                  <p:stCondLst>
                                    <p:cond delay="0"/>
                                  </p:stCondLst>
                                  <p:childTnLst>
                                    <p:set>
                                      <p:cBhvr>
                                        <p:cTn id="95" dur="1" fill="hold">
                                          <p:stCondLst>
                                            <p:cond delay="0"/>
                                          </p:stCondLst>
                                        </p:cTn>
                                        <p:tgtEl>
                                          <p:spTgt spid="61069"/>
                                        </p:tgtEl>
                                        <p:attrNameLst>
                                          <p:attrName>style.visibility</p:attrName>
                                        </p:attrNameLst>
                                      </p:cBhvr>
                                      <p:to>
                                        <p:strVal val="visible"/>
                                      </p:to>
                                    </p:set>
                                    <p:anim calcmode="lin" valueType="num">
                                      <p:cBhvr>
                                        <p:cTn id="96" dur="1000" fill="hold"/>
                                        <p:tgtEl>
                                          <p:spTgt spid="61069"/>
                                        </p:tgtEl>
                                        <p:attrNameLst>
                                          <p:attrName>ppt_w</p:attrName>
                                        </p:attrNameLst>
                                      </p:cBhvr>
                                      <p:tavLst>
                                        <p:tav tm="0">
                                          <p:val>
                                            <p:fltVal val="0"/>
                                          </p:val>
                                        </p:tav>
                                        <p:tav tm="100000">
                                          <p:val>
                                            <p:strVal val="#ppt_w"/>
                                          </p:val>
                                        </p:tav>
                                      </p:tavLst>
                                    </p:anim>
                                    <p:anim calcmode="lin" valueType="num">
                                      <p:cBhvr>
                                        <p:cTn id="97" dur="1000" fill="hold"/>
                                        <p:tgtEl>
                                          <p:spTgt spid="61069"/>
                                        </p:tgtEl>
                                        <p:attrNameLst>
                                          <p:attrName>ppt_h</p:attrName>
                                        </p:attrNameLst>
                                      </p:cBhvr>
                                      <p:tavLst>
                                        <p:tav tm="0">
                                          <p:val>
                                            <p:fltVal val="0"/>
                                          </p:val>
                                        </p:tav>
                                        <p:tav tm="100000">
                                          <p:val>
                                            <p:strVal val="#ppt_h"/>
                                          </p:val>
                                        </p:tav>
                                      </p:tavLst>
                                    </p:anim>
                                    <p:anim calcmode="lin" valueType="num">
                                      <p:cBhvr>
                                        <p:cTn id="98" dur="1000" fill="hold"/>
                                        <p:tgtEl>
                                          <p:spTgt spid="61069"/>
                                        </p:tgtEl>
                                        <p:attrNameLst>
                                          <p:attrName>ppt_x</p:attrName>
                                        </p:attrNameLst>
                                      </p:cBhvr>
                                      <p:tavLst>
                                        <p:tav tm="0" fmla="#ppt_x+(cos(-2*pi*(1-$))*-#ppt_x-sin(-2*pi*(1-$))*(1-#ppt_y))*(1-$)">
                                          <p:val>
                                            <p:fltVal val="0"/>
                                          </p:val>
                                        </p:tav>
                                        <p:tav tm="100000">
                                          <p:val>
                                            <p:fltVal val="1"/>
                                          </p:val>
                                        </p:tav>
                                      </p:tavLst>
                                    </p:anim>
                                    <p:anim calcmode="lin" valueType="num">
                                      <p:cBhvr>
                                        <p:cTn id="99" dur="1000" fill="hold"/>
                                        <p:tgtEl>
                                          <p:spTgt spid="61069"/>
                                        </p:tgtEl>
                                        <p:attrNameLst>
                                          <p:attrName>ppt_y</p:attrName>
                                        </p:attrNameLst>
                                      </p:cBhvr>
                                      <p:tavLst>
                                        <p:tav tm="0" fmla="#ppt_y+(sin(-2*pi*(1-$))*-#ppt_x+cos(-2*pi*(1-$))*(1-#ppt_y))*(1-$)">
                                          <p:val>
                                            <p:fltVal val="0"/>
                                          </p:val>
                                        </p:tav>
                                        <p:tav tm="100000">
                                          <p:val>
                                            <p:fltVal val="1"/>
                                          </p:val>
                                        </p:tav>
                                      </p:tavLst>
                                    </p:anim>
                                  </p:childTnLst>
                                </p:cTn>
                              </p:par>
                            </p:childTnLst>
                          </p:cTn>
                        </p:par>
                        <p:par>
                          <p:cTn id="100" fill="hold" nodeType="afterGroup">
                            <p:stCondLst>
                              <p:cond delay="7000"/>
                            </p:stCondLst>
                            <p:childTnLst>
                              <p:par>
                                <p:cTn id="101" presetID="15" presetClass="entr" presetSubtype="0" fill="hold" nodeType="afterEffect">
                                  <p:stCondLst>
                                    <p:cond delay="0"/>
                                  </p:stCondLst>
                                  <p:childTnLst>
                                    <p:set>
                                      <p:cBhvr>
                                        <p:cTn id="102" dur="1" fill="hold">
                                          <p:stCondLst>
                                            <p:cond delay="0"/>
                                          </p:stCondLst>
                                        </p:cTn>
                                        <p:tgtEl>
                                          <p:spTgt spid="61070"/>
                                        </p:tgtEl>
                                        <p:attrNameLst>
                                          <p:attrName>style.visibility</p:attrName>
                                        </p:attrNameLst>
                                      </p:cBhvr>
                                      <p:to>
                                        <p:strVal val="visible"/>
                                      </p:to>
                                    </p:set>
                                    <p:anim calcmode="lin" valueType="num">
                                      <p:cBhvr>
                                        <p:cTn id="103" dur="1000" fill="hold"/>
                                        <p:tgtEl>
                                          <p:spTgt spid="61070"/>
                                        </p:tgtEl>
                                        <p:attrNameLst>
                                          <p:attrName>ppt_w</p:attrName>
                                        </p:attrNameLst>
                                      </p:cBhvr>
                                      <p:tavLst>
                                        <p:tav tm="0">
                                          <p:val>
                                            <p:fltVal val="0"/>
                                          </p:val>
                                        </p:tav>
                                        <p:tav tm="100000">
                                          <p:val>
                                            <p:strVal val="#ppt_w"/>
                                          </p:val>
                                        </p:tav>
                                      </p:tavLst>
                                    </p:anim>
                                    <p:anim calcmode="lin" valueType="num">
                                      <p:cBhvr>
                                        <p:cTn id="104" dur="1000" fill="hold"/>
                                        <p:tgtEl>
                                          <p:spTgt spid="61070"/>
                                        </p:tgtEl>
                                        <p:attrNameLst>
                                          <p:attrName>ppt_h</p:attrName>
                                        </p:attrNameLst>
                                      </p:cBhvr>
                                      <p:tavLst>
                                        <p:tav tm="0">
                                          <p:val>
                                            <p:fltVal val="0"/>
                                          </p:val>
                                        </p:tav>
                                        <p:tav tm="100000">
                                          <p:val>
                                            <p:strVal val="#ppt_h"/>
                                          </p:val>
                                        </p:tav>
                                      </p:tavLst>
                                    </p:anim>
                                    <p:anim calcmode="lin" valueType="num">
                                      <p:cBhvr>
                                        <p:cTn id="105" dur="1000" fill="hold"/>
                                        <p:tgtEl>
                                          <p:spTgt spid="61070"/>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610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60844"/>
                                        </p:tgtEl>
                                        <p:attrNameLst>
                                          <p:attrName>style.visibility</p:attrName>
                                        </p:attrNameLst>
                                      </p:cBhvr>
                                      <p:to>
                                        <p:strVal val="visible"/>
                                      </p:to>
                                    </p:set>
                                    <p:animEffect transition="in" filter="fade">
                                      <p:cBhvr>
                                        <p:cTn id="111" dur="1000"/>
                                        <p:tgtEl>
                                          <p:spTgt spid="60844"/>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5" presetClass="entr" presetSubtype="0" fill="hold" grpId="0" nodeType="clickEffect">
                                  <p:stCondLst>
                                    <p:cond delay="0"/>
                                  </p:stCondLst>
                                  <p:childTnLst>
                                    <p:set>
                                      <p:cBhvr>
                                        <p:cTn id="115" dur="1" fill="hold">
                                          <p:stCondLst>
                                            <p:cond delay="0"/>
                                          </p:stCondLst>
                                        </p:cTn>
                                        <p:tgtEl>
                                          <p:spTgt spid="60845"/>
                                        </p:tgtEl>
                                        <p:attrNameLst>
                                          <p:attrName>style.visibility</p:attrName>
                                        </p:attrNameLst>
                                      </p:cBhvr>
                                      <p:to>
                                        <p:strVal val="visible"/>
                                      </p:to>
                                    </p:set>
                                    <p:anim calcmode="lin" valueType="num">
                                      <p:cBhvr>
                                        <p:cTn id="116" dur="1000" fill="hold"/>
                                        <p:tgtEl>
                                          <p:spTgt spid="60845"/>
                                        </p:tgtEl>
                                        <p:attrNameLst>
                                          <p:attrName>ppt_w</p:attrName>
                                        </p:attrNameLst>
                                      </p:cBhvr>
                                      <p:tavLst>
                                        <p:tav tm="0">
                                          <p:val>
                                            <p:fltVal val="0"/>
                                          </p:val>
                                        </p:tav>
                                        <p:tav tm="100000">
                                          <p:val>
                                            <p:strVal val="#ppt_w"/>
                                          </p:val>
                                        </p:tav>
                                      </p:tavLst>
                                    </p:anim>
                                    <p:anim calcmode="lin" valueType="num">
                                      <p:cBhvr>
                                        <p:cTn id="117" dur="1000" fill="hold"/>
                                        <p:tgtEl>
                                          <p:spTgt spid="60845"/>
                                        </p:tgtEl>
                                        <p:attrNameLst>
                                          <p:attrName>ppt_h</p:attrName>
                                        </p:attrNameLst>
                                      </p:cBhvr>
                                      <p:tavLst>
                                        <p:tav tm="0">
                                          <p:val>
                                            <p:fltVal val="0"/>
                                          </p:val>
                                        </p:tav>
                                        <p:tav tm="100000">
                                          <p:val>
                                            <p:strVal val="#ppt_h"/>
                                          </p:val>
                                        </p:tav>
                                      </p:tavLst>
                                    </p:anim>
                                    <p:anim calcmode="lin" valueType="num">
                                      <p:cBhvr>
                                        <p:cTn id="118" dur="1000" fill="hold"/>
                                        <p:tgtEl>
                                          <p:spTgt spid="60845"/>
                                        </p:tgtEl>
                                        <p:attrNameLst>
                                          <p:attrName>ppt_x</p:attrName>
                                        </p:attrNameLst>
                                      </p:cBhvr>
                                      <p:tavLst>
                                        <p:tav tm="0" fmla="#ppt_x+(cos(-2*pi*(1-$))*-#ppt_x-sin(-2*pi*(1-$))*(1-#ppt_y))*(1-$)">
                                          <p:val>
                                            <p:fltVal val="0"/>
                                          </p:val>
                                        </p:tav>
                                        <p:tav tm="100000">
                                          <p:val>
                                            <p:fltVal val="1"/>
                                          </p:val>
                                        </p:tav>
                                      </p:tavLst>
                                    </p:anim>
                                    <p:anim calcmode="lin" valueType="num">
                                      <p:cBhvr>
                                        <p:cTn id="119" dur="1000" fill="hold"/>
                                        <p:tgtEl>
                                          <p:spTgt spid="6084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20" fill="hold" nodeType="clickPar">
                      <p:stCondLst>
                        <p:cond delay="indefinite"/>
                      </p:stCondLst>
                      <p:childTnLst>
                        <p:par>
                          <p:cTn id="121" fill="hold" nodeType="withGroup">
                            <p:stCondLst>
                              <p:cond delay="0"/>
                            </p:stCondLst>
                            <p:childTnLst>
                              <p:par>
                                <p:cTn id="122" presetID="48" presetClass="entr" presetSubtype="0" accel="50000" fill="hold" nodeType="clickEffect">
                                  <p:stCondLst>
                                    <p:cond delay="0"/>
                                  </p:stCondLst>
                                  <p:childTnLst>
                                    <p:set>
                                      <p:cBhvr>
                                        <p:cTn id="123" dur="1" fill="hold">
                                          <p:stCondLst>
                                            <p:cond delay="0"/>
                                          </p:stCondLst>
                                        </p:cTn>
                                        <p:tgtEl>
                                          <p:spTgt spid="61040"/>
                                        </p:tgtEl>
                                        <p:attrNameLst>
                                          <p:attrName>style.visibility</p:attrName>
                                        </p:attrNameLst>
                                      </p:cBhvr>
                                      <p:to>
                                        <p:strVal val="visible"/>
                                      </p:to>
                                    </p:set>
                                    <p:anim calcmode="lin" valueType="num">
                                      <p:cBhvr>
                                        <p:cTn id="124" dur="2000" fill="hold"/>
                                        <p:tgtEl>
                                          <p:spTgt spid="6104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5" dur="2000" fill="hold"/>
                                        <p:tgtEl>
                                          <p:spTgt spid="61040"/>
                                        </p:tgtEl>
                                        <p:attrNameLst>
                                          <p:attrName>ppt_x</p:attrName>
                                        </p:attrNameLst>
                                      </p:cBhvr>
                                      <p:tavLst>
                                        <p:tav tm="0">
                                          <p:val>
                                            <p:fltVal val="-1"/>
                                          </p:val>
                                        </p:tav>
                                        <p:tav tm="50000">
                                          <p:val>
                                            <p:fltVal val="0.95"/>
                                          </p:val>
                                        </p:tav>
                                        <p:tav tm="100000">
                                          <p:val>
                                            <p:strVal val="#ppt_x"/>
                                          </p:val>
                                        </p:tav>
                                      </p:tavLst>
                                    </p:anim>
                                    <p:anim calcmode="lin" valueType="num">
                                      <p:cBhvr>
                                        <p:cTn id="126" dur="2000" fill="hold"/>
                                        <p:tgtEl>
                                          <p:spTgt spid="61040"/>
                                        </p:tgtEl>
                                        <p:attrNameLst>
                                          <p:attrName>ppt_y</p:attrName>
                                        </p:attrNameLst>
                                      </p:cBhvr>
                                      <p:tavLst>
                                        <p:tav tm="0">
                                          <p:val>
                                            <p:strVal val="#ppt_y"/>
                                          </p:val>
                                        </p:tav>
                                        <p:tav tm="100000">
                                          <p:val>
                                            <p:strVal val="#ppt_y"/>
                                          </p:val>
                                        </p:tav>
                                      </p:tavLst>
                                    </p:anim>
                                    <p:animEffect transition="in" filter="fade">
                                      <p:cBhvr>
                                        <p:cTn id="127" dur="2000"/>
                                        <p:tgtEl>
                                          <p:spTgt spid="61040"/>
                                        </p:tgtEl>
                                      </p:cBhvr>
                                    </p:animEffect>
                                  </p:childTnLst>
                                </p:cTn>
                              </p:par>
                            </p:childTnLst>
                          </p:cTn>
                        </p:par>
                        <p:par>
                          <p:cTn id="128" fill="hold" nodeType="afterGroup">
                            <p:stCondLst>
                              <p:cond delay="2000"/>
                            </p:stCondLst>
                            <p:childTnLst>
                              <p:par>
                                <p:cTn id="129" presetID="15" presetClass="entr" presetSubtype="0" fill="hold" nodeType="afterEffect">
                                  <p:stCondLst>
                                    <p:cond delay="0"/>
                                  </p:stCondLst>
                                  <p:childTnLst>
                                    <p:set>
                                      <p:cBhvr>
                                        <p:cTn id="130" dur="1" fill="hold">
                                          <p:stCondLst>
                                            <p:cond delay="0"/>
                                          </p:stCondLst>
                                        </p:cTn>
                                        <p:tgtEl>
                                          <p:spTgt spid="61071"/>
                                        </p:tgtEl>
                                        <p:attrNameLst>
                                          <p:attrName>style.visibility</p:attrName>
                                        </p:attrNameLst>
                                      </p:cBhvr>
                                      <p:to>
                                        <p:strVal val="visible"/>
                                      </p:to>
                                    </p:set>
                                    <p:anim calcmode="lin" valueType="num">
                                      <p:cBhvr>
                                        <p:cTn id="131" dur="1000" fill="hold"/>
                                        <p:tgtEl>
                                          <p:spTgt spid="61071"/>
                                        </p:tgtEl>
                                        <p:attrNameLst>
                                          <p:attrName>ppt_w</p:attrName>
                                        </p:attrNameLst>
                                      </p:cBhvr>
                                      <p:tavLst>
                                        <p:tav tm="0">
                                          <p:val>
                                            <p:fltVal val="0"/>
                                          </p:val>
                                        </p:tav>
                                        <p:tav tm="100000">
                                          <p:val>
                                            <p:strVal val="#ppt_w"/>
                                          </p:val>
                                        </p:tav>
                                      </p:tavLst>
                                    </p:anim>
                                    <p:anim calcmode="lin" valueType="num">
                                      <p:cBhvr>
                                        <p:cTn id="132" dur="1000" fill="hold"/>
                                        <p:tgtEl>
                                          <p:spTgt spid="61071"/>
                                        </p:tgtEl>
                                        <p:attrNameLst>
                                          <p:attrName>ppt_h</p:attrName>
                                        </p:attrNameLst>
                                      </p:cBhvr>
                                      <p:tavLst>
                                        <p:tav tm="0">
                                          <p:val>
                                            <p:fltVal val="0"/>
                                          </p:val>
                                        </p:tav>
                                        <p:tav tm="100000">
                                          <p:val>
                                            <p:strVal val="#ppt_h"/>
                                          </p:val>
                                        </p:tav>
                                      </p:tavLst>
                                    </p:anim>
                                    <p:anim calcmode="lin" valueType="num">
                                      <p:cBhvr>
                                        <p:cTn id="133" dur="1000" fill="hold"/>
                                        <p:tgtEl>
                                          <p:spTgt spid="61071"/>
                                        </p:tgtEl>
                                        <p:attrNameLst>
                                          <p:attrName>ppt_x</p:attrName>
                                        </p:attrNameLst>
                                      </p:cBhvr>
                                      <p:tavLst>
                                        <p:tav tm="0" fmla="#ppt_x+(cos(-2*pi*(1-$))*-#ppt_x-sin(-2*pi*(1-$))*(1-#ppt_y))*(1-$)">
                                          <p:val>
                                            <p:fltVal val="0"/>
                                          </p:val>
                                        </p:tav>
                                        <p:tav tm="100000">
                                          <p:val>
                                            <p:fltVal val="1"/>
                                          </p:val>
                                        </p:tav>
                                      </p:tavLst>
                                    </p:anim>
                                    <p:anim calcmode="lin" valueType="num">
                                      <p:cBhvr>
                                        <p:cTn id="134" dur="1000" fill="hold"/>
                                        <p:tgtEl>
                                          <p:spTgt spid="6107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61065"/>
                                        </p:tgtEl>
                                        <p:attrNameLst>
                                          <p:attrName>style.visibility</p:attrName>
                                        </p:attrNameLst>
                                      </p:cBhvr>
                                      <p:to>
                                        <p:strVal val="visible"/>
                                      </p:to>
                                    </p:set>
                                    <p:animEffect transition="in" filter="fade">
                                      <p:cBhvr>
                                        <p:cTn id="139" dur="1000"/>
                                        <p:tgtEl>
                                          <p:spTgt spid="61065"/>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0" presetClass="entr" presetSubtype="0" fill="hold" grpId="0" nodeType="clickEffect">
                                  <p:stCondLst>
                                    <p:cond delay="0"/>
                                  </p:stCondLst>
                                  <p:childTnLst>
                                    <p:set>
                                      <p:cBhvr>
                                        <p:cTn id="143" dur="1" fill="hold">
                                          <p:stCondLst>
                                            <p:cond delay="0"/>
                                          </p:stCondLst>
                                        </p:cTn>
                                        <p:tgtEl>
                                          <p:spTgt spid="61072"/>
                                        </p:tgtEl>
                                        <p:attrNameLst>
                                          <p:attrName>style.visibility</p:attrName>
                                        </p:attrNameLst>
                                      </p:cBhvr>
                                      <p:to>
                                        <p:strVal val="visible"/>
                                      </p:to>
                                    </p:set>
                                    <p:animEffect transition="in" filter="fade">
                                      <p:cBhvr>
                                        <p:cTn id="144" dur="1000"/>
                                        <p:tgtEl>
                                          <p:spTgt spid="61072"/>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5" presetClass="entr" presetSubtype="0" fill="hold" grpId="0" nodeType="clickEffect">
                                  <p:stCondLst>
                                    <p:cond delay="0"/>
                                  </p:stCondLst>
                                  <p:childTnLst>
                                    <p:set>
                                      <p:cBhvr>
                                        <p:cTn id="148" dur="1" fill="hold">
                                          <p:stCondLst>
                                            <p:cond delay="0"/>
                                          </p:stCondLst>
                                        </p:cTn>
                                        <p:tgtEl>
                                          <p:spTgt spid="61073"/>
                                        </p:tgtEl>
                                        <p:attrNameLst>
                                          <p:attrName>style.visibility</p:attrName>
                                        </p:attrNameLst>
                                      </p:cBhvr>
                                      <p:to>
                                        <p:strVal val="visible"/>
                                      </p:to>
                                    </p:set>
                                    <p:anim calcmode="lin" valueType="num">
                                      <p:cBhvr>
                                        <p:cTn id="149" dur="1000" fill="hold"/>
                                        <p:tgtEl>
                                          <p:spTgt spid="61073"/>
                                        </p:tgtEl>
                                        <p:attrNameLst>
                                          <p:attrName>ppt_w</p:attrName>
                                        </p:attrNameLst>
                                      </p:cBhvr>
                                      <p:tavLst>
                                        <p:tav tm="0">
                                          <p:val>
                                            <p:fltVal val="0"/>
                                          </p:val>
                                        </p:tav>
                                        <p:tav tm="100000">
                                          <p:val>
                                            <p:strVal val="#ppt_w"/>
                                          </p:val>
                                        </p:tav>
                                      </p:tavLst>
                                    </p:anim>
                                    <p:anim calcmode="lin" valueType="num">
                                      <p:cBhvr>
                                        <p:cTn id="150" dur="1000" fill="hold"/>
                                        <p:tgtEl>
                                          <p:spTgt spid="61073"/>
                                        </p:tgtEl>
                                        <p:attrNameLst>
                                          <p:attrName>ppt_h</p:attrName>
                                        </p:attrNameLst>
                                      </p:cBhvr>
                                      <p:tavLst>
                                        <p:tav tm="0">
                                          <p:val>
                                            <p:fltVal val="0"/>
                                          </p:val>
                                        </p:tav>
                                        <p:tav tm="100000">
                                          <p:val>
                                            <p:strVal val="#ppt_h"/>
                                          </p:val>
                                        </p:tav>
                                      </p:tavLst>
                                    </p:anim>
                                    <p:anim calcmode="lin" valueType="num">
                                      <p:cBhvr>
                                        <p:cTn id="151" dur="1000" fill="hold"/>
                                        <p:tgtEl>
                                          <p:spTgt spid="61073"/>
                                        </p:tgtEl>
                                        <p:attrNameLst>
                                          <p:attrName>ppt_x</p:attrName>
                                        </p:attrNameLst>
                                      </p:cBhvr>
                                      <p:tavLst>
                                        <p:tav tm="0" fmla="#ppt_x+(cos(-2*pi*(1-$))*-#ppt_x-sin(-2*pi*(1-$))*(1-#ppt_y))*(1-$)">
                                          <p:val>
                                            <p:fltVal val="0"/>
                                          </p:val>
                                        </p:tav>
                                        <p:tav tm="100000">
                                          <p:val>
                                            <p:fltVal val="1"/>
                                          </p:val>
                                        </p:tav>
                                      </p:tavLst>
                                    </p:anim>
                                    <p:anim calcmode="lin" valueType="num">
                                      <p:cBhvr>
                                        <p:cTn id="152" dur="1000" fill="hold"/>
                                        <p:tgtEl>
                                          <p:spTgt spid="61073"/>
                                        </p:tgtEl>
                                        <p:attrNameLst>
                                          <p:attrName>ppt_y</p:attrName>
                                        </p:attrNameLst>
                                      </p:cBhvr>
                                      <p:tavLst>
                                        <p:tav tm="0" fmla="#ppt_y+(sin(-2*pi*(1-$))*-#ppt_x+cos(-2*pi*(1-$))*(1-#ppt_y))*(1-$)">
                                          <p:val>
                                            <p:fltVal val="0"/>
                                          </p:val>
                                        </p:tav>
                                        <p:tav tm="100000">
                                          <p:val>
                                            <p:fltVal val="1"/>
                                          </p:val>
                                        </p:tav>
                                      </p:tavLst>
                                    </p:anim>
                                  </p:childTnLst>
                                </p:cTn>
                              </p:par>
                            </p:childTnLst>
                          </p:cTn>
                        </p:par>
                        <p:par>
                          <p:cTn id="153" fill="hold" nodeType="afterGroup">
                            <p:stCondLst>
                              <p:cond delay="1000"/>
                            </p:stCondLst>
                            <p:childTnLst>
                              <p:par>
                                <p:cTn id="154" presetID="15" presetClass="entr" presetSubtype="0" fill="hold" grpId="0" nodeType="afterEffect">
                                  <p:stCondLst>
                                    <p:cond delay="0"/>
                                  </p:stCondLst>
                                  <p:childTnLst>
                                    <p:set>
                                      <p:cBhvr>
                                        <p:cTn id="155" dur="1" fill="hold">
                                          <p:stCondLst>
                                            <p:cond delay="0"/>
                                          </p:stCondLst>
                                        </p:cTn>
                                        <p:tgtEl>
                                          <p:spTgt spid="61074"/>
                                        </p:tgtEl>
                                        <p:attrNameLst>
                                          <p:attrName>style.visibility</p:attrName>
                                        </p:attrNameLst>
                                      </p:cBhvr>
                                      <p:to>
                                        <p:strVal val="visible"/>
                                      </p:to>
                                    </p:set>
                                    <p:anim calcmode="lin" valueType="num">
                                      <p:cBhvr>
                                        <p:cTn id="156" dur="1000" fill="hold"/>
                                        <p:tgtEl>
                                          <p:spTgt spid="61074"/>
                                        </p:tgtEl>
                                        <p:attrNameLst>
                                          <p:attrName>ppt_w</p:attrName>
                                        </p:attrNameLst>
                                      </p:cBhvr>
                                      <p:tavLst>
                                        <p:tav tm="0">
                                          <p:val>
                                            <p:fltVal val="0"/>
                                          </p:val>
                                        </p:tav>
                                        <p:tav tm="100000">
                                          <p:val>
                                            <p:strVal val="#ppt_w"/>
                                          </p:val>
                                        </p:tav>
                                      </p:tavLst>
                                    </p:anim>
                                    <p:anim calcmode="lin" valueType="num">
                                      <p:cBhvr>
                                        <p:cTn id="157" dur="1000" fill="hold"/>
                                        <p:tgtEl>
                                          <p:spTgt spid="61074"/>
                                        </p:tgtEl>
                                        <p:attrNameLst>
                                          <p:attrName>ppt_h</p:attrName>
                                        </p:attrNameLst>
                                      </p:cBhvr>
                                      <p:tavLst>
                                        <p:tav tm="0">
                                          <p:val>
                                            <p:fltVal val="0"/>
                                          </p:val>
                                        </p:tav>
                                        <p:tav tm="100000">
                                          <p:val>
                                            <p:strVal val="#ppt_h"/>
                                          </p:val>
                                        </p:tav>
                                      </p:tavLst>
                                    </p:anim>
                                    <p:anim calcmode="lin" valueType="num">
                                      <p:cBhvr>
                                        <p:cTn id="158" dur="1000" fill="hold"/>
                                        <p:tgtEl>
                                          <p:spTgt spid="61074"/>
                                        </p:tgtEl>
                                        <p:attrNameLst>
                                          <p:attrName>ppt_x</p:attrName>
                                        </p:attrNameLst>
                                      </p:cBhvr>
                                      <p:tavLst>
                                        <p:tav tm="0" fmla="#ppt_x+(cos(-2*pi*(1-$))*-#ppt_x-sin(-2*pi*(1-$))*(1-#ppt_y))*(1-$)">
                                          <p:val>
                                            <p:fltVal val="0"/>
                                          </p:val>
                                        </p:tav>
                                        <p:tav tm="100000">
                                          <p:val>
                                            <p:fltVal val="1"/>
                                          </p:val>
                                        </p:tav>
                                      </p:tavLst>
                                    </p:anim>
                                    <p:anim calcmode="lin" valueType="num">
                                      <p:cBhvr>
                                        <p:cTn id="159" dur="1000" fill="hold"/>
                                        <p:tgtEl>
                                          <p:spTgt spid="61074"/>
                                        </p:tgtEl>
                                        <p:attrNameLst>
                                          <p:attrName>ppt_y</p:attrName>
                                        </p:attrNameLst>
                                      </p:cBhvr>
                                      <p:tavLst>
                                        <p:tav tm="0" fmla="#ppt_y+(sin(-2*pi*(1-$))*-#ppt_x+cos(-2*pi*(1-$))*(1-#ppt_y))*(1-$)">
                                          <p:val>
                                            <p:fltVal val="0"/>
                                          </p:val>
                                        </p:tav>
                                        <p:tav tm="100000">
                                          <p:val>
                                            <p:fltVal val="1"/>
                                          </p:val>
                                        </p:tav>
                                      </p:tavLst>
                                    </p:anim>
                                  </p:childTnLst>
                                </p:cTn>
                              </p:par>
                            </p:childTnLst>
                          </p:cTn>
                        </p:par>
                        <p:par>
                          <p:cTn id="160" fill="hold" nodeType="afterGroup">
                            <p:stCondLst>
                              <p:cond delay="2000"/>
                            </p:stCondLst>
                            <p:childTnLst>
                              <p:par>
                                <p:cTn id="161" presetID="15" presetClass="entr" presetSubtype="0" fill="hold" grpId="0" nodeType="afterEffect">
                                  <p:stCondLst>
                                    <p:cond delay="0"/>
                                  </p:stCondLst>
                                  <p:childTnLst>
                                    <p:set>
                                      <p:cBhvr>
                                        <p:cTn id="162" dur="1" fill="hold">
                                          <p:stCondLst>
                                            <p:cond delay="0"/>
                                          </p:stCondLst>
                                        </p:cTn>
                                        <p:tgtEl>
                                          <p:spTgt spid="61075"/>
                                        </p:tgtEl>
                                        <p:attrNameLst>
                                          <p:attrName>style.visibility</p:attrName>
                                        </p:attrNameLst>
                                      </p:cBhvr>
                                      <p:to>
                                        <p:strVal val="visible"/>
                                      </p:to>
                                    </p:set>
                                    <p:anim calcmode="lin" valueType="num">
                                      <p:cBhvr>
                                        <p:cTn id="163" dur="1000" fill="hold"/>
                                        <p:tgtEl>
                                          <p:spTgt spid="61075"/>
                                        </p:tgtEl>
                                        <p:attrNameLst>
                                          <p:attrName>ppt_w</p:attrName>
                                        </p:attrNameLst>
                                      </p:cBhvr>
                                      <p:tavLst>
                                        <p:tav tm="0">
                                          <p:val>
                                            <p:fltVal val="0"/>
                                          </p:val>
                                        </p:tav>
                                        <p:tav tm="100000">
                                          <p:val>
                                            <p:strVal val="#ppt_w"/>
                                          </p:val>
                                        </p:tav>
                                      </p:tavLst>
                                    </p:anim>
                                    <p:anim calcmode="lin" valueType="num">
                                      <p:cBhvr>
                                        <p:cTn id="164" dur="1000" fill="hold"/>
                                        <p:tgtEl>
                                          <p:spTgt spid="61075"/>
                                        </p:tgtEl>
                                        <p:attrNameLst>
                                          <p:attrName>ppt_h</p:attrName>
                                        </p:attrNameLst>
                                      </p:cBhvr>
                                      <p:tavLst>
                                        <p:tav tm="0">
                                          <p:val>
                                            <p:fltVal val="0"/>
                                          </p:val>
                                        </p:tav>
                                        <p:tav tm="100000">
                                          <p:val>
                                            <p:strVal val="#ppt_h"/>
                                          </p:val>
                                        </p:tav>
                                      </p:tavLst>
                                    </p:anim>
                                    <p:anim calcmode="lin" valueType="num">
                                      <p:cBhvr>
                                        <p:cTn id="165" dur="1000" fill="hold"/>
                                        <p:tgtEl>
                                          <p:spTgt spid="61075"/>
                                        </p:tgtEl>
                                        <p:attrNameLst>
                                          <p:attrName>ppt_x</p:attrName>
                                        </p:attrNameLst>
                                      </p:cBhvr>
                                      <p:tavLst>
                                        <p:tav tm="0" fmla="#ppt_x+(cos(-2*pi*(1-$))*-#ppt_x-sin(-2*pi*(1-$))*(1-#ppt_y))*(1-$)">
                                          <p:val>
                                            <p:fltVal val="0"/>
                                          </p:val>
                                        </p:tav>
                                        <p:tav tm="100000">
                                          <p:val>
                                            <p:fltVal val="1"/>
                                          </p:val>
                                        </p:tav>
                                      </p:tavLst>
                                    </p:anim>
                                    <p:anim calcmode="lin" valueType="num">
                                      <p:cBhvr>
                                        <p:cTn id="166" dur="1000" fill="hold"/>
                                        <p:tgtEl>
                                          <p:spTgt spid="6107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7" fill="hold" nodeType="clickPar">
                      <p:stCondLst>
                        <p:cond delay="indefinite"/>
                      </p:stCondLst>
                      <p:childTnLst>
                        <p:par>
                          <p:cTn id="168" fill="hold" nodeType="withGroup">
                            <p:stCondLst>
                              <p:cond delay="0"/>
                            </p:stCondLst>
                            <p:childTnLst>
                              <p:par>
                                <p:cTn id="169" presetID="10" presetClass="entr" presetSubtype="0" fill="hold" grpId="0" nodeType="clickEffect">
                                  <p:stCondLst>
                                    <p:cond delay="0"/>
                                  </p:stCondLst>
                                  <p:childTnLst>
                                    <p:set>
                                      <p:cBhvr>
                                        <p:cTn id="170" dur="1" fill="hold">
                                          <p:stCondLst>
                                            <p:cond delay="0"/>
                                          </p:stCondLst>
                                        </p:cTn>
                                        <p:tgtEl>
                                          <p:spTgt spid="61076"/>
                                        </p:tgtEl>
                                        <p:attrNameLst>
                                          <p:attrName>style.visibility</p:attrName>
                                        </p:attrNameLst>
                                      </p:cBhvr>
                                      <p:to>
                                        <p:strVal val="visible"/>
                                      </p:to>
                                    </p:set>
                                    <p:animEffect transition="in" filter="fade">
                                      <p:cBhvr>
                                        <p:cTn id="171" dur="1000"/>
                                        <p:tgtEl>
                                          <p:spTgt spid="61076"/>
                                        </p:tgtEl>
                                      </p:cBhvr>
                                    </p:animEffect>
                                  </p:childTnLst>
                                </p:cTn>
                              </p:par>
                            </p:childTnLst>
                          </p:cTn>
                        </p:par>
                        <p:par>
                          <p:cTn id="172" fill="hold" nodeType="afterGroup">
                            <p:stCondLst>
                              <p:cond delay="1000"/>
                            </p:stCondLst>
                            <p:childTnLst>
                              <p:par>
                                <p:cTn id="173" presetID="10" presetClass="entr" presetSubtype="0" fill="hold" grpId="0" nodeType="afterEffect">
                                  <p:stCondLst>
                                    <p:cond delay="0"/>
                                  </p:stCondLst>
                                  <p:childTnLst>
                                    <p:set>
                                      <p:cBhvr>
                                        <p:cTn id="174" dur="1" fill="hold">
                                          <p:stCondLst>
                                            <p:cond delay="0"/>
                                          </p:stCondLst>
                                        </p:cTn>
                                        <p:tgtEl>
                                          <p:spTgt spid="61077"/>
                                        </p:tgtEl>
                                        <p:attrNameLst>
                                          <p:attrName>style.visibility</p:attrName>
                                        </p:attrNameLst>
                                      </p:cBhvr>
                                      <p:to>
                                        <p:strVal val="visible"/>
                                      </p:to>
                                    </p:set>
                                    <p:animEffect transition="in" filter="fade">
                                      <p:cBhvr>
                                        <p:cTn id="175" dur="1000"/>
                                        <p:tgtEl>
                                          <p:spTgt spid="61077"/>
                                        </p:tgtEl>
                                      </p:cBhvr>
                                    </p:animEffect>
                                  </p:childTnLst>
                                </p:cTn>
                              </p:par>
                            </p:childTnLst>
                          </p:cTn>
                        </p:par>
                        <p:par>
                          <p:cTn id="176" fill="hold" nodeType="afterGroup">
                            <p:stCondLst>
                              <p:cond delay="2000"/>
                            </p:stCondLst>
                            <p:childTnLst>
                              <p:par>
                                <p:cTn id="177" presetID="10" presetClass="entr" presetSubtype="0" fill="hold" grpId="0" nodeType="afterEffect">
                                  <p:stCondLst>
                                    <p:cond delay="0"/>
                                  </p:stCondLst>
                                  <p:childTnLst>
                                    <p:set>
                                      <p:cBhvr>
                                        <p:cTn id="178" dur="1" fill="hold">
                                          <p:stCondLst>
                                            <p:cond delay="0"/>
                                          </p:stCondLst>
                                        </p:cTn>
                                        <p:tgtEl>
                                          <p:spTgt spid="61078"/>
                                        </p:tgtEl>
                                        <p:attrNameLst>
                                          <p:attrName>style.visibility</p:attrName>
                                        </p:attrNameLst>
                                      </p:cBhvr>
                                      <p:to>
                                        <p:strVal val="visible"/>
                                      </p:to>
                                    </p:set>
                                    <p:animEffect transition="in" filter="fade">
                                      <p:cBhvr>
                                        <p:cTn id="179" dur="1000"/>
                                        <p:tgtEl>
                                          <p:spTgt spid="61078"/>
                                        </p:tgtEl>
                                      </p:cBhvr>
                                    </p:animEffect>
                                  </p:childTnLst>
                                </p:cTn>
                              </p:par>
                            </p:childTnLst>
                          </p:cTn>
                        </p:par>
                        <p:par>
                          <p:cTn id="180" fill="hold" nodeType="afterGroup">
                            <p:stCondLst>
                              <p:cond delay="3000"/>
                            </p:stCondLst>
                            <p:childTnLst>
                              <p:par>
                                <p:cTn id="181" presetID="10" presetClass="entr" presetSubtype="0" fill="hold" grpId="0" nodeType="afterEffect">
                                  <p:stCondLst>
                                    <p:cond delay="0"/>
                                  </p:stCondLst>
                                  <p:childTnLst>
                                    <p:set>
                                      <p:cBhvr>
                                        <p:cTn id="182" dur="1" fill="hold">
                                          <p:stCondLst>
                                            <p:cond delay="0"/>
                                          </p:stCondLst>
                                        </p:cTn>
                                        <p:tgtEl>
                                          <p:spTgt spid="61079"/>
                                        </p:tgtEl>
                                        <p:attrNameLst>
                                          <p:attrName>style.visibility</p:attrName>
                                        </p:attrNameLst>
                                      </p:cBhvr>
                                      <p:to>
                                        <p:strVal val="visible"/>
                                      </p:to>
                                    </p:set>
                                    <p:animEffect transition="in" filter="fade">
                                      <p:cBhvr>
                                        <p:cTn id="183" dur="1000"/>
                                        <p:tgtEl>
                                          <p:spTgt spid="61079"/>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61080"/>
                                        </p:tgtEl>
                                        <p:attrNameLst>
                                          <p:attrName>style.visibility</p:attrName>
                                        </p:attrNameLst>
                                      </p:cBhvr>
                                      <p:to>
                                        <p:strVal val="visible"/>
                                      </p:to>
                                    </p:set>
                                    <p:animEffect transition="in" filter="fade">
                                      <p:cBhvr>
                                        <p:cTn id="188" dur="1000"/>
                                        <p:tgtEl>
                                          <p:spTgt spid="61080"/>
                                        </p:tgtEl>
                                      </p:cBhvr>
                                    </p:animEffect>
                                  </p:childTnLst>
                                </p:cTn>
                              </p:par>
                            </p:childTnLst>
                          </p:cTn>
                        </p:par>
                        <p:par>
                          <p:cTn id="189" fill="hold" nodeType="afterGroup">
                            <p:stCondLst>
                              <p:cond delay="1000"/>
                            </p:stCondLst>
                            <p:childTnLst>
                              <p:par>
                                <p:cTn id="190" presetID="10" presetClass="entr" presetSubtype="0" fill="hold" grpId="0" nodeType="afterEffect">
                                  <p:stCondLst>
                                    <p:cond delay="0"/>
                                  </p:stCondLst>
                                  <p:childTnLst>
                                    <p:set>
                                      <p:cBhvr>
                                        <p:cTn id="191" dur="1" fill="hold">
                                          <p:stCondLst>
                                            <p:cond delay="0"/>
                                          </p:stCondLst>
                                        </p:cTn>
                                        <p:tgtEl>
                                          <p:spTgt spid="61081"/>
                                        </p:tgtEl>
                                        <p:attrNameLst>
                                          <p:attrName>style.visibility</p:attrName>
                                        </p:attrNameLst>
                                      </p:cBhvr>
                                      <p:to>
                                        <p:strVal val="visible"/>
                                      </p:to>
                                    </p:set>
                                    <p:animEffect transition="in" filter="fade">
                                      <p:cBhvr>
                                        <p:cTn id="192" dur="2000"/>
                                        <p:tgtEl>
                                          <p:spTgt spid="61081"/>
                                        </p:tgtEl>
                                      </p:cBhvr>
                                    </p:animEffect>
                                  </p:childTnLst>
                                </p:cTn>
                              </p:par>
                              <p:par>
                                <p:cTn id="193" presetID="49" presetClass="path" presetSubtype="0" accel="50000" decel="50000" fill="hold" grpId="1" nodeType="withEffect">
                                  <p:stCondLst>
                                    <p:cond delay="0"/>
                                  </p:stCondLst>
                                  <p:childTnLst>
                                    <p:animMotion origin="layout" path="M 5E-6 -4.81481E-6 L 0.13212 0.11158 " pathEditMode="relative" rAng="0" ptsTypes="AA">
                                      <p:cBhvr>
                                        <p:cTn id="194" dur="2000" fill="hold"/>
                                        <p:tgtEl>
                                          <p:spTgt spid="61081"/>
                                        </p:tgtEl>
                                        <p:attrNameLst>
                                          <p:attrName>ppt_x</p:attrName>
                                          <p:attrName>ppt_y</p:attrName>
                                        </p:attrNameLst>
                                      </p:cBhvr>
                                      <p:rCtr x="6597" y="557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844" grpId="0"/>
      <p:bldP spid="60845" grpId="0"/>
      <p:bldP spid="61065" grpId="0"/>
      <p:bldP spid="61072" grpId="0" animBg="1"/>
      <p:bldP spid="61073" grpId="0" animBg="1"/>
      <p:bldP spid="61074" grpId="0" animBg="1"/>
      <p:bldP spid="61075" grpId="0" animBg="1"/>
      <p:bldP spid="61076" grpId="0" animBg="1"/>
      <p:bldP spid="61077" grpId="0" animBg="1"/>
      <p:bldP spid="61078" grpId="0" animBg="1"/>
      <p:bldP spid="61079" grpId="0" animBg="1"/>
      <p:bldP spid="61080" grpId="0" animBg="1"/>
      <p:bldP spid="61081" grpId="0"/>
      <p:bldP spid="61081" grpId="1"/>
    </p:bldLst>
  </p:timing>
</p:sld>
</file>

<file path=ppt/theme/theme1.xml><?xml version="1.0" encoding="utf-8"?>
<a:theme xmlns:a="http://schemas.openxmlformats.org/drawingml/2006/main" name="Край">
  <a:themeElements>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Край">
      <a:majorFont>
        <a:latin typeface="Garamond"/>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рай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Край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Край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Край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Край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1978</TotalTime>
  <Words>510</Words>
  <Application>Microsoft Office PowerPoint</Application>
  <PresentationFormat>Экран (4:3)</PresentationFormat>
  <Paragraphs>155</Paragraphs>
  <Slides>15</Slides>
  <Notes>0</Notes>
  <HiddenSlides>0</HiddenSlides>
  <MMClips>2</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Garamond</vt:lpstr>
      <vt:lpstr>Wingdings</vt:lpstr>
      <vt:lpstr>Times New Roman</vt:lpstr>
      <vt:lpstr>Край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TUNIKA</dc:creator>
  <cp:lastModifiedBy>Pavel A. Safronov</cp:lastModifiedBy>
  <cp:revision>91</cp:revision>
  <dcterms:created xsi:type="dcterms:W3CDTF">2011-11-24T16:59:30Z</dcterms:created>
  <dcterms:modified xsi:type="dcterms:W3CDTF">2018-10-31T03:20:32Z</dcterms:modified>
</cp:coreProperties>
</file>