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66" r:id="rId3"/>
    <p:sldId id="270" r:id="rId4"/>
    <p:sldId id="269" r:id="rId5"/>
    <p:sldId id="272" r:id="rId6"/>
    <p:sldId id="262" r:id="rId7"/>
    <p:sldId id="265" r:id="rId8"/>
    <p:sldId id="263" r:id="rId9"/>
    <p:sldId id="260" r:id="rId10"/>
    <p:sldId id="257" r:id="rId11"/>
    <p:sldId id="259" r:id="rId12"/>
    <p:sldId id="258" r:id="rId13"/>
    <p:sldId id="267" r:id="rId14"/>
    <p:sldId id="273" r:id="rId15"/>
    <p:sldId id="261" r:id="rId16"/>
    <p:sldId id="264" r:id="rId17"/>
    <p:sldId id="271" r:id="rId18"/>
    <p:sldId id="268" r:id="rId19"/>
    <p:sldId id="274" r:id="rId20"/>
    <p:sldId id="276" r:id="rId21"/>
    <p:sldId id="277" r:id="rId22"/>
    <p:sldId id="275" r:id="rId23"/>
    <p:sldId id="278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716" autoAdjust="0"/>
  </p:normalViewPr>
  <p:slideViewPr>
    <p:cSldViewPr>
      <p:cViewPr varScale="1">
        <p:scale>
          <a:sx n="89" d="100"/>
          <a:sy n="8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8BF0-01D2-4F2D-BBC4-9C1133CA32CF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2CEA-B4E6-44FC-A455-976D93D37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246801"/>
            <a:ext cx="9266167" cy="71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Особенности организации образовательного процесса в условиях реализации ФГОС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072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Библиотека\scan\вирт выс 1_2018\20180423160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40" y="476672"/>
            <a:ext cx="3608866" cy="54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791450"/>
            <a:ext cx="45365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Михайлова-Свирская, Л.В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родителями: пособие для педагогов Д00 /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Михайлова-Свирская. — М.: Просвещение, 2015. — 128 с.: ил. —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ФГОС дошкольного образования).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изложена методика организации работы детского сада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демократического образования, вовлечения родителей и общественности в образовательный процесс, что обеспечивает построение образовательного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государственным образовательным стандартом дошкольного образования, позволяет реализовать индивидуализированное,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ребёнка обучение и создать в детском саду атмосферу партнёрства.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описаны принципы организации работы с семьёй, методики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родителей, вариативные формы информирования родителей об услугах детского сада и о том, что происходит с ребёнком в детском саду.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адресована педагогам детских садов.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547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Библиотека\scan\вирт выс 1_2018\201804231601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73583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5213" y="404664"/>
            <a:ext cx="46112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Михайлова-Свирская, Л.В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Индивидуализация образования детей дошкольного возраста : по­собие для педагогов ДОО / Л. В. Михайлова-Свирская. — М. : Про­свещение, 2015. — 128 с. : ил. — (Работаем по ФГОС дошкольного образования).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идёт речь о таком важном аспекте дошкольного образования, как инди­видуализация. Автор подробно рассматривает факторы, обусловливающие индиви­дуальное развитие ребёнка, вопросы организации индивидуальной работы с детьми, а также педагогические стратегии, позволяющие обеспечить индивидуализацию до­школьного образования, что имеет принципиально важное значение для реализации Федерального государственного образовательного стандарта дошкольного образо­вания.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уделено вопросу оценки индивидуальности детей и проблеме преемственности дошкольной и начальной ступеней образования в свете индивиду­ализации дошкольного образования.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адресована педагогам детских дошкольных образовательных организаций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Библиотека\scan\вирт выс 1_2018\201804231600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42" y="404664"/>
            <a:ext cx="369310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76671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Михайлова-Свирская,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В. Метод проектов в образовательной работе детского сада: пособие для педагогов ДОО / Л. В. Михайлова-Свирская. — М.: Просвещение, 2015. — 95 с.: ил. — (Работаем по ФГОС дошкольного образования).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рассматривается такой современный подход к образовательной деятельно­сти детей, как метод проектов.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показывает существенные отличия общепринятого тематического подхода от метода проектов, заостряя внимание на несомненных достоинствах последнего. Книга включает описание нескольких образовательных историй, раскрывающих содержание и логику развёртывания проектов, которые можно проанализировать самостоятельно или вместе с автором книги и на этой основе сформировать собственное представление о проекте как технологии образовательной работы с детьми дошкольного возраста.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адресована педагогам детских дошкольных образовательных организаций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309320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Библиотека\scan\вирт выс 1_2018\201804231636_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3712501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20688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в образовательной практике ДОУ в условиях реализации ФГОС ДО. Проекты по гражданскому образованию : метод, пособие / О. Н. Мирошниченко,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Федорец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Исрафилова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; под общ. ред. Г. В. Яковлевой. 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: Цицеро, 2015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отражает требования ФГОС ДО к отбо­ру содержания образовательной области «Социально-коммуника­тивное развитие». В методическое пособие включены проекты гражданского образования всех возрастных групп. Предложено содержание деятельности детей, педагогов, родителей по реализа­ции задач, конспекты педагогических ситуаций.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может быть использовано как в прак­тике дошкольного образовательного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реализующих ФГОС ДО,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системе повышения квалификации педагогов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283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Библиотека\scan\вирт выс 1_2018\201804231603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11106"/>
            <a:ext cx="3543860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836712"/>
            <a:ext cx="4464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 ФГОС ДО: социальное партнерство с семьями воспитанников / Н. А. Мальцева, Ю. В.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Алилуева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 В. Коваленко, Е. Н.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Поздеева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Г. В. Яковлевой. — Челябинск : Издатель­ский центр «ТИТУЛ», 2015. — 43, [1]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освещены современные подходы к организации взаимодействия ДОО с семьей, реализуемые в практике МБДОУ ЦРР ДС № 251. Приведены примеры инно­вационных форм деятельности педагогов по организации и проведению социальных акций, проектов различной направленности, использование которых поможет решить поставленные ФГОС ДО задачи, а именно позволит обеспечить эффективное выстра­ивание партнерских отношений и подключение родительской общественности к активному участию в педагогическом процессе, реализацию системы государствен­но-общественного управления качеством дошкольного образования в ДОУ.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пособие может быть использовано в системе повышения квалифика­ции педагогических работников дошкольных образовательных учреждений в услови­ях реализации ФГОС ДО, а также в практической деятельности педагогов ДОУ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267" y="6407693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Библиотека\scan\вирт выс 1_2018\201804231602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67256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476672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новых возможностей : сборник материалов передового педагогического опыта педагогов дошкольных образова­тельных. организаций по работе с одаренными и перспективными детьми / под ред. Ю. 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Маковецкой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В. Маркиной. — Челя­бинск : ЧИППКРО, 2016. - 148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материалы педагогических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дошкольных образовательных организаций Челябин­ска и Челябинской области по вопросам сопровождения и поддержки одарённых и мотивированных к общению детей.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предназначен для руководителей и педагогов дошкольных образовательных организаций, учреждении дополнительного образо­вания детей, муниципальных методических служб.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381328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Библиотека\scan\вирт выс 1_2018\201804231607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5" y="428091"/>
            <a:ext cx="3591465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355976" y="476672"/>
            <a:ext cx="4464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Сваталова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Правовая компетентность педагогов дошкольного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учебно-методическое пособие /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Сваталова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Издательство «ТИТУЛ», 2015. - 95, [1] 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учебно-методическом пособии обосновывается актуальность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компетентности педагогических кадров.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направлены на оказание помощи педагогическим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в освоении содержания нормативных документов, регламентирующих деятельность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педагогических работников, использовании их в своей практической деятельности. В материалах, находящихся на диске, прилагаемом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содержатся документы, лежащие в основе организации деятельности дошкольных образовательных учреждений. Главная цель — снабдить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педагогов дошкольных образовательных учреждений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необходимой в административной и педагогической деятельности.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381328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Библиотека\scan\вирт выс 1_2018\201804231611_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3691135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04663"/>
            <a:ext cx="43204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эффективного сотрудничества детей и взрослых в образовательном процессе ДОУ: учебно-методическое пособие для педагогов дошкольных образовательных организаций / сост.: Е. В. Карелина,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Кондрашкина, 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Обухова. - Челябинск: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ЧИППКРО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 -92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учебно-методическом пособии подчеркивается актуальность проблемы применения технологий эффективного сотрудничества детей и взрослых в образовательном процессе ДОУ в условиях реализации ФГОС дошкольного образования. Представлены как теоретические, так и практические материалы: примеры образовательных ситуаций, проектов с детьми, отражающих интеграцию образовательных обла­стей ФГОС дошкольного образования; представлены дидактические материалы для проведения занятий.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 адресовано педагогам дошкольных образовательных учреждений, может быть использовано в системе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ДОУ в условиях реализации ФГОС дошкольного образования.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37312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Библиотека\scan\вирт выс 1_2018\201804231608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70" y="298543"/>
            <a:ext cx="379093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04664"/>
            <a:ext cx="4464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оздоровления детей дошкольного возраста: методическое пособие / сост. А. В.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Пелихова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Челя­бинск : Цицеро, 2016. — 63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рассматриваются различные формы оздоровления для детей дошкольного возраста. Материал, предложенный в методическом пособии, может способствовать улучшению уров­ня физического и психологического здоровья детей. Все пред­лагаемые формы работы просты в использовании, безопасны и эффективны. Пособие предназначено для педагогов дошкольных образовательных учреждений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3771131"/>
            <a:ext cx="1855694" cy="19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502729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620688"/>
            <a:ext cx="53777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Деркунская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А.А. Педагогическая поддержка социализации современных дошкольников: от диагностики к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[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 /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Деркунская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//Дошкольная педагогика.-2018.-№2.-С.4-7.-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 :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www.doshped.ru/articles/pdf/номер02-4.pdf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электронного ресурса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Журнал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05380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428800"/>
            <a:ext cx="1846556" cy="18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45" y="6381328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Библиотека\scan\вирт выс 1_2018\201804231616_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3709481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60649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 основами методик воспитания и обучения: учебник для вузов   / под ред. А. Г. Гогоберидзе, О. В. Солнцевой. -  2-е изд. — СПб.: Питер, 2015. — 464 с.: ил. — (Серия «Учебник для вузов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написан преподавателями кафедры дошкольной педагогики Института детства РГПУ им. Л. И. Герцена под руководством доктора педагогических наук, про­фессора Л. Г. Гогоберидзе и кандидата педагогических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В. Солнцевой.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построен по модульному принципу. Первый модуль - это теоретические основы дошкольной педагогики, подходы к организации воспитания и обучения ребенка в педагогическом процессе в детском саду. Второй модуль - это основы методик воспитания и обучения детей дошкольного возраста. Здесь рассматриваются целевые, содержательные и технологические аспекты физического, познавательно-речевого, художественно-эстетического развития и воспитания детей; методические вопросы проектирования педагогического процесса.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электронного ресурса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628801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Яковлева, Г.В. Внутренняя система оценки качества образования в ДОУ как условие реализации ФГОС дошкольного образования [Электронный ресурс] / Г.В. Яковлева // Современное дополнительное профессиональное педагогическое образование.- 2015.-№ 4.-  С.98-108 .-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apkpro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/4_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vipusk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/12%20Яковлевой%2098.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3835" y="3861048"/>
            <a:ext cx="1801906" cy="18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apkpro.ru/media/pics/%D0%9E%D0%B1%D0%BB%D0%BE%D0%B6%D0%BA%D0%B0%20%D1%80%D0%B5%D0%B4%D0%BA%20%D0%B8%20%D1%81%D0%BE%D0%B4%204%202015%20150_Page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2547165" cy="36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75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электронного ресурса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772817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Самсоненко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Л.С. Реализация принципа индивидуализации как основное требование ФГОС дошкольного образования в процессе повышения квалификации педагогов [Электронный ресурс] / Л.С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Самсоненко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Л.Ю.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Шавшаева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Наука, образование, общество.-2015.-N3(5).-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С.65-71.- Режим доступа: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elibrary.ru/download/elibrary_25423750_38410317.pdf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0022" y="4149080"/>
            <a:ext cx="1757083" cy="18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36707"/>
            <a:ext cx="2535210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090" y="6525344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электронного ресурса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628800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Зареченская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О.А. Занимательный развивающий материал как средство развития мышления детей дошкольного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[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  / О. А. Зареченская  // Вопросы дошкольной педагогики. - 2017. - №2. - С. 26-29.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Режим доступа: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https://moluch.ru/th/1/archive/54/2313/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463759"/>
            <a:ext cx="2547173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3501008"/>
            <a:ext cx="1760976" cy="190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19560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электронного ресурса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772816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Проблема формирования смысла деятельности педагога в условиях ФГОС ДО [Электронный ресурс] / 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Дошкольная педагогика.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- 2017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С.10 - 15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Режим доступа: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http://www.doshped.ru/articles/pdf/5_номер_10-15.pdf</a:t>
            </a:r>
          </a:p>
        </p:txBody>
      </p:sp>
      <p:pic>
        <p:nvPicPr>
          <p:cNvPr id="4098" name="Picture 2" descr="Журна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271" b="-3416"/>
          <a:stretch/>
        </p:blipFill>
        <p:spPr bwMode="auto">
          <a:xfrm>
            <a:off x="611560" y="1772816"/>
            <a:ext cx="251644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717032"/>
            <a:ext cx="1936376" cy="190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267" y="6331421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-47927"/>
            <a:ext cx="9715500" cy="71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-315416"/>
            <a:ext cx="56886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представленными изданиями Вы можете ознакомиться в читальном зале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ГБУ ДПО ЧИППКРО по адресу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Челябинск, ул. Красноармейская, 88.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(351)266-29-08;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bibl_chippkro@mail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библиотекой ГБУ ДПО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ЧИППКРО Худякова Ольга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216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Библиотека\scan\вирт выс 1_2018\201804231611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9" y="623429"/>
            <a:ext cx="3447222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23429"/>
            <a:ext cx="44644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Галигузова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Дошкольная педагогика: учебник и практикум для академического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Галигузова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Мещерякова-Замогильная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2-е изд.,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— М. : Издательство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— 284 с. — Серия : Бакалавр. Академический курс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основными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личностно-ориентированной модели образова­ния детей раннего возраста. Авторы раскрывают основные закономерности психического развития детей от 1 года до 3 лет. В пособии освещены важные понятия современной педагогики, принципы, цели и задачи образования детей раннего возраста, дается характеристика содержания и методов работы педагогов по физическому развитию и охране здоровья детей, формированию у них разных видов деятельности (предметной, игровой,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познавательной активности, общения детей со сверстниками.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актуальным требованиям Федерального государствен­ного образовательного стандарта высшего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729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Библиотека\scan\вирт выс 1_2018\201804231615_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55" y="692696"/>
            <a:ext cx="3597761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836712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и воспитания в области дошкольного образования: учебник и практикум для академического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под ред. Н. В.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Издательство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434 с. — Серия: Бака­лавр. Академический курс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формирование целостного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сущности воспитания и обучения детей и спец­ифике их взаимодействия, особенностях управления качеством воспитания и обучения в условиях педагогического процесса в дошкольных образова­тельных организациях.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отражает последние научные исследования и инновационные разработки в области воспитания и обучения дошкольников, сохраняя при этом свою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практикориентированность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Библиотека\scan\вирт выс 1_2018\201804231615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45" y="692693"/>
            <a:ext cx="349760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92694"/>
            <a:ext cx="45174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Стародубова,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Теория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развития речи дошкольников: учеб. пособие для студ.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 / Н.А. Стародубова. — 4-е изд., стер. — М.: Издательский центр «Академия», 2009. — 256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посвящено вопросам речевого развития детей дошкольного возраста. В нем рассматриваются лингвистические и психолого - педагогические основы развития речи дошкольников, содержание и методы обу­чения родному языку в условиях детского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с учетом возраста и индивидуальных особенностей детей.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дошкольных факультетов педвузов, а также педагогов, повышающих свою квалификацию самостоятельно</a:t>
            </a:r>
            <a:r>
              <a:rPr lang="ru-RU" sz="1400" dirty="0" smtClean="0"/>
              <a:t>. </a:t>
            </a:r>
            <a:endParaRPr lang="ru-RU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309320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Библиотека\scan\вирт выс 1_2018\201804231606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3" y="548680"/>
            <a:ext cx="3785232" cy="54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48680"/>
            <a:ext cx="43924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развития речи детей дошкольного возраста [Текст]: учебно-методическое пособие / сост. И.В. Колосова. - Челя­бинск: Изд-во «Челябинская государственная медицинская академия», 2012.-64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пособии представлены современные технологии развития ре­чи детей дошкольного возраста, которые позволяют педагогу наибо­лее эффективно решать задачи развития разных сторон детской речи. Принимая во внимание, что конечным результатом речевого развития детей дошкольного возраста всегда считалось развитие у них качест­венной устной, связной речи, которая существует в форме диалога и монолога, наибольший акцент в пособии сделан на возможности включения в работу по речевому развитию дошкольников технологий, направленных на формирование у детей дошкольного возраста навы­ков связной диалогической и монологической речи.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 может быть использовано при организации речевого развития детей дошкольного возраста в услови­ях дошкольного образовательного учреждения и семьи, а также в сис­теме переподготовки и повышения квалификации педагогических кадров по проблемам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речевого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дошколь­ного возраста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057" y="6400482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Библиотека\scan\вирт выс 1_2018\201804231616_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65314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48680"/>
            <a:ext cx="4248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Н.Е. Познавательное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 дошкольном детстве: учебное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по­собие /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МОЗАИКА-СИНТЕЗ, 2012.-336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обобщены результаты более 200 экспериментальных иссле­дований по изучению развития восприятия, внимания, памяти, речи, мышления и воображения в дошкольном детстве. Особый акцент сде­лан на описание стратегий, техник, которые может использовать взрос­лый для развития тех или иных высших психических функций ребенка.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адресовано студентам и аспирантам, изучающим психологию развития и возрастную психологию, а также будет полезно всем, кто интересуется вопросами становления психики ребенка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595" y="6381328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Библиотека\scan\вирт выс 1_2018\201804231608_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7" y="381210"/>
            <a:ext cx="350272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1" y="260648"/>
            <a:ext cx="4536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Репринцева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Г.И. Семейные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воспитания детей в культуре и быту на­родов России: учебно-метод.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/ Г.И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Репринцева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Н.Р.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Азизо­ва.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М.: ФОРУМ, 2013. - 304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анализу воспитательных возможностей семейных тради­ций в контексте современных задач государственной семейной политики, на­правленной на укрепление современной семьи и социализацию поколений в поликультурной среде.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этнокультурным традициям поколений рассматривается авто­рами в качестве одного из важнейших критериев компетентности специалистов и родителей в воспитании детей и гармонизации семейных отношений.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анализируется как понятие, принцип и механизм передачи поко­лениям ценностей и законов внутрисемейной культуры на разных этапах жиз­ненного цикла.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народные семейные традиции трудового, духовно ­нравственного воспитания, а также социокультурные досуговые и празднично­ игровые традиции воспитания поколений. Работа ориентирована на подго­товку будущих специалистов социально-педагогической сферы: социальных педагогов семейного профиля, воспитателей, психологов.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Библиотека\scan\вирт выс 1_2018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" y="620688"/>
            <a:ext cx="37064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620687"/>
            <a:ext cx="46085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Новые формы дошкольного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для слу­шателей курсов повышения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/ Г.Н. Кузнецова.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Челябинск: Издательство Южно-Уральского государственного медицинского университета, 2015. — 39, [1] 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данного учебного пособия продиктована приоритетными направ­лениями государственной политики в сфере дошкольного образования, одним из ко­торых является развитие новых форм дошкольного образования (групп кратковре­менного пребывания, семейного детского сада, службы ранней помощи, центров игровой поддержки,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раскрывает нормативно-правовые и теоретические основы раз­вития новых форм и моделей дошкольного образования. Особое внимание в пособии уделено организации образовательного процесса в адаптационной группе кратковре­менного пребывания детей раннего возраста в дошкольной образовательной органи­зации.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может быть использовано при организации повышения квали­фикации педагогов в условиях дошкольной образовательной организации, самообра­зовании, а также в системе переподготовки и повышения квалификации педагогиче­ских кадров.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570" y="6453336"/>
            <a:ext cx="38592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2384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 из электронного ресурса</vt:lpstr>
      <vt:lpstr>Публикации из электронного ресурса</vt:lpstr>
      <vt:lpstr>Публикации из электронного ресурса</vt:lpstr>
      <vt:lpstr>Публикации из электронного ресурса</vt:lpstr>
      <vt:lpstr>Публикации из электронного ресурса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С. Худякова</dc:creator>
  <cp:lastModifiedBy>Павел А.Сафронов</cp:lastModifiedBy>
  <cp:revision>67</cp:revision>
  <dcterms:created xsi:type="dcterms:W3CDTF">2018-04-23T09:49:04Z</dcterms:created>
  <dcterms:modified xsi:type="dcterms:W3CDTF">2018-05-03T09:46:25Z</dcterms:modified>
</cp:coreProperties>
</file>