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6" r:id="rId11"/>
    <p:sldId id="265" r:id="rId12"/>
    <p:sldId id="267" r:id="rId13"/>
    <p:sldId id="268" r:id="rId14"/>
    <p:sldId id="277" r:id="rId15"/>
    <p:sldId id="269" r:id="rId16"/>
    <p:sldId id="278" r:id="rId17"/>
    <p:sldId id="280" r:id="rId18"/>
    <p:sldId id="276" r:id="rId19"/>
    <p:sldId id="273" r:id="rId20"/>
    <p:sldId id="274" r:id="rId21"/>
    <p:sldId id="275" r:id="rId22"/>
    <p:sldId id="284" r:id="rId23"/>
    <p:sldId id="279" r:id="rId24"/>
    <p:sldId id="281" r:id="rId25"/>
    <p:sldId id="282" r:id="rId26"/>
    <p:sldId id="270" r:id="rId27"/>
    <p:sldId id="283" r:id="rId28"/>
    <p:sldId id="271" r:id="rId29"/>
    <p:sldId id="272" r:id="rId30"/>
    <p:sldId id="285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85A2FF"/>
    <a:srgbClr val="FE5CA1"/>
    <a:srgbClr val="DE2A0C"/>
    <a:srgbClr val="D61C37"/>
    <a:srgbClr val="ABBFFF"/>
    <a:srgbClr val="FF9D3B"/>
    <a:srgbClr val="C719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08" autoAdjust="0"/>
  </p:normalViewPr>
  <p:slideViewPr>
    <p:cSldViewPr>
      <p:cViewPr varScale="1">
        <p:scale>
          <a:sx n="89" d="100"/>
          <a:sy n="89" d="100"/>
        </p:scale>
        <p:origin x="-14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35E6DC-2532-42AA-90C0-8083A49D2C9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AA46BCB8-EEAE-4BC0-8329-BDE335059E2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Monotype Corsiva" pitchFamily="66" charset="0"/>
            </a:rPr>
            <a:t>Элементарные частицы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gm:t>
    </dgm:pt>
    <dgm:pt modelId="{A61289C1-F31D-4B6E-8978-03DCBC0A416F}" type="parTrans" cxnId="{E0B3557F-64B0-49E5-90E1-E188D6EAAD55}">
      <dgm:prSet/>
      <dgm:spPr/>
    </dgm:pt>
    <dgm:pt modelId="{9D4BB886-2D1D-42A4-87B8-90E708B7E132}" type="sibTrans" cxnId="{E0B3557F-64B0-49E5-90E1-E188D6EAAD55}">
      <dgm:prSet/>
      <dgm:spPr/>
    </dgm:pt>
    <dgm:pt modelId="{A66823A0-1A33-44B9-8DCB-ED794C88AC9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rPr>
            <a:t>Имеющие структуру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/>
              </a:outerShdw>
            </a:effectLst>
            <a:latin typeface="Monotype Corsiva" pitchFamily="66" charset="0"/>
          </a:endParaRPr>
        </a:p>
      </dgm:t>
    </dgm:pt>
    <dgm:pt modelId="{179E4777-72F9-49E2-9280-D5CDF2979A24}" type="parTrans" cxnId="{3DA9B033-FB3F-4185-9B5F-3FDC2FB86A96}">
      <dgm:prSet/>
      <dgm:spPr/>
    </dgm:pt>
    <dgm:pt modelId="{1F6ED4B3-8876-4F10-973F-50A618FCD2ED}" type="sibTrans" cxnId="{3DA9B033-FB3F-4185-9B5F-3FDC2FB86A96}">
      <dgm:prSet/>
      <dgm:spPr/>
    </dgm:pt>
    <dgm:pt modelId="{EDFF44F0-6B43-4D24-9465-73A8C8F1F09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Адроны (протоны, нейтроны и др.)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0ABF67AE-EF9A-4448-BCBE-66C9CCA9C30B}" type="parTrans" cxnId="{3FBDBB9F-D6BF-4391-8FA6-209BF6C54D1F}">
      <dgm:prSet/>
      <dgm:spPr/>
    </dgm:pt>
    <dgm:pt modelId="{4BB10254-7E4F-4635-9D02-47DA4BA11B02}" type="sibTrans" cxnId="{3FBDBB9F-D6BF-4391-8FA6-209BF6C54D1F}">
      <dgm:prSet/>
      <dgm:spPr/>
    </dgm:pt>
    <dgm:pt modelId="{E710B3F6-C30E-4A49-8A46-11DB77561D8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Бесструктурные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2E6A8A8E-211B-4C68-90D3-21A4BB74933B}" type="parTrans" cxnId="{8F043511-E351-4E6A-A593-5C8D5880A554}">
      <dgm:prSet/>
      <dgm:spPr/>
    </dgm:pt>
    <dgm:pt modelId="{0CE9B019-D539-42A0-922A-95FA743C11D6}" type="sibTrans" cxnId="{8F043511-E351-4E6A-A593-5C8D5880A554}">
      <dgm:prSet/>
      <dgm:spPr/>
    </dgm:pt>
    <dgm:pt modelId="{145C77DF-6348-415D-B195-43237D8B298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1" u="none" strike="noStrike" cap="none" normalizeH="0" baseline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rPr>
            <a:t>Кварки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CB77FB09-F844-4161-A706-EC60930132A4}" type="parTrans" cxnId="{39DF715F-FD03-4230-9974-522B2BECBA53}">
      <dgm:prSet/>
      <dgm:spPr/>
    </dgm:pt>
    <dgm:pt modelId="{E979D57A-1CF3-4F78-977D-DEF762935041}" type="sibTrans" cxnId="{39DF715F-FD03-4230-9974-522B2BECBA53}">
      <dgm:prSet/>
      <dgm:spPr/>
    </dgm:pt>
    <dgm:pt modelId="{0134F6AF-DBD9-4149-9096-19858B74C8A6}" type="pres">
      <dgm:prSet presAssocID="{F835E6DC-2532-42AA-90C0-8083A49D2C9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1AA1BBC-C3F9-42CA-BFB8-A2EDE60CFC9C}" type="pres">
      <dgm:prSet presAssocID="{AA46BCB8-EEAE-4BC0-8329-BDE335059E28}" presName="hierRoot1" presStyleCnt="0">
        <dgm:presLayoutVars>
          <dgm:hierBranch/>
        </dgm:presLayoutVars>
      </dgm:prSet>
      <dgm:spPr/>
    </dgm:pt>
    <dgm:pt modelId="{D66575B2-BC9E-43DB-8F9D-DC35A91260B6}" type="pres">
      <dgm:prSet presAssocID="{AA46BCB8-EEAE-4BC0-8329-BDE335059E28}" presName="rootComposite1" presStyleCnt="0"/>
      <dgm:spPr/>
    </dgm:pt>
    <dgm:pt modelId="{6F9F3D2A-C3F6-47A4-9B76-BA00E6BA87CF}" type="pres">
      <dgm:prSet presAssocID="{AA46BCB8-EEAE-4BC0-8329-BDE335059E28}" presName="rootText1" presStyleLbl="node0" presStyleIdx="0" presStyleCnt="1">
        <dgm:presLayoutVars>
          <dgm:chPref val="3"/>
        </dgm:presLayoutVars>
      </dgm:prSet>
      <dgm:spPr/>
    </dgm:pt>
    <dgm:pt modelId="{8888A0AE-1111-42D4-8A9C-5462957F9740}" type="pres">
      <dgm:prSet presAssocID="{AA46BCB8-EEAE-4BC0-8329-BDE335059E28}" presName="rootConnector1" presStyleLbl="node1" presStyleIdx="0" presStyleCnt="0"/>
      <dgm:spPr/>
    </dgm:pt>
    <dgm:pt modelId="{CDC61B8D-8052-49D8-B620-5E2575B22B14}" type="pres">
      <dgm:prSet presAssocID="{AA46BCB8-EEAE-4BC0-8329-BDE335059E28}" presName="hierChild2" presStyleCnt="0"/>
      <dgm:spPr/>
    </dgm:pt>
    <dgm:pt modelId="{4F126180-F1B1-4856-A73D-9D6F14BB0FBA}" type="pres">
      <dgm:prSet presAssocID="{179E4777-72F9-49E2-9280-D5CDF2979A24}" presName="Name35" presStyleLbl="parChTrans1D2" presStyleIdx="0" presStyleCnt="2"/>
      <dgm:spPr/>
    </dgm:pt>
    <dgm:pt modelId="{DEC3FA8C-3FE5-404D-936E-A6983134F3C1}" type="pres">
      <dgm:prSet presAssocID="{A66823A0-1A33-44B9-8DCB-ED794C88AC9B}" presName="hierRoot2" presStyleCnt="0">
        <dgm:presLayoutVars>
          <dgm:hierBranch/>
        </dgm:presLayoutVars>
      </dgm:prSet>
      <dgm:spPr/>
    </dgm:pt>
    <dgm:pt modelId="{48648499-5215-49E5-854A-D1335818372B}" type="pres">
      <dgm:prSet presAssocID="{A66823A0-1A33-44B9-8DCB-ED794C88AC9B}" presName="rootComposite" presStyleCnt="0"/>
      <dgm:spPr/>
    </dgm:pt>
    <dgm:pt modelId="{9D0E7B7B-4138-4593-928B-8D0775DA664C}" type="pres">
      <dgm:prSet presAssocID="{A66823A0-1A33-44B9-8DCB-ED794C88AC9B}" presName="rootText" presStyleLbl="node2" presStyleIdx="0" presStyleCnt="2">
        <dgm:presLayoutVars>
          <dgm:chPref val="3"/>
        </dgm:presLayoutVars>
      </dgm:prSet>
      <dgm:spPr/>
    </dgm:pt>
    <dgm:pt modelId="{9545611D-C78E-4605-AD77-0B4127FFB53C}" type="pres">
      <dgm:prSet presAssocID="{A66823A0-1A33-44B9-8DCB-ED794C88AC9B}" presName="rootConnector" presStyleLbl="node2" presStyleIdx="0" presStyleCnt="2"/>
      <dgm:spPr/>
    </dgm:pt>
    <dgm:pt modelId="{326C6D5C-143F-4AF8-AE9F-934DA1807711}" type="pres">
      <dgm:prSet presAssocID="{A66823A0-1A33-44B9-8DCB-ED794C88AC9B}" presName="hierChild4" presStyleCnt="0"/>
      <dgm:spPr/>
    </dgm:pt>
    <dgm:pt modelId="{5B6542AC-30C5-495A-B707-A65D2504A86F}" type="pres">
      <dgm:prSet presAssocID="{0ABF67AE-EF9A-4448-BCBE-66C9CCA9C30B}" presName="Name35" presStyleLbl="parChTrans1D3" presStyleIdx="0" presStyleCnt="2"/>
      <dgm:spPr/>
    </dgm:pt>
    <dgm:pt modelId="{9E2E948C-0487-4DDD-811A-23D800B78087}" type="pres">
      <dgm:prSet presAssocID="{EDFF44F0-6B43-4D24-9465-73A8C8F1F094}" presName="hierRoot2" presStyleCnt="0">
        <dgm:presLayoutVars>
          <dgm:hierBranch val="r"/>
        </dgm:presLayoutVars>
      </dgm:prSet>
      <dgm:spPr/>
    </dgm:pt>
    <dgm:pt modelId="{FC46840D-1800-4681-9F57-71869B7A49DC}" type="pres">
      <dgm:prSet presAssocID="{EDFF44F0-6B43-4D24-9465-73A8C8F1F094}" presName="rootComposite" presStyleCnt="0"/>
      <dgm:spPr/>
    </dgm:pt>
    <dgm:pt modelId="{F835EADD-FD2D-427F-971A-1E6EB3AA9133}" type="pres">
      <dgm:prSet presAssocID="{EDFF44F0-6B43-4D24-9465-73A8C8F1F094}" presName="rootText" presStyleLbl="node3" presStyleIdx="0" presStyleCnt="2">
        <dgm:presLayoutVars>
          <dgm:chPref val="3"/>
        </dgm:presLayoutVars>
      </dgm:prSet>
      <dgm:spPr/>
    </dgm:pt>
    <dgm:pt modelId="{53995242-F8A3-4C2E-8AE3-E8428C7E7EF2}" type="pres">
      <dgm:prSet presAssocID="{EDFF44F0-6B43-4D24-9465-73A8C8F1F094}" presName="rootConnector" presStyleLbl="node3" presStyleIdx="0" presStyleCnt="2"/>
      <dgm:spPr/>
    </dgm:pt>
    <dgm:pt modelId="{7DC2263B-50CF-410C-8D3F-E01F42D5AE08}" type="pres">
      <dgm:prSet presAssocID="{EDFF44F0-6B43-4D24-9465-73A8C8F1F094}" presName="hierChild4" presStyleCnt="0"/>
      <dgm:spPr/>
    </dgm:pt>
    <dgm:pt modelId="{67237040-A3DC-475D-82C0-9420C697B4F0}" type="pres">
      <dgm:prSet presAssocID="{EDFF44F0-6B43-4D24-9465-73A8C8F1F094}" presName="hierChild5" presStyleCnt="0"/>
      <dgm:spPr/>
    </dgm:pt>
    <dgm:pt modelId="{5FADE3F3-D06E-4E72-9B7B-16C3550EC5B3}" type="pres">
      <dgm:prSet presAssocID="{A66823A0-1A33-44B9-8DCB-ED794C88AC9B}" presName="hierChild5" presStyleCnt="0"/>
      <dgm:spPr/>
    </dgm:pt>
    <dgm:pt modelId="{EA4F6905-248A-448E-BBBC-4A996B0E41C4}" type="pres">
      <dgm:prSet presAssocID="{2E6A8A8E-211B-4C68-90D3-21A4BB74933B}" presName="Name35" presStyleLbl="parChTrans1D2" presStyleIdx="1" presStyleCnt="2"/>
      <dgm:spPr/>
    </dgm:pt>
    <dgm:pt modelId="{BB6D21DA-991A-4382-9BC2-F30ED2636F29}" type="pres">
      <dgm:prSet presAssocID="{E710B3F6-C30E-4A49-8A46-11DB77561D83}" presName="hierRoot2" presStyleCnt="0">
        <dgm:presLayoutVars>
          <dgm:hierBranch/>
        </dgm:presLayoutVars>
      </dgm:prSet>
      <dgm:spPr/>
    </dgm:pt>
    <dgm:pt modelId="{B55139CB-588A-4A80-82A7-151DF1265F17}" type="pres">
      <dgm:prSet presAssocID="{E710B3F6-C30E-4A49-8A46-11DB77561D83}" presName="rootComposite" presStyleCnt="0"/>
      <dgm:spPr/>
    </dgm:pt>
    <dgm:pt modelId="{585518E3-399A-4F6C-A668-64587C5B4C12}" type="pres">
      <dgm:prSet presAssocID="{E710B3F6-C30E-4A49-8A46-11DB77561D83}" presName="rootText" presStyleLbl="node2" presStyleIdx="1" presStyleCnt="2">
        <dgm:presLayoutVars>
          <dgm:chPref val="3"/>
        </dgm:presLayoutVars>
      </dgm:prSet>
      <dgm:spPr/>
    </dgm:pt>
    <dgm:pt modelId="{A5239491-F61A-446D-9D9A-0C8024F8D304}" type="pres">
      <dgm:prSet presAssocID="{E710B3F6-C30E-4A49-8A46-11DB77561D83}" presName="rootConnector" presStyleLbl="node2" presStyleIdx="1" presStyleCnt="2"/>
      <dgm:spPr/>
    </dgm:pt>
    <dgm:pt modelId="{241EEFD6-0912-4176-AA8B-23523FD5A553}" type="pres">
      <dgm:prSet presAssocID="{E710B3F6-C30E-4A49-8A46-11DB77561D83}" presName="hierChild4" presStyleCnt="0"/>
      <dgm:spPr/>
    </dgm:pt>
    <dgm:pt modelId="{9071203D-1BE6-4D4B-99E2-1B661096D484}" type="pres">
      <dgm:prSet presAssocID="{CB77FB09-F844-4161-A706-EC60930132A4}" presName="Name35" presStyleLbl="parChTrans1D3" presStyleIdx="1" presStyleCnt="2"/>
      <dgm:spPr/>
    </dgm:pt>
    <dgm:pt modelId="{3D3A784F-F206-40EB-B574-2D16EB0BA3E3}" type="pres">
      <dgm:prSet presAssocID="{145C77DF-6348-415D-B195-43237D8B298C}" presName="hierRoot2" presStyleCnt="0">
        <dgm:presLayoutVars>
          <dgm:hierBranch val="r"/>
        </dgm:presLayoutVars>
      </dgm:prSet>
      <dgm:spPr/>
    </dgm:pt>
    <dgm:pt modelId="{88B6B3BF-2602-4477-9007-BBD91F582047}" type="pres">
      <dgm:prSet presAssocID="{145C77DF-6348-415D-B195-43237D8B298C}" presName="rootComposite" presStyleCnt="0"/>
      <dgm:spPr/>
    </dgm:pt>
    <dgm:pt modelId="{83E7E46A-303D-4B3D-9559-AE9451F83A9C}" type="pres">
      <dgm:prSet presAssocID="{145C77DF-6348-415D-B195-43237D8B298C}" presName="rootText" presStyleLbl="node3" presStyleIdx="1" presStyleCnt="2">
        <dgm:presLayoutVars>
          <dgm:chPref val="3"/>
        </dgm:presLayoutVars>
      </dgm:prSet>
      <dgm:spPr/>
    </dgm:pt>
    <dgm:pt modelId="{FE80FFD1-18B5-4C9F-928D-014D9D1DB401}" type="pres">
      <dgm:prSet presAssocID="{145C77DF-6348-415D-B195-43237D8B298C}" presName="rootConnector" presStyleLbl="node3" presStyleIdx="1" presStyleCnt="2"/>
      <dgm:spPr/>
    </dgm:pt>
    <dgm:pt modelId="{F469596A-A050-4BB3-ABBA-43FB1EEFD0C7}" type="pres">
      <dgm:prSet presAssocID="{145C77DF-6348-415D-B195-43237D8B298C}" presName="hierChild4" presStyleCnt="0"/>
      <dgm:spPr/>
    </dgm:pt>
    <dgm:pt modelId="{43AB0C2B-CB8E-4498-A984-C98C671585A3}" type="pres">
      <dgm:prSet presAssocID="{145C77DF-6348-415D-B195-43237D8B298C}" presName="hierChild5" presStyleCnt="0"/>
      <dgm:spPr/>
    </dgm:pt>
    <dgm:pt modelId="{E150FEE4-8A7C-4CF4-82D7-36F349A3DB0F}" type="pres">
      <dgm:prSet presAssocID="{E710B3F6-C30E-4A49-8A46-11DB77561D83}" presName="hierChild5" presStyleCnt="0"/>
      <dgm:spPr/>
    </dgm:pt>
    <dgm:pt modelId="{BE74F087-9D10-417E-BE7E-BA1EEC957BC8}" type="pres">
      <dgm:prSet presAssocID="{AA46BCB8-EEAE-4BC0-8329-BDE335059E28}" presName="hierChild3" presStyleCnt="0"/>
      <dgm:spPr/>
    </dgm:pt>
  </dgm:ptLst>
  <dgm:cxnLst>
    <dgm:cxn modelId="{571D6E95-D999-449B-BB96-C0FE3986F7CD}" type="presOf" srcId="{179E4777-72F9-49E2-9280-D5CDF2979A24}" destId="{4F126180-F1B1-4856-A73D-9D6F14BB0FBA}" srcOrd="0" destOrd="0" presId="urn:microsoft.com/office/officeart/2005/8/layout/orgChart1"/>
    <dgm:cxn modelId="{A098DD4A-9FC1-4070-9633-2E1D2B1BF182}" type="presOf" srcId="{145C77DF-6348-415D-B195-43237D8B298C}" destId="{83E7E46A-303D-4B3D-9559-AE9451F83A9C}" srcOrd="0" destOrd="0" presId="urn:microsoft.com/office/officeart/2005/8/layout/orgChart1"/>
    <dgm:cxn modelId="{3170D70A-B34E-491C-B6EA-95BAF63AB2EA}" type="presOf" srcId="{A66823A0-1A33-44B9-8DCB-ED794C88AC9B}" destId="{9545611D-C78E-4605-AD77-0B4127FFB53C}" srcOrd="1" destOrd="0" presId="urn:microsoft.com/office/officeart/2005/8/layout/orgChart1"/>
    <dgm:cxn modelId="{05CF378F-0E46-42BF-BC4A-BC7468AC6DEB}" type="presOf" srcId="{F835E6DC-2532-42AA-90C0-8083A49D2C93}" destId="{0134F6AF-DBD9-4149-9096-19858B74C8A6}" srcOrd="0" destOrd="0" presId="urn:microsoft.com/office/officeart/2005/8/layout/orgChart1"/>
    <dgm:cxn modelId="{9F1597D2-9AE2-46B1-94AA-6FF4DE23DB53}" type="presOf" srcId="{CB77FB09-F844-4161-A706-EC60930132A4}" destId="{9071203D-1BE6-4D4B-99E2-1B661096D484}" srcOrd="0" destOrd="0" presId="urn:microsoft.com/office/officeart/2005/8/layout/orgChart1"/>
    <dgm:cxn modelId="{1841C87A-0568-4804-8058-C91821EF0BA7}" type="presOf" srcId="{EDFF44F0-6B43-4D24-9465-73A8C8F1F094}" destId="{53995242-F8A3-4C2E-8AE3-E8428C7E7EF2}" srcOrd="1" destOrd="0" presId="urn:microsoft.com/office/officeart/2005/8/layout/orgChart1"/>
    <dgm:cxn modelId="{6B82888D-4A20-4A41-B345-AED1EB0A2408}" type="presOf" srcId="{0ABF67AE-EF9A-4448-BCBE-66C9CCA9C30B}" destId="{5B6542AC-30C5-495A-B707-A65D2504A86F}" srcOrd="0" destOrd="0" presId="urn:microsoft.com/office/officeart/2005/8/layout/orgChart1"/>
    <dgm:cxn modelId="{62AD1B6E-AE21-4479-9898-1BFEE3D0A235}" type="presOf" srcId="{A66823A0-1A33-44B9-8DCB-ED794C88AC9B}" destId="{9D0E7B7B-4138-4593-928B-8D0775DA664C}" srcOrd="0" destOrd="0" presId="urn:microsoft.com/office/officeart/2005/8/layout/orgChart1"/>
    <dgm:cxn modelId="{3DA9B033-FB3F-4185-9B5F-3FDC2FB86A96}" srcId="{AA46BCB8-EEAE-4BC0-8329-BDE335059E28}" destId="{A66823A0-1A33-44B9-8DCB-ED794C88AC9B}" srcOrd="0" destOrd="0" parTransId="{179E4777-72F9-49E2-9280-D5CDF2979A24}" sibTransId="{1F6ED4B3-8876-4F10-973F-50A618FCD2ED}"/>
    <dgm:cxn modelId="{8F043511-E351-4E6A-A593-5C8D5880A554}" srcId="{AA46BCB8-EEAE-4BC0-8329-BDE335059E28}" destId="{E710B3F6-C30E-4A49-8A46-11DB77561D83}" srcOrd="1" destOrd="0" parTransId="{2E6A8A8E-211B-4C68-90D3-21A4BB74933B}" sibTransId="{0CE9B019-D539-42A0-922A-95FA743C11D6}"/>
    <dgm:cxn modelId="{92B72A45-050A-4FD2-A897-2F12D32B0BDD}" type="presOf" srcId="{E710B3F6-C30E-4A49-8A46-11DB77561D83}" destId="{A5239491-F61A-446D-9D9A-0C8024F8D304}" srcOrd="1" destOrd="0" presId="urn:microsoft.com/office/officeart/2005/8/layout/orgChart1"/>
    <dgm:cxn modelId="{4ED79641-71CE-4DF1-9F54-6F2CD9FABCC5}" type="presOf" srcId="{AA46BCB8-EEAE-4BC0-8329-BDE335059E28}" destId="{8888A0AE-1111-42D4-8A9C-5462957F9740}" srcOrd="1" destOrd="0" presId="urn:microsoft.com/office/officeart/2005/8/layout/orgChart1"/>
    <dgm:cxn modelId="{6CCD5F9B-93AD-4A8F-BB80-A007455A652A}" type="presOf" srcId="{EDFF44F0-6B43-4D24-9465-73A8C8F1F094}" destId="{F835EADD-FD2D-427F-971A-1E6EB3AA9133}" srcOrd="0" destOrd="0" presId="urn:microsoft.com/office/officeart/2005/8/layout/orgChart1"/>
    <dgm:cxn modelId="{3B2C212C-FDA7-4309-966D-857E3C3FD93A}" type="presOf" srcId="{AA46BCB8-EEAE-4BC0-8329-BDE335059E28}" destId="{6F9F3D2A-C3F6-47A4-9B76-BA00E6BA87CF}" srcOrd="0" destOrd="0" presId="urn:microsoft.com/office/officeart/2005/8/layout/orgChart1"/>
    <dgm:cxn modelId="{8C50B797-8F1A-4E13-AB37-210095A2C44B}" type="presOf" srcId="{145C77DF-6348-415D-B195-43237D8B298C}" destId="{FE80FFD1-18B5-4C9F-928D-014D9D1DB401}" srcOrd="1" destOrd="0" presId="urn:microsoft.com/office/officeart/2005/8/layout/orgChart1"/>
    <dgm:cxn modelId="{39DF715F-FD03-4230-9974-522B2BECBA53}" srcId="{E710B3F6-C30E-4A49-8A46-11DB77561D83}" destId="{145C77DF-6348-415D-B195-43237D8B298C}" srcOrd="0" destOrd="0" parTransId="{CB77FB09-F844-4161-A706-EC60930132A4}" sibTransId="{E979D57A-1CF3-4F78-977D-DEF762935041}"/>
    <dgm:cxn modelId="{3A56A112-D925-47BE-BFE7-9CC3D903E04B}" type="presOf" srcId="{E710B3F6-C30E-4A49-8A46-11DB77561D83}" destId="{585518E3-399A-4F6C-A668-64587C5B4C12}" srcOrd="0" destOrd="0" presId="urn:microsoft.com/office/officeart/2005/8/layout/orgChart1"/>
    <dgm:cxn modelId="{E0B3557F-64B0-49E5-90E1-E188D6EAAD55}" srcId="{F835E6DC-2532-42AA-90C0-8083A49D2C93}" destId="{AA46BCB8-EEAE-4BC0-8329-BDE335059E28}" srcOrd="0" destOrd="0" parTransId="{A61289C1-F31D-4B6E-8978-03DCBC0A416F}" sibTransId="{9D4BB886-2D1D-42A4-87B8-90E708B7E132}"/>
    <dgm:cxn modelId="{ED2467A9-E51D-4741-8639-B5DD440DB257}" type="presOf" srcId="{2E6A8A8E-211B-4C68-90D3-21A4BB74933B}" destId="{EA4F6905-248A-448E-BBBC-4A996B0E41C4}" srcOrd="0" destOrd="0" presId="urn:microsoft.com/office/officeart/2005/8/layout/orgChart1"/>
    <dgm:cxn modelId="{3FBDBB9F-D6BF-4391-8FA6-209BF6C54D1F}" srcId="{A66823A0-1A33-44B9-8DCB-ED794C88AC9B}" destId="{EDFF44F0-6B43-4D24-9465-73A8C8F1F094}" srcOrd="0" destOrd="0" parTransId="{0ABF67AE-EF9A-4448-BCBE-66C9CCA9C30B}" sibTransId="{4BB10254-7E4F-4635-9D02-47DA4BA11B02}"/>
    <dgm:cxn modelId="{A7F5B323-6CCA-4FC3-8334-9C7E4A5B230B}" type="presParOf" srcId="{0134F6AF-DBD9-4149-9096-19858B74C8A6}" destId="{21AA1BBC-C3F9-42CA-BFB8-A2EDE60CFC9C}" srcOrd="0" destOrd="0" presId="urn:microsoft.com/office/officeart/2005/8/layout/orgChart1"/>
    <dgm:cxn modelId="{CAA67641-AA37-424E-8152-B775628C06C7}" type="presParOf" srcId="{21AA1BBC-C3F9-42CA-BFB8-A2EDE60CFC9C}" destId="{D66575B2-BC9E-43DB-8F9D-DC35A91260B6}" srcOrd="0" destOrd="0" presId="urn:microsoft.com/office/officeart/2005/8/layout/orgChart1"/>
    <dgm:cxn modelId="{A31A2E73-DF81-4A84-9FFA-D31DC0D73D6E}" type="presParOf" srcId="{D66575B2-BC9E-43DB-8F9D-DC35A91260B6}" destId="{6F9F3D2A-C3F6-47A4-9B76-BA00E6BA87CF}" srcOrd="0" destOrd="0" presId="urn:microsoft.com/office/officeart/2005/8/layout/orgChart1"/>
    <dgm:cxn modelId="{BCB8D405-B18D-4AB5-829B-B2055381DF53}" type="presParOf" srcId="{D66575B2-BC9E-43DB-8F9D-DC35A91260B6}" destId="{8888A0AE-1111-42D4-8A9C-5462957F9740}" srcOrd="1" destOrd="0" presId="urn:microsoft.com/office/officeart/2005/8/layout/orgChart1"/>
    <dgm:cxn modelId="{5A11DFC2-DA1C-4DBC-9CA5-CD435D7E550A}" type="presParOf" srcId="{21AA1BBC-C3F9-42CA-BFB8-A2EDE60CFC9C}" destId="{CDC61B8D-8052-49D8-B620-5E2575B22B14}" srcOrd="1" destOrd="0" presId="urn:microsoft.com/office/officeart/2005/8/layout/orgChart1"/>
    <dgm:cxn modelId="{E1E35F9E-3534-41CE-B68F-3293217CCDC0}" type="presParOf" srcId="{CDC61B8D-8052-49D8-B620-5E2575B22B14}" destId="{4F126180-F1B1-4856-A73D-9D6F14BB0FBA}" srcOrd="0" destOrd="0" presId="urn:microsoft.com/office/officeart/2005/8/layout/orgChart1"/>
    <dgm:cxn modelId="{2A500DB6-C7E4-459D-BB8B-045FEFB9D752}" type="presParOf" srcId="{CDC61B8D-8052-49D8-B620-5E2575B22B14}" destId="{DEC3FA8C-3FE5-404D-936E-A6983134F3C1}" srcOrd="1" destOrd="0" presId="urn:microsoft.com/office/officeart/2005/8/layout/orgChart1"/>
    <dgm:cxn modelId="{5930C02F-3EA3-4326-BDA8-CC2C21D70B65}" type="presParOf" srcId="{DEC3FA8C-3FE5-404D-936E-A6983134F3C1}" destId="{48648499-5215-49E5-854A-D1335818372B}" srcOrd="0" destOrd="0" presId="urn:microsoft.com/office/officeart/2005/8/layout/orgChart1"/>
    <dgm:cxn modelId="{631786E5-4A10-4A5A-A52D-2F82BB74840C}" type="presParOf" srcId="{48648499-5215-49E5-854A-D1335818372B}" destId="{9D0E7B7B-4138-4593-928B-8D0775DA664C}" srcOrd="0" destOrd="0" presId="urn:microsoft.com/office/officeart/2005/8/layout/orgChart1"/>
    <dgm:cxn modelId="{5E916E81-B077-442B-A6C9-7560AA08B9AA}" type="presParOf" srcId="{48648499-5215-49E5-854A-D1335818372B}" destId="{9545611D-C78E-4605-AD77-0B4127FFB53C}" srcOrd="1" destOrd="0" presId="urn:microsoft.com/office/officeart/2005/8/layout/orgChart1"/>
    <dgm:cxn modelId="{BE121ECD-DEDC-4D58-AE53-6CF84B54CCBA}" type="presParOf" srcId="{DEC3FA8C-3FE5-404D-936E-A6983134F3C1}" destId="{326C6D5C-143F-4AF8-AE9F-934DA1807711}" srcOrd="1" destOrd="0" presId="urn:microsoft.com/office/officeart/2005/8/layout/orgChart1"/>
    <dgm:cxn modelId="{9AFE5839-376C-41A9-9867-695C3F0DAAFA}" type="presParOf" srcId="{326C6D5C-143F-4AF8-AE9F-934DA1807711}" destId="{5B6542AC-30C5-495A-B707-A65D2504A86F}" srcOrd="0" destOrd="0" presId="urn:microsoft.com/office/officeart/2005/8/layout/orgChart1"/>
    <dgm:cxn modelId="{12B9F990-84C4-4903-BEF5-7C5DEF4121B1}" type="presParOf" srcId="{326C6D5C-143F-4AF8-AE9F-934DA1807711}" destId="{9E2E948C-0487-4DDD-811A-23D800B78087}" srcOrd="1" destOrd="0" presId="urn:microsoft.com/office/officeart/2005/8/layout/orgChart1"/>
    <dgm:cxn modelId="{8A0A4B5B-4FCA-474B-92AB-AEA6F4D9DA14}" type="presParOf" srcId="{9E2E948C-0487-4DDD-811A-23D800B78087}" destId="{FC46840D-1800-4681-9F57-71869B7A49DC}" srcOrd="0" destOrd="0" presId="urn:microsoft.com/office/officeart/2005/8/layout/orgChart1"/>
    <dgm:cxn modelId="{DB99BB08-B877-40F7-895D-45AA0FF0522C}" type="presParOf" srcId="{FC46840D-1800-4681-9F57-71869B7A49DC}" destId="{F835EADD-FD2D-427F-971A-1E6EB3AA9133}" srcOrd="0" destOrd="0" presId="urn:microsoft.com/office/officeart/2005/8/layout/orgChart1"/>
    <dgm:cxn modelId="{E069A4A6-8BA2-427A-8BE2-DD4C922FB7D3}" type="presParOf" srcId="{FC46840D-1800-4681-9F57-71869B7A49DC}" destId="{53995242-F8A3-4C2E-8AE3-E8428C7E7EF2}" srcOrd="1" destOrd="0" presId="urn:microsoft.com/office/officeart/2005/8/layout/orgChart1"/>
    <dgm:cxn modelId="{54DAD006-5778-4EFB-80E6-FC958805DD73}" type="presParOf" srcId="{9E2E948C-0487-4DDD-811A-23D800B78087}" destId="{7DC2263B-50CF-410C-8D3F-E01F42D5AE08}" srcOrd="1" destOrd="0" presId="urn:microsoft.com/office/officeart/2005/8/layout/orgChart1"/>
    <dgm:cxn modelId="{A425236C-8E05-4A04-AA3F-237198161BC9}" type="presParOf" srcId="{9E2E948C-0487-4DDD-811A-23D800B78087}" destId="{67237040-A3DC-475D-82C0-9420C697B4F0}" srcOrd="2" destOrd="0" presId="urn:microsoft.com/office/officeart/2005/8/layout/orgChart1"/>
    <dgm:cxn modelId="{D5A38356-ECF6-44B4-8712-E92F0DB55FFE}" type="presParOf" srcId="{DEC3FA8C-3FE5-404D-936E-A6983134F3C1}" destId="{5FADE3F3-D06E-4E72-9B7B-16C3550EC5B3}" srcOrd="2" destOrd="0" presId="urn:microsoft.com/office/officeart/2005/8/layout/orgChart1"/>
    <dgm:cxn modelId="{7A2C46E6-AAB3-4149-9480-A0F6F331C37C}" type="presParOf" srcId="{CDC61B8D-8052-49D8-B620-5E2575B22B14}" destId="{EA4F6905-248A-448E-BBBC-4A996B0E41C4}" srcOrd="2" destOrd="0" presId="urn:microsoft.com/office/officeart/2005/8/layout/orgChart1"/>
    <dgm:cxn modelId="{48B44EFD-5640-43C3-B00C-DE16F4A2CC60}" type="presParOf" srcId="{CDC61B8D-8052-49D8-B620-5E2575B22B14}" destId="{BB6D21DA-991A-4382-9BC2-F30ED2636F29}" srcOrd="3" destOrd="0" presId="urn:microsoft.com/office/officeart/2005/8/layout/orgChart1"/>
    <dgm:cxn modelId="{8EE48143-EEC3-4CF7-B63F-F08CEF3E5C60}" type="presParOf" srcId="{BB6D21DA-991A-4382-9BC2-F30ED2636F29}" destId="{B55139CB-588A-4A80-82A7-151DF1265F17}" srcOrd="0" destOrd="0" presId="urn:microsoft.com/office/officeart/2005/8/layout/orgChart1"/>
    <dgm:cxn modelId="{4171E6F0-AD5B-40BA-90BB-D24EBA156274}" type="presParOf" srcId="{B55139CB-588A-4A80-82A7-151DF1265F17}" destId="{585518E3-399A-4F6C-A668-64587C5B4C12}" srcOrd="0" destOrd="0" presId="urn:microsoft.com/office/officeart/2005/8/layout/orgChart1"/>
    <dgm:cxn modelId="{B7901982-D5A0-4FC2-99CC-B7E4B80A242A}" type="presParOf" srcId="{B55139CB-588A-4A80-82A7-151DF1265F17}" destId="{A5239491-F61A-446D-9D9A-0C8024F8D304}" srcOrd="1" destOrd="0" presId="urn:microsoft.com/office/officeart/2005/8/layout/orgChart1"/>
    <dgm:cxn modelId="{7A094096-3B99-4444-9A61-1D290202E895}" type="presParOf" srcId="{BB6D21DA-991A-4382-9BC2-F30ED2636F29}" destId="{241EEFD6-0912-4176-AA8B-23523FD5A553}" srcOrd="1" destOrd="0" presId="urn:microsoft.com/office/officeart/2005/8/layout/orgChart1"/>
    <dgm:cxn modelId="{25408BA8-9C7A-425E-BAFD-B46A1E99A8F7}" type="presParOf" srcId="{241EEFD6-0912-4176-AA8B-23523FD5A553}" destId="{9071203D-1BE6-4D4B-99E2-1B661096D484}" srcOrd="0" destOrd="0" presId="urn:microsoft.com/office/officeart/2005/8/layout/orgChart1"/>
    <dgm:cxn modelId="{27955480-6B8F-4F33-A55B-DBAE3D29EF87}" type="presParOf" srcId="{241EEFD6-0912-4176-AA8B-23523FD5A553}" destId="{3D3A784F-F206-40EB-B574-2D16EB0BA3E3}" srcOrd="1" destOrd="0" presId="urn:microsoft.com/office/officeart/2005/8/layout/orgChart1"/>
    <dgm:cxn modelId="{69678BAF-278D-4AFF-AD13-C44BCBA33268}" type="presParOf" srcId="{3D3A784F-F206-40EB-B574-2D16EB0BA3E3}" destId="{88B6B3BF-2602-4477-9007-BBD91F582047}" srcOrd="0" destOrd="0" presId="urn:microsoft.com/office/officeart/2005/8/layout/orgChart1"/>
    <dgm:cxn modelId="{B53CF106-2C7A-4AEC-A15D-F6C0F99A4081}" type="presParOf" srcId="{88B6B3BF-2602-4477-9007-BBD91F582047}" destId="{83E7E46A-303D-4B3D-9559-AE9451F83A9C}" srcOrd="0" destOrd="0" presId="urn:microsoft.com/office/officeart/2005/8/layout/orgChart1"/>
    <dgm:cxn modelId="{14D05D6E-5F8E-47CE-B2C2-40DFB948E096}" type="presParOf" srcId="{88B6B3BF-2602-4477-9007-BBD91F582047}" destId="{FE80FFD1-18B5-4C9F-928D-014D9D1DB401}" srcOrd="1" destOrd="0" presId="urn:microsoft.com/office/officeart/2005/8/layout/orgChart1"/>
    <dgm:cxn modelId="{E1AEFE2D-DF20-479C-9A8C-972546B2E721}" type="presParOf" srcId="{3D3A784F-F206-40EB-B574-2D16EB0BA3E3}" destId="{F469596A-A050-4BB3-ABBA-43FB1EEFD0C7}" srcOrd="1" destOrd="0" presId="urn:microsoft.com/office/officeart/2005/8/layout/orgChart1"/>
    <dgm:cxn modelId="{7924CAF4-829F-4179-A1AB-6D14ADC56F00}" type="presParOf" srcId="{3D3A784F-F206-40EB-B574-2D16EB0BA3E3}" destId="{43AB0C2B-CB8E-4498-A984-C98C671585A3}" srcOrd="2" destOrd="0" presId="urn:microsoft.com/office/officeart/2005/8/layout/orgChart1"/>
    <dgm:cxn modelId="{1F3A8A37-A14A-47FC-AEE4-92D264CE466F}" type="presParOf" srcId="{BB6D21DA-991A-4382-9BC2-F30ED2636F29}" destId="{E150FEE4-8A7C-4CF4-82D7-36F349A3DB0F}" srcOrd="2" destOrd="0" presId="urn:microsoft.com/office/officeart/2005/8/layout/orgChart1"/>
    <dgm:cxn modelId="{29D787AD-B901-4ACA-AB4D-8760A437E89E}" type="presParOf" srcId="{21AA1BBC-C3F9-42CA-BFB8-A2EDE60CFC9C}" destId="{BE74F087-9D10-417E-BE7E-BA1EEC957BC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8B2390-6CD1-4392-B8BF-C6D87B3F3E5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9A523966-0C5A-4C2D-AB86-61D11C09B21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rPr>
            <a:t>Элементарные частицы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/>
              </a:outerShdw>
            </a:effectLst>
            <a:latin typeface="Monotype Corsiva" pitchFamily="66" charset="0"/>
          </a:endParaRPr>
        </a:p>
      </dgm:t>
    </dgm:pt>
    <dgm:pt modelId="{A0C9379D-9B5F-4E3B-A6DC-14B790373D7D}" type="parTrans" cxnId="{0AB6DCEA-C4D4-4D34-B1C0-E38B907F3F86}">
      <dgm:prSet/>
      <dgm:spPr/>
    </dgm:pt>
    <dgm:pt modelId="{C2AEF7FA-D62B-4ECD-9C1C-2DD38B7F950C}" type="sibTrans" cxnId="{0AB6DCEA-C4D4-4D34-B1C0-E38B907F3F86}">
      <dgm:prSet/>
      <dgm:spPr/>
    </dgm:pt>
    <dgm:pt modelId="{27433079-B045-4BEE-AF91-B4F5C179FAF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rPr>
            <a:t>Фермионы – частицы с полуцелым спином (</a:t>
          </a:r>
          <a:r>
            <a:rPr kumimoji="0" lang="en-US" altLang="ru-RU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rPr>
            <a:t>s = 1/2, 3/2)</a:t>
          </a:r>
          <a:endParaRPr kumimoji="0" lang="en-US" altLang="ru-RU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/>
              </a:outerShdw>
            </a:effectLst>
            <a:latin typeface="Monotype Corsiva" pitchFamily="66" charset="0"/>
          </a:endParaRPr>
        </a:p>
      </dgm:t>
    </dgm:pt>
    <dgm:pt modelId="{8F8FDB32-02F4-4C05-B077-C231239EEA37}" type="parTrans" cxnId="{820F7595-C4D9-4956-983A-98F76722DAE4}">
      <dgm:prSet/>
      <dgm:spPr/>
    </dgm:pt>
    <dgm:pt modelId="{E8D5A325-DC0D-4E6E-BEC7-A4CA829FCA62}" type="sibTrans" cxnId="{820F7595-C4D9-4956-983A-98F76722DAE4}">
      <dgm:prSet/>
      <dgm:spPr/>
    </dgm:pt>
    <dgm:pt modelId="{A11EA5CD-EEB9-4732-B67E-99E6B2AB0F0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Бозоны – частицы с целым спином</a:t>
          </a:r>
          <a:r>
            <a:rPr kumimoji="0" lang="en-US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 (s = 0, 1)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C45B452F-DF5F-453D-A39D-A81160277B2C}" type="parTrans" cxnId="{F454A501-D805-4AE7-A2C4-F4F6B8F47B5A}">
      <dgm:prSet/>
      <dgm:spPr/>
    </dgm:pt>
    <dgm:pt modelId="{73D51007-303A-4C19-9F7A-F64571B79825}" type="sibTrans" cxnId="{F454A501-D805-4AE7-A2C4-F4F6B8F47B5A}">
      <dgm:prSet/>
      <dgm:spPr/>
    </dgm:pt>
    <dgm:pt modelId="{6B60B698-3F9C-4DFA-B7BF-EC74718DE387}" type="pres">
      <dgm:prSet presAssocID="{1E8B2390-6CD1-4392-B8BF-C6D87B3F3E5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44BB003-0109-452C-9F64-A3A9C2B383FB}" type="pres">
      <dgm:prSet presAssocID="{9A523966-0C5A-4C2D-AB86-61D11C09B21C}" presName="hierRoot1" presStyleCnt="0">
        <dgm:presLayoutVars>
          <dgm:hierBranch/>
        </dgm:presLayoutVars>
      </dgm:prSet>
      <dgm:spPr/>
    </dgm:pt>
    <dgm:pt modelId="{3B604783-2AD4-425C-B68D-63CDC4F66379}" type="pres">
      <dgm:prSet presAssocID="{9A523966-0C5A-4C2D-AB86-61D11C09B21C}" presName="rootComposite1" presStyleCnt="0"/>
      <dgm:spPr/>
    </dgm:pt>
    <dgm:pt modelId="{F34E0E45-2A4C-4EDA-BDB2-286E6229694A}" type="pres">
      <dgm:prSet presAssocID="{9A523966-0C5A-4C2D-AB86-61D11C09B21C}" presName="rootText1" presStyleLbl="node0" presStyleIdx="0" presStyleCnt="1">
        <dgm:presLayoutVars>
          <dgm:chPref val="3"/>
        </dgm:presLayoutVars>
      </dgm:prSet>
      <dgm:spPr/>
    </dgm:pt>
    <dgm:pt modelId="{151B386C-F8A5-4139-BF3C-CFCFC41D0E1E}" type="pres">
      <dgm:prSet presAssocID="{9A523966-0C5A-4C2D-AB86-61D11C09B21C}" presName="rootConnector1" presStyleLbl="node1" presStyleIdx="0" presStyleCnt="0"/>
      <dgm:spPr/>
    </dgm:pt>
    <dgm:pt modelId="{A1B4968E-CA35-436F-B548-AEC830E6C916}" type="pres">
      <dgm:prSet presAssocID="{9A523966-0C5A-4C2D-AB86-61D11C09B21C}" presName="hierChild2" presStyleCnt="0"/>
      <dgm:spPr/>
    </dgm:pt>
    <dgm:pt modelId="{CCE30A18-F895-4500-B915-B864CF43C73B}" type="pres">
      <dgm:prSet presAssocID="{8F8FDB32-02F4-4C05-B077-C231239EEA37}" presName="Name35" presStyleLbl="parChTrans1D2" presStyleIdx="0" presStyleCnt="2"/>
      <dgm:spPr/>
    </dgm:pt>
    <dgm:pt modelId="{A4365ED2-6589-4577-B04C-70F589A05339}" type="pres">
      <dgm:prSet presAssocID="{27433079-B045-4BEE-AF91-B4F5C179FAF3}" presName="hierRoot2" presStyleCnt="0">
        <dgm:presLayoutVars>
          <dgm:hierBranch/>
        </dgm:presLayoutVars>
      </dgm:prSet>
      <dgm:spPr/>
    </dgm:pt>
    <dgm:pt modelId="{01986BC7-5E99-4D75-9100-B1AC348EB7ED}" type="pres">
      <dgm:prSet presAssocID="{27433079-B045-4BEE-AF91-B4F5C179FAF3}" presName="rootComposite" presStyleCnt="0"/>
      <dgm:spPr/>
    </dgm:pt>
    <dgm:pt modelId="{442EB624-8342-422C-913B-88018BFD8EA5}" type="pres">
      <dgm:prSet presAssocID="{27433079-B045-4BEE-AF91-B4F5C179FAF3}" presName="rootText" presStyleLbl="node2" presStyleIdx="0" presStyleCnt="2">
        <dgm:presLayoutVars>
          <dgm:chPref val="3"/>
        </dgm:presLayoutVars>
      </dgm:prSet>
      <dgm:spPr/>
    </dgm:pt>
    <dgm:pt modelId="{406F69B8-0CA2-4735-8D7B-94AA8175A415}" type="pres">
      <dgm:prSet presAssocID="{27433079-B045-4BEE-AF91-B4F5C179FAF3}" presName="rootConnector" presStyleLbl="node2" presStyleIdx="0" presStyleCnt="2"/>
      <dgm:spPr/>
    </dgm:pt>
    <dgm:pt modelId="{76A5742D-07B9-4427-9AB1-EDEF73E07B05}" type="pres">
      <dgm:prSet presAssocID="{27433079-B045-4BEE-AF91-B4F5C179FAF3}" presName="hierChild4" presStyleCnt="0"/>
      <dgm:spPr/>
    </dgm:pt>
    <dgm:pt modelId="{E44A4083-B9EA-42AE-98D8-89C290DBE4EC}" type="pres">
      <dgm:prSet presAssocID="{27433079-B045-4BEE-AF91-B4F5C179FAF3}" presName="hierChild5" presStyleCnt="0"/>
      <dgm:spPr/>
    </dgm:pt>
    <dgm:pt modelId="{B18D8BD3-307A-4C5B-B174-D81AEB06A998}" type="pres">
      <dgm:prSet presAssocID="{C45B452F-DF5F-453D-A39D-A81160277B2C}" presName="Name35" presStyleLbl="parChTrans1D2" presStyleIdx="1" presStyleCnt="2"/>
      <dgm:spPr/>
    </dgm:pt>
    <dgm:pt modelId="{9E9C0810-541F-4194-87F7-D9A59A8C5DCA}" type="pres">
      <dgm:prSet presAssocID="{A11EA5CD-EEB9-4732-B67E-99E6B2AB0F02}" presName="hierRoot2" presStyleCnt="0">
        <dgm:presLayoutVars>
          <dgm:hierBranch/>
        </dgm:presLayoutVars>
      </dgm:prSet>
      <dgm:spPr/>
    </dgm:pt>
    <dgm:pt modelId="{B40B3A20-B02D-4AF6-ACF0-D19F2D563F0B}" type="pres">
      <dgm:prSet presAssocID="{A11EA5CD-EEB9-4732-B67E-99E6B2AB0F02}" presName="rootComposite" presStyleCnt="0"/>
      <dgm:spPr/>
    </dgm:pt>
    <dgm:pt modelId="{46091748-3C90-40BB-A4D7-8D7A98FB108C}" type="pres">
      <dgm:prSet presAssocID="{A11EA5CD-EEB9-4732-B67E-99E6B2AB0F02}" presName="rootText" presStyleLbl="node2" presStyleIdx="1" presStyleCnt="2">
        <dgm:presLayoutVars>
          <dgm:chPref val="3"/>
        </dgm:presLayoutVars>
      </dgm:prSet>
      <dgm:spPr/>
    </dgm:pt>
    <dgm:pt modelId="{A76690DF-BF93-4AEC-A35E-DED8038A6743}" type="pres">
      <dgm:prSet presAssocID="{A11EA5CD-EEB9-4732-B67E-99E6B2AB0F02}" presName="rootConnector" presStyleLbl="node2" presStyleIdx="1" presStyleCnt="2"/>
      <dgm:spPr/>
    </dgm:pt>
    <dgm:pt modelId="{26547448-9B35-49B5-8FA8-C00592F54243}" type="pres">
      <dgm:prSet presAssocID="{A11EA5CD-EEB9-4732-B67E-99E6B2AB0F02}" presName="hierChild4" presStyleCnt="0"/>
      <dgm:spPr/>
    </dgm:pt>
    <dgm:pt modelId="{33B37BE5-E25F-487D-B840-8C06CB22758B}" type="pres">
      <dgm:prSet presAssocID="{A11EA5CD-EEB9-4732-B67E-99E6B2AB0F02}" presName="hierChild5" presStyleCnt="0"/>
      <dgm:spPr/>
    </dgm:pt>
    <dgm:pt modelId="{9837D9EF-D129-4BAB-AEE0-C89B6EC65F43}" type="pres">
      <dgm:prSet presAssocID="{9A523966-0C5A-4C2D-AB86-61D11C09B21C}" presName="hierChild3" presStyleCnt="0"/>
      <dgm:spPr/>
    </dgm:pt>
  </dgm:ptLst>
  <dgm:cxnLst>
    <dgm:cxn modelId="{173EB833-7992-4D74-9CC7-F2F10C2824C9}" type="presOf" srcId="{C45B452F-DF5F-453D-A39D-A81160277B2C}" destId="{B18D8BD3-307A-4C5B-B174-D81AEB06A998}" srcOrd="0" destOrd="0" presId="urn:microsoft.com/office/officeart/2005/8/layout/orgChart1"/>
    <dgm:cxn modelId="{AED01EC5-4373-419F-90D5-3D41E457F602}" type="presOf" srcId="{9A523966-0C5A-4C2D-AB86-61D11C09B21C}" destId="{151B386C-F8A5-4139-BF3C-CFCFC41D0E1E}" srcOrd="1" destOrd="0" presId="urn:microsoft.com/office/officeart/2005/8/layout/orgChart1"/>
    <dgm:cxn modelId="{820F7595-C4D9-4956-983A-98F76722DAE4}" srcId="{9A523966-0C5A-4C2D-AB86-61D11C09B21C}" destId="{27433079-B045-4BEE-AF91-B4F5C179FAF3}" srcOrd="0" destOrd="0" parTransId="{8F8FDB32-02F4-4C05-B077-C231239EEA37}" sibTransId="{E8D5A325-DC0D-4E6E-BEC7-A4CA829FCA62}"/>
    <dgm:cxn modelId="{0AB6DCEA-C4D4-4D34-B1C0-E38B907F3F86}" srcId="{1E8B2390-6CD1-4392-B8BF-C6D87B3F3E5A}" destId="{9A523966-0C5A-4C2D-AB86-61D11C09B21C}" srcOrd="0" destOrd="0" parTransId="{A0C9379D-9B5F-4E3B-A6DC-14B790373D7D}" sibTransId="{C2AEF7FA-D62B-4ECD-9C1C-2DD38B7F950C}"/>
    <dgm:cxn modelId="{91481D7D-B90D-4DCB-9947-8E362FA8DAD5}" type="presOf" srcId="{27433079-B045-4BEE-AF91-B4F5C179FAF3}" destId="{442EB624-8342-422C-913B-88018BFD8EA5}" srcOrd="0" destOrd="0" presId="urn:microsoft.com/office/officeart/2005/8/layout/orgChart1"/>
    <dgm:cxn modelId="{7B107F46-5ED0-4066-96E4-E8031FFFACF5}" type="presOf" srcId="{8F8FDB32-02F4-4C05-B077-C231239EEA37}" destId="{CCE30A18-F895-4500-B915-B864CF43C73B}" srcOrd="0" destOrd="0" presId="urn:microsoft.com/office/officeart/2005/8/layout/orgChart1"/>
    <dgm:cxn modelId="{C768B200-9AE5-460B-B0B4-F5D6BD68806C}" type="presOf" srcId="{A11EA5CD-EEB9-4732-B67E-99E6B2AB0F02}" destId="{46091748-3C90-40BB-A4D7-8D7A98FB108C}" srcOrd="0" destOrd="0" presId="urn:microsoft.com/office/officeart/2005/8/layout/orgChart1"/>
    <dgm:cxn modelId="{30E95A4F-52EC-4449-8934-ECABF61EA6EC}" type="presOf" srcId="{1E8B2390-6CD1-4392-B8BF-C6D87B3F3E5A}" destId="{6B60B698-3F9C-4DFA-B7BF-EC74718DE387}" srcOrd="0" destOrd="0" presId="urn:microsoft.com/office/officeart/2005/8/layout/orgChart1"/>
    <dgm:cxn modelId="{0C96495B-4D10-4008-AFA9-829B703BC1FC}" type="presOf" srcId="{9A523966-0C5A-4C2D-AB86-61D11C09B21C}" destId="{F34E0E45-2A4C-4EDA-BDB2-286E6229694A}" srcOrd="0" destOrd="0" presId="urn:microsoft.com/office/officeart/2005/8/layout/orgChart1"/>
    <dgm:cxn modelId="{7411B078-F954-4893-91E1-53D4EC43515E}" type="presOf" srcId="{27433079-B045-4BEE-AF91-B4F5C179FAF3}" destId="{406F69B8-0CA2-4735-8D7B-94AA8175A415}" srcOrd="1" destOrd="0" presId="urn:microsoft.com/office/officeart/2005/8/layout/orgChart1"/>
    <dgm:cxn modelId="{F454A501-D805-4AE7-A2C4-F4F6B8F47B5A}" srcId="{9A523966-0C5A-4C2D-AB86-61D11C09B21C}" destId="{A11EA5CD-EEB9-4732-B67E-99E6B2AB0F02}" srcOrd="1" destOrd="0" parTransId="{C45B452F-DF5F-453D-A39D-A81160277B2C}" sibTransId="{73D51007-303A-4C19-9F7A-F64571B79825}"/>
    <dgm:cxn modelId="{230A08A1-3F37-4E68-B885-17B49D63C386}" type="presOf" srcId="{A11EA5CD-EEB9-4732-B67E-99E6B2AB0F02}" destId="{A76690DF-BF93-4AEC-A35E-DED8038A6743}" srcOrd="1" destOrd="0" presId="urn:microsoft.com/office/officeart/2005/8/layout/orgChart1"/>
    <dgm:cxn modelId="{8F1A44B4-E232-4C09-988B-F41CE349FE00}" type="presParOf" srcId="{6B60B698-3F9C-4DFA-B7BF-EC74718DE387}" destId="{144BB003-0109-452C-9F64-A3A9C2B383FB}" srcOrd="0" destOrd="0" presId="urn:microsoft.com/office/officeart/2005/8/layout/orgChart1"/>
    <dgm:cxn modelId="{A1835C02-9870-4DBA-86DE-A1824F61BA5E}" type="presParOf" srcId="{144BB003-0109-452C-9F64-A3A9C2B383FB}" destId="{3B604783-2AD4-425C-B68D-63CDC4F66379}" srcOrd="0" destOrd="0" presId="urn:microsoft.com/office/officeart/2005/8/layout/orgChart1"/>
    <dgm:cxn modelId="{B96D6933-6C75-4DEA-B37D-6E9E3B83210A}" type="presParOf" srcId="{3B604783-2AD4-425C-B68D-63CDC4F66379}" destId="{F34E0E45-2A4C-4EDA-BDB2-286E6229694A}" srcOrd="0" destOrd="0" presId="urn:microsoft.com/office/officeart/2005/8/layout/orgChart1"/>
    <dgm:cxn modelId="{803D47D4-6AB6-4E75-946A-A43E062E9B2F}" type="presParOf" srcId="{3B604783-2AD4-425C-B68D-63CDC4F66379}" destId="{151B386C-F8A5-4139-BF3C-CFCFC41D0E1E}" srcOrd="1" destOrd="0" presId="urn:microsoft.com/office/officeart/2005/8/layout/orgChart1"/>
    <dgm:cxn modelId="{1E724913-2BFF-449D-A49E-AB2D1F8A1A85}" type="presParOf" srcId="{144BB003-0109-452C-9F64-A3A9C2B383FB}" destId="{A1B4968E-CA35-436F-B548-AEC830E6C916}" srcOrd="1" destOrd="0" presId="urn:microsoft.com/office/officeart/2005/8/layout/orgChart1"/>
    <dgm:cxn modelId="{497E1A9F-FC8E-4F6E-918B-F811BA39E5EB}" type="presParOf" srcId="{A1B4968E-CA35-436F-B548-AEC830E6C916}" destId="{CCE30A18-F895-4500-B915-B864CF43C73B}" srcOrd="0" destOrd="0" presId="urn:microsoft.com/office/officeart/2005/8/layout/orgChart1"/>
    <dgm:cxn modelId="{308BB70D-4F1F-4944-A507-0CE339D8AA65}" type="presParOf" srcId="{A1B4968E-CA35-436F-B548-AEC830E6C916}" destId="{A4365ED2-6589-4577-B04C-70F589A05339}" srcOrd="1" destOrd="0" presId="urn:microsoft.com/office/officeart/2005/8/layout/orgChart1"/>
    <dgm:cxn modelId="{3B655CCF-5265-4378-A7FC-64C54AB77DCD}" type="presParOf" srcId="{A4365ED2-6589-4577-B04C-70F589A05339}" destId="{01986BC7-5E99-4D75-9100-B1AC348EB7ED}" srcOrd="0" destOrd="0" presId="urn:microsoft.com/office/officeart/2005/8/layout/orgChart1"/>
    <dgm:cxn modelId="{77FDA5DB-AAE1-4A33-A3A2-875F4BB26AFA}" type="presParOf" srcId="{01986BC7-5E99-4D75-9100-B1AC348EB7ED}" destId="{442EB624-8342-422C-913B-88018BFD8EA5}" srcOrd="0" destOrd="0" presId="urn:microsoft.com/office/officeart/2005/8/layout/orgChart1"/>
    <dgm:cxn modelId="{3CE9E3E2-0A61-48A7-9F80-2C02CF4673FA}" type="presParOf" srcId="{01986BC7-5E99-4D75-9100-B1AC348EB7ED}" destId="{406F69B8-0CA2-4735-8D7B-94AA8175A415}" srcOrd="1" destOrd="0" presId="urn:microsoft.com/office/officeart/2005/8/layout/orgChart1"/>
    <dgm:cxn modelId="{95A40325-FF61-4EEC-969A-DE94B6F25754}" type="presParOf" srcId="{A4365ED2-6589-4577-B04C-70F589A05339}" destId="{76A5742D-07B9-4427-9AB1-EDEF73E07B05}" srcOrd="1" destOrd="0" presId="urn:microsoft.com/office/officeart/2005/8/layout/orgChart1"/>
    <dgm:cxn modelId="{1D62A9B9-0387-448F-B053-A8B0C70C9013}" type="presParOf" srcId="{A4365ED2-6589-4577-B04C-70F589A05339}" destId="{E44A4083-B9EA-42AE-98D8-89C290DBE4EC}" srcOrd="2" destOrd="0" presId="urn:microsoft.com/office/officeart/2005/8/layout/orgChart1"/>
    <dgm:cxn modelId="{4E2565DA-CFCB-4F6C-A390-080AD748241F}" type="presParOf" srcId="{A1B4968E-CA35-436F-B548-AEC830E6C916}" destId="{B18D8BD3-307A-4C5B-B174-D81AEB06A998}" srcOrd="2" destOrd="0" presId="urn:microsoft.com/office/officeart/2005/8/layout/orgChart1"/>
    <dgm:cxn modelId="{518000C7-D20F-4929-9BD1-2554E62E1E66}" type="presParOf" srcId="{A1B4968E-CA35-436F-B548-AEC830E6C916}" destId="{9E9C0810-541F-4194-87F7-D9A59A8C5DCA}" srcOrd="3" destOrd="0" presId="urn:microsoft.com/office/officeart/2005/8/layout/orgChart1"/>
    <dgm:cxn modelId="{AB1865BD-FF0F-41BC-A1D2-A95875387B04}" type="presParOf" srcId="{9E9C0810-541F-4194-87F7-D9A59A8C5DCA}" destId="{B40B3A20-B02D-4AF6-ACF0-D19F2D563F0B}" srcOrd="0" destOrd="0" presId="urn:microsoft.com/office/officeart/2005/8/layout/orgChart1"/>
    <dgm:cxn modelId="{01312C41-DA5E-41E0-90DE-F25608588256}" type="presParOf" srcId="{B40B3A20-B02D-4AF6-ACF0-D19F2D563F0B}" destId="{46091748-3C90-40BB-A4D7-8D7A98FB108C}" srcOrd="0" destOrd="0" presId="urn:microsoft.com/office/officeart/2005/8/layout/orgChart1"/>
    <dgm:cxn modelId="{5C5B494B-DAD8-453B-9821-B03893B82490}" type="presParOf" srcId="{B40B3A20-B02D-4AF6-ACF0-D19F2D563F0B}" destId="{A76690DF-BF93-4AEC-A35E-DED8038A6743}" srcOrd="1" destOrd="0" presId="urn:microsoft.com/office/officeart/2005/8/layout/orgChart1"/>
    <dgm:cxn modelId="{1E2D92AB-A5FF-4480-BFF8-5599A21960B9}" type="presParOf" srcId="{9E9C0810-541F-4194-87F7-D9A59A8C5DCA}" destId="{26547448-9B35-49B5-8FA8-C00592F54243}" srcOrd="1" destOrd="0" presId="urn:microsoft.com/office/officeart/2005/8/layout/orgChart1"/>
    <dgm:cxn modelId="{D838F042-3E6D-4C1B-86E2-82E79F618389}" type="presParOf" srcId="{9E9C0810-541F-4194-87F7-D9A59A8C5DCA}" destId="{33B37BE5-E25F-487D-B840-8C06CB22758B}" srcOrd="2" destOrd="0" presId="urn:microsoft.com/office/officeart/2005/8/layout/orgChart1"/>
    <dgm:cxn modelId="{24B8D308-FD12-4822-BD51-F86BC58965E4}" type="presParOf" srcId="{144BB003-0109-452C-9F64-A3A9C2B383FB}" destId="{9837D9EF-D129-4BAB-AEE0-C89B6EC65F4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6845BE-775F-41CE-8587-EDAC731CE2B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44637684-6B0A-4041-AA26-93F9DF1CB53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rPr>
            <a:t>Элементарные частицы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/>
              </a:outerShdw>
            </a:effectLst>
            <a:latin typeface="Monotype Corsiva" pitchFamily="66" charset="0"/>
          </a:endParaRPr>
        </a:p>
      </dgm:t>
    </dgm:pt>
    <dgm:pt modelId="{0112C53E-555C-4C3C-9020-6F1B235D298D}" type="parTrans" cxnId="{245B1A00-6C7D-46CD-95B9-20BB44187EF1}">
      <dgm:prSet/>
      <dgm:spPr/>
    </dgm:pt>
    <dgm:pt modelId="{601C2625-E0A4-4BCF-A6B9-FC4D4AB38266}" type="sibTrans" cxnId="{245B1A00-6C7D-46CD-95B9-20BB44187EF1}">
      <dgm:prSet/>
      <dgm:spPr/>
    </dgm:pt>
    <dgm:pt modelId="{E198D1BF-3ED2-4620-A518-5064173E945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Лептоны</a:t>
          </a: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 – </a:t>
          </a: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фундаментальные частицы, </a:t>
          </a:r>
          <a:r>
            <a:rPr kumimoji="0" lang="ru-RU" altLang="ru-RU" b="1" i="0" u="sng" strike="noStrike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не</a:t>
          </a: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 участвующие</a:t>
          </a: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 в сильном взаимодействии</a:t>
          </a:r>
          <a:endParaRPr kumimoji="0" lang="en-US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C0C0C0"/>
              </a:outerShdw>
            </a:effectLst>
            <a:latin typeface="Monotype Corsiva" pitchFamily="66" charset="0"/>
          </a:endParaRPr>
        </a:p>
      </dgm:t>
    </dgm:pt>
    <dgm:pt modelId="{5CCC3009-FFBF-4443-9F78-6B53B549F8A2}" type="parTrans" cxnId="{6AB56101-18F8-44AD-BC3D-06917E098BEF}">
      <dgm:prSet/>
      <dgm:spPr/>
    </dgm:pt>
    <dgm:pt modelId="{D91ABD38-DEC7-4E2A-A0AA-C01223DE9C28}" type="sibTrans" cxnId="{6AB56101-18F8-44AD-BC3D-06917E098BEF}">
      <dgm:prSet/>
      <dgm:spPr/>
    </dgm:pt>
    <dgm:pt modelId="{36807E49-EFE7-4B81-B5B3-BAD610B67D6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Адроны </a:t>
          </a: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– элементарные частицы, </a:t>
          </a: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D61C3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участвующие </a:t>
          </a: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в сильном взаимодействии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C0C0C0"/>
              </a:outerShdw>
            </a:effectLst>
            <a:latin typeface="Monotype Corsiva" pitchFamily="66" charset="0"/>
          </a:endParaRPr>
        </a:p>
      </dgm:t>
    </dgm:pt>
    <dgm:pt modelId="{B0014C3D-0848-477C-99D4-9C3367225726}" type="parTrans" cxnId="{8D684CD7-CD82-4A7C-8F4E-2E7DD17A1EF6}">
      <dgm:prSet/>
      <dgm:spPr/>
    </dgm:pt>
    <dgm:pt modelId="{E937D551-2611-4B95-A0CA-EC75ECD291E5}" type="sibTrans" cxnId="{8D684CD7-CD82-4A7C-8F4E-2E7DD17A1EF6}">
      <dgm:prSet/>
      <dgm:spPr/>
    </dgm:pt>
    <dgm:pt modelId="{4026AAAE-A93F-4DC8-B7F2-F458D139E899}" type="pres">
      <dgm:prSet presAssocID="{EC6845BE-775F-41CE-8587-EDAC731CE2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98A0BE9-71CC-4F39-91A1-CB2620BF5C01}" type="pres">
      <dgm:prSet presAssocID="{44637684-6B0A-4041-AA26-93F9DF1CB537}" presName="hierRoot1" presStyleCnt="0">
        <dgm:presLayoutVars>
          <dgm:hierBranch/>
        </dgm:presLayoutVars>
      </dgm:prSet>
      <dgm:spPr/>
    </dgm:pt>
    <dgm:pt modelId="{81C273A7-4794-478C-9362-D4B1734FF91A}" type="pres">
      <dgm:prSet presAssocID="{44637684-6B0A-4041-AA26-93F9DF1CB537}" presName="rootComposite1" presStyleCnt="0"/>
      <dgm:spPr/>
    </dgm:pt>
    <dgm:pt modelId="{6097D97B-2E5C-47D2-ADEA-D2630ED7B9C9}" type="pres">
      <dgm:prSet presAssocID="{44637684-6B0A-4041-AA26-93F9DF1CB537}" presName="rootText1" presStyleLbl="node0" presStyleIdx="0" presStyleCnt="1">
        <dgm:presLayoutVars>
          <dgm:chPref val="3"/>
        </dgm:presLayoutVars>
      </dgm:prSet>
      <dgm:spPr/>
    </dgm:pt>
    <dgm:pt modelId="{7DA737CF-A094-4FCF-8EC0-15D823F64937}" type="pres">
      <dgm:prSet presAssocID="{44637684-6B0A-4041-AA26-93F9DF1CB537}" presName="rootConnector1" presStyleLbl="node1" presStyleIdx="0" presStyleCnt="0"/>
      <dgm:spPr/>
    </dgm:pt>
    <dgm:pt modelId="{4BD63A55-B82B-4F5A-979C-6B2AEC4619BB}" type="pres">
      <dgm:prSet presAssocID="{44637684-6B0A-4041-AA26-93F9DF1CB537}" presName="hierChild2" presStyleCnt="0"/>
      <dgm:spPr/>
    </dgm:pt>
    <dgm:pt modelId="{812DA9FB-6B84-4608-8862-B32C34B5DCE4}" type="pres">
      <dgm:prSet presAssocID="{5CCC3009-FFBF-4443-9F78-6B53B549F8A2}" presName="Name35" presStyleLbl="parChTrans1D2" presStyleIdx="0" presStyleCnt="2"/>
      <dgm:spPr/>
    </dgm:pt>
    <dgm:pt modelId="{72325924-F468-433E-A8CD-FB7AEDBB6266}" type="pres">
      <dgm:prSet presAssocID="{E198D1BF-3ED2-4620-A518-5064173E9451}" presName="hierRoot2" presStyleCnt="0">
        <dgm:presLayoutVars>
          <dgm:hierBranch/>
        </dgm:presLayoutVars>
      </dgm:prSet>
      <dgm:spPr/>
    </dgm:pt>
    <dgm:pt modelId="{48B57677-C954-4DAD-B5C3-9A9F455A8243}" type="pres">
      <dgm:prSet presAssocID="{E198D1BF-3ED2-4620-A518-5064173E9451}" presName="rootComposite" presStyleCnt="0"/>
      <dgm:spPr/>
    </dgm:pt>
    <dgm:pt modelId="{4FAB6199-45C7-466C-8046-5C4A5099A0FD}" type="pres">
      <dgm:prSet presAssocID="{E198D1BF-3ED2-4620-A518-5064173E9451}" presName="rootText" presStyleLbl="node2" presStyleIdx="0" presStyleCnt="2">
        <dgm:presLayoutVars>
          <dgm:chPref val="3"/>
        </dgm:presLayoutVars>
      </dgm:prSet>
      <dgm:spPr/>
    </dgm:pt>
    <dgm:pt modelId="{96C28A81-81F0-4192-9BA8-AA4E8635F8AE}" type="pres">
      <dgm:prSet presAssocID="{E198D1BF-3ED2-4620-A518-5064173E9451}" presName="rootConnector" presStyleLbl="node2" presStyleIdx="0" presStyleCnt="2"/>
      <dgm:spPr/>
    </dgm:pt>
    <dgm:pt modelId="{4F888D57-9CAE-4ABC-817A-918886FA9BC5}" type="pres">
      <dgm:prSet presAssocID="{E198D1BF-3ED2-4620-A518-5064173E9451}" presName="hierChild4" presStyleCnt="0"/>
      <dgm:spPr/>
    </dgm:pt>
    <dgm:pt modelId="{54D68225-4930-4C2C-AB54-0A82646B4373}" type="pres">
      <dgm:prSet presAssocID="{E198D1BF-3ED2-4620-A518-5064173E9451}" presName="hierChild5" presStyleCnt="0"/>
      <dgm:spPr/>
    </dgm:pt>
    <dgm:pt modelId="{77C75E54-7904-4F26-8533-77108FB8733D}" type="pres">
      <dgm:prSet presAssocID="{B0014C3D-0848-477C-99D4-9C3367225726}" presName="Name35" presStyleLbl="parChTrans1D2" presStyleIdx="1" presStyleCnt="2"/>
      <dgm:spPr/>
    </dgm:pt>
    <dgm:pt modelId="{20B1D22D-4D87-4E8D-96FD-6A576C8160B9}" type="pres">
      <dgm:prSet presAssocID="{36807E49-EFE7-4B81-B5B3-BAD610B67D6B}" presName="hierRoot2" presStyleCnt="0">
        <dgm:presLayoutVars>
          <dgm:hierBranch/>
        </dgm:presLayoutVars>
      </dgm:prSet>
      <dgm:spPr/>
    </dgm:pt>
    <dgm:pt modelId="{CE6E9473-11A5-4B7F-AB3D-518E15C814B5}" type="pres">
      <dgm:prSet presAssocID="{36807E49-EFE7-4B81-B5B3-BAD610B67D6B}" presName="rootComposite" presStyleCnt="0"/>
      <dgm:spPr/>
    </dgm:pt>
    <dgm:pt modelId="{A83002D7-68D9-44C3-B30C-03499B332AB5}" type="pres">
      <dgm:prSet presAssocID="{36807E49-EFE7-4B81-B5B3-BAD610B67D6B}" presName="rootText" presStyleLbl="node2" presStyleIdx="1" presStyleCnt="2">
        <dgm:presLayoutVars>
          <dgm:chPref val="3"/>
        </dgm:presLayoutVars>
      </dgm:prSet>
      <dgm:spPr/>
    </dgm:pt>
    <dgm:pt modelId="{C91A99D4-96C3-4705-827E-9B3F8E81D4DE}" type="pres">
      <dgm:prSet presAssocID="{36807E49-EFE7-4B81-B5B3-BAD610B67D6B}" presName="rootConnector" presStyleLbl="node2" presStyleIdx="1" presStyleCnt="2"/>
      <dgm:spPr/>
    </dgm:pt>
    <dgm:pt modelId="{C805781D-5B3A-484E-B811-1401197D57D7}" type="pres">
      <dgm:prSet presAssocID="{36807E49-EFE7-4B81-B5B3-BAD610B67D6B}" presName="hierChild4" presStyleCnt="0"/>
      <dgm:spPr/>
    </dgm:pt>
    <dgm:pt modelId="{6A8C9C77-9A84-4CBE-8B40-11B83CF9FB0F}" type="pres">
      <dgm:prSet presAssocID="{36807E49-EFE7-4B81-B5B3-BAD610B67D6B}" presName="hierChild5" presStyleCnt="0"/>
      <dgm:spPr/>
    </dgm:pt>
    <dgm:pt modelId="{0562EF9F-C7D8-4AFD-9753-2158B167354A}" type="pres">
      <dgm:prSet presAssocID="{44637684-6B0A-4041-AA26-93F9DF1CB537}" presName="hierChild3" presStyleCnt="0"/>
      <dgm:spPr/>
    </dgm:pt>
  </dgm:ptLst>
  <dgm:cxnLst>
    <dgm:cxn modelId="{3B9A02BC-487F-4ECD-B6F5-12C2DE17994A}" type="presOf" srcId="{E198D1BF-3ED2-4620-A518-5064173E9451}" destId="{4FAB6199-45C7-466C-8046-5C4A5099A0FD}" srcOrd="0" destOrd="0" presId="urn:microsoft.com/office/officeart/2005/8/layout/orgChart1"/>
    <dgm:cxn modelId="{15E211B7-D36E-4E9A-AE97-DFC85150860D}" type="presOf" srcId="{36807E49-EFE7-4B81-B5B3-BAD610B67D6B}" destId="{C91A99D4-96C3-4705-827E-9B3F8E81D4DE}" srcOrd="1" destOrd="0" presId="urn:microsoft.com/office/officeart/2005/8/layout/orgChart1"/>
    <dgm:cxn modelId="{6AB56101-18F8-44AD-BC3D-06917E098BEF}" srcId="{44637684-6B0A-4041-AA26-93F9DF1CB537}" destId="{E198D1BF-3ED2-4620-A518-5064173E9451}" srcOrd="0" destOrd="0" parTransId="{5CCC3009-FFBF-4443-9F78-6B53B549F8A2}" sibTransId="{D91ABD38-DEC7-4E2A-A0AA-C01223DE9C28}"/>
    <dgm:cxn modelId="{CAB4ADD1-C84B-41A4-B4EC-B8CDC92B5AA7}" type="presOf" srcId="{B0014C3D-0848-477C-99D4-9C3367225726}" destId="{77C75E54-7904-4F26-8533-77108FB8733D}" srcOrd="0" destOrd="0" presId="urn:microsoft.com/office/officeart/2005/8/layout/orgChart1"/>
    <dgm:cxn modelId="{07015A7F-3DBC-44C8-81A5-C22FAAA70B1F}" type="presOf" srcId="{E198D1BF-3ED2-4620-A518-5064173E9451}" destId="{96C28A81-81F0-4192-9BA8-AA4E8635F8AE}" srcOrd="1" destOrd="0" presId="urn:microsoft.com/office/officeart/2005/8/layout/orgChart1"/>
    <dgm:cxn modelId="{F68093ED-2241-49DC-9901-80F159A00F54}" type="presOf" srcId="{36807E49-EFE7-4B81-B5B3-BAD610B67D6B}" destId="{A83002D7-68D9-44C3-B30C-03499B332AB5}" srcOrd="0" destOrd="0" presId="urn:microsoft.com/office/officeart/2005/8/layout/orgChart1"/>
    <dgm:cxn modelId="{245B1A00-6C7D-46CD-95B9-20BB44187EF1}" srcId="{EC6845BE-775F-41CE-8587-EDAC731CE2BD}" destId="{44637684-6B0A-4041-AA26-93F9DF1CB537}" srcOrd="0" destOrd="0" parTransId="{0112C53E-555C-4C3C-9020-6F1B235D298D}" sibTransId="{601C2625-E0A4-4BCF-A6B9-FC4D4AB38266}"/>
    <dgm:cxn modelId="{F77361FC-76CC-41CB-97CF-73F426AAC6B9}" type="presOf" srcId="{44637684-6B0A-4041-AA26-93F9DF1CB537}" destId="{6097D97B-2E5C-47D2-ADEA-D2630ED7B9C9}" srcOrd="0" destOrd="0" presId="urn:microsoft.com/office/officeart/2005/8/layout/orgChart1"/>
    <dgm:cxn modelId="{8D684CD7-CD82-4A7C-8F4E-2E7DD17A1EF6}" srcId="{44637684-6B0A-4041-AA26-93F9DF1CB537}" destId="{36807E49-EFE7-4B81-B5B3-BAD610B67D6B}" srcOrd="1" destOrd="0" parTransId="{B0014C3D-0848-477C-99D4-9C3367225726}" sibTransId="{E937D551-2611-4B95-A0CA-EC75ECD291E5}"/>
    <dgm:cxn modelId="{14A567A5-E696-4931-B1DF-2E61980FE08E}" type="presOf" srcId="{EC6845BE-775F-41CE-8587-EDAC731CE2BD}" destId="{4026AAAE-A93F-4DC8-B7F2-F458D139E899}" srcOrd="0" destOrd="0" presId="urn:microsoft.com/office/officeart/2005/8/layout/orgChart1"/>
    <dgm:cxn modelId="{EF56AA54-8B59-4A8D-80BA-2B2F04EFD35C}" type="presOf" srcId="{44637684-6B0A-4041-AA26-93F9DF1CB537}" destId="{7DA737CF-A094-4FCF-8EC0-15D823F64937}" srcOrd="1" destOrd="0" presId="urn:microsoft.com/office/officeart/2005/8/layout/orgChart1"/>
    <dgm:cxn modelId="{1C75A99D-8E06-4296-A04E-8DA8923AFC34}" type="presOf" srcId="{5CCC3009-FFBF-4443-9F78-6B53B549F8A2}" destId="{812DA9FB-6B84-4608-8862-B32C34B5DCE4}" srcOrd="0" destOrd="0" presId="urn:microsoft.com/office/officeart/2005/8/layout/orgChart1"/>
    <dgm:cxn modelId="{AD965A5D-A595-492B-AEAA-8E3BD48DFEA2}" type="presParOf" srcId="{4026AAAE-A93F-4DC8-B7F2-F458D139E899}" destId="{698A0BE9-71CC-4F39-91A1-CB2620BF5C01}" srcOrd="0" destOrd="0" presId="urn:microsoft.com/office/officeart/2005/8/layout/orgChart1"/>
    <dgm:cxn modelId="{563B8B1A-6768-4455-A11B-A57C82D984C2}" type="presParOf" srcId="{698A0BE9-71CC-4F39-91A1-CB2620BF5C01}" destId="{81C273A7-4794-478C-9362-D4B1734FF91A}" srcOrd="0" destOrd="0" presId="urn:microsoft.com/office/officeart/2005/8/layout/orgChart1"/>
    <dgm:cxn modelId="{3256D480-0DD1-4ED2-80AC-A2E20CE2ED69}" type="presParOf" srcId="{81C273A7-4794-478C-9362-D4B1734FF91A}" destId="{6097D97B-2E5C-47D2-ADEA-D2630ED7B9C9}" srcOrd="0" destOrd="0" presId="urn:microsoft.com/office/officeart/2005/8/layout/orgChart1"/>
    <dgm:cxn modelId="{3D9A962B-DEC8-47AB-95C3-B97C4E5BB4F7}" type="presParOf" srcId="{81C273A7-4794-478C-9362-D4B1734FF91A}" destId="{7DA737CF-A094-4FCF-8EC0-15D823F64937}" srcOrd="1" destOrd="0" presId="urn:microsoft.com/office/officeart/2005/8/layout/orgChart1"/>
    <dgm:cxn modelId="{0BE937A9-F9E8-4FC2-A6D9-8A8848428864}" type="presParOf" srcId="{698A0BE9-71CC-4F39-91A1-CB2620BF5C01}" destId="{4BD63A55-B82B-4F5A-979C-6B2AEC4619BB}" srcOrd="1" destOrd="0" presId="urn:microsoft.com/office/officeart/2005/8/layout/orgChart1"/>
    <dgm:cxn modelId="{A2F73685-BC20-4C3B-B041-E6FB6BD14452}" type="presParOf" srcId="{4BD63A55-B82B-4F5A-979C-6B2AEC4619BB}" destId="{812DA9FB-6B84-4608-8862-B32C34B5DCE4}" srcOrd="0" destOrd="0" presId="urn:microsoft.com/office/officeart/2005/8/layout/orgChart1"/>
    <dgm:cxn modelId="{A24E7B15-74CE-479B-BF99-B9FFE01DB6C1}" type="presParOf" srcId="{4BD63A55-B82B-4F5A-979C-6B2AEC4619BB}" destId="{72325924-F468-433E-A8CD-FB7AEDBB6266}" srcOrd="1" destOrd="0" presId="urn:microsoft.com/office/officeart/2005/8/layout/orgChart1"/>
    <dgm:cxn modelId="{131CCB2C-FC21-4E71-B262-692C0FD4C745}" type="presParOf" srcId="{72325924-F468-433E-A8CD-FB7AEDBB6266}" destId="{48B57677-C954-4DAD-B5C3-9A9F455A8243}" srcOrd="0" destOrd="0" presId="urn:microsoft.com/office/officeart/2005/8/layout/orgChart1"/>
    <dgm:cxn modelId="{4C8A091C-C110-448C-A706-60F5DD9DE469}" type="presParOf" srcId="{48B57677-C954-4DAD-B5C3-9A9F455A8243}" destId="{4FAB6199-45C7-466C-8046-5C4A5099A0FD}" srcOrd="0" destOrd="0" presId="urn:microsoft.com/office/officeart/2005/8/layout/orgChart1"/>
    <dgm:cxn modelId="{324F3275-45E0-463E-AC22-D1FBEB62ECD1}" type="presParOf" srcId="{48B57677-C954-4DAD-B5C3-9A9F455A8243}" destId="{96C28A81-81F0-4192-9BA8-AA4E8635F8AE}" srcOrd="1" destOrd="0" presId="urn:microsoft.com/office/officeart/2005/8/layout/orgChart1"/>
    <dgm:cxn modelId="{21B94346-3612-4252-A864-DB7409091ADA}" type="presParOf" srcId="{72325924-F468-433E-A8CD-FB7AEDBB6266}" destId="{4F888D57-9CAE-4ABC-817A-918886FA9BC5}" srcOrd="1" destOrd="0" presId="urn:microsoft.com/office/officeart/2005/8/layout/orgChart1"/>
    <dgm:cxn modelId="{4E36A3C5-3734-4368-8CE8-B3AD5C713ABC}" type="presParOf" srcId="{72325924-F468-433E-A8CD-FB7AEDBB6266}" destId="{54D68225-4930-4C2C-AB54-0A82646B4373}" srcOrd="2" destOrd="0" presId="urn:microsoft.com/office/officeart/2005/8/layout/orgChart1"/>
    <dgm:cxn modelId="{CCC9462E-1481-4089-BBB6-E00D973DF84F}" type="presParOf" srcId="{4BD63A55-B82B-4F5A-979C-6B2AEC4619BB}" destId="{77C75E54-7904-4F26-8533-77108FB8733D}" srcOrd="2" destOrd="0" presId="urn:microsoft.com/office/officeart/2005/8/layout/orgChart1"/>
    <dgm:cxn modelId="{9AFEB3C1-1CD5-4B63-8DF0-64700BBB95F2}" type="presParOf" srcId="{4BD63A55-B82B-4F5A-979C-6B2AEC4619BB}" destId="{20B1D22D-4D87-4E8D-96FD-6A576C8160B9}" srcOrd="3" destOrd="0" presId="urn:microsoft.com/office/officeart/2005/8/layout/orgChart1"/>
    <dgm:cxn modelId="{7E887818-6CC8-4432-8A34-644484629D79}" type="presParOf" srcId="{20B1D22D-4D87-4E8D-96FD-6A576C8160B9}" destId="{CE6E9473-11A5-4B7F-AB3D-518E15C814B5}" srcOrd="0" destOrd="0" presId="urn:microsoft.com/office/officeart/2005/8/layout/orgChart1"/>
    <dgm:cxn modelId="{1793A240-02C9-4606-80E2-703F0E7CDD45}" type="presParOf" srcId="{CE6E9473-11A5-4B7F-AB3D-518E15C814B5}" destId="{A83002D7-68D9-44C3-B30C-03499B332AB5}" srcOrd="0" destOrd="0" presId="urn:microsoft.com/office/officeart/2005/8/layout/orgChart1"/>
    <dgm:cxn modelId="{2C359B09-CE4B-4FC0-AA19-BE1B38960DBF}" type="presParOf" srcId="{CE6E9473-11A5-4B7F-AB3D-518E15C814B5}" destId="{C91A99D4-96C3-4705-827E-9B3F8E81D4DE}" srcOrd="1" destOrd="0" presId="urn:microsoft.com/office/officeart/2005/8/layout/orgChart1"/>
    <dgm:cxn modelId="{53314A26-F85A-4D7A-88A4-643FC9CE1BF5}" type="presParOf" srcId="{20B1D22D-4D87-4E8D-96FD-6A576C8160B9}" destId="{C805781D-5B3A-484E-B811-1401197D57D7}" srcOrd="1" destOrd="0" presId="urn:microsoft.com/office/officeart/2005/8/layout/orgChart1"/>
    <dgm:cxn modelId="{05E726F4-A3F1-47B3-8F8F-015A43548B4F}" type="presParOf" srcId="{20B1D22D-4D87-4E8D-96FD-6A576C8160B9}" destId="{6A8C9C77-9A84-4CBE-8B40-11B83CF9FB0F}" srcOrd="2" destOrd="0" presId="urn:microsoft.com/office/officeart/2005/8/layout/orgChart1"/>
    <dgm:cxn modelId="{2DAD71DC-258E-4051-ACDC-862C90036016}" type="presParOf" srcId="{698A0BE9-71CC-4F39-91A1-CB2620BF5C01}" destId="{0562EF9F-C7D8-4AFD-9753-2158B167354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8CC065-83CF-4BA9-A619-38424C91A9D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13B25831-D4F5-4DDB-BF26-56BC5D99DF9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Адроны (от греч. </a:t>
          </a:r>
          <a:r>
            <a:rPr kumimoji="0" lang="en-US" altLang="ru-RU" b="1" i="0" u="none" strike="noStrike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hadros – </a:t>
          </a: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большой, сильный)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rgbClr val="DE2A0C"/>
            </a:solidFill>
            <a:effectLst>
              <a:outerShdw blurRad="38100" dist="38100" dir="2700000" algn="tl">
                <a:srgbClr val="C0C0C0"/>
              </a:outerShdw>
            </a:effectLst>
            <a:latin typeface="Monotype Corsiva" pitchFamily="66" charset="0"/>
          </a:endParaRPr>
        </a:p>
      </dgm:t>
    </dgm:pt>
    <dgm:pt modelId="{48F424E4-CFBE-4147-B613-EFDC4A4EC09F}" type="parTrans" cxnId="{26693BA1-DE8A-41C0-86DD-AF4B56FC9DB8}">
      <dgm:prSet/>
      <dgm:spPr/>
    </dgm:pt>
    <dgm:pt modelId="{BFCE76E5-6709-4248-AA8C-651FC220BB9C}" type="sibTrans" cxnId="{26693BA1-DE8A-41C0-86DD-AF4B56FC9DB8}">
      <dgm:prSet/>
      <dgm:spPr/>
    </dgm:pt>
    <dgm:pt modelId="{143E8C18-BCD5-4AB3-AD74-B39D19848AA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Мезоны </a:t>
          </a:r>
          <a:r>
            <a:rPr kumimoji="0" lang="en-US" altLang="ru-RU" b="1" i="0" u="none" strike="noStrike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 (</a:t>
          </a: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от греч. </a:t>
          </a:r>
          <a:r>
            <a:rPr kumimoji="0" lang="en-US" altLang="ru-RU" b="1" i="0" u="none" strike="noStrike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meso – </a:t>
          </a: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средний) </a:t>
          </a: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– </a:t>
          </a: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бозоны со целым спином </a:t>
          </a:r>
          <a:r>
            <a:rPr kumimoji="0" lang="en-US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s = 0, 1. </a:t>
          </a:r>
          <a:endParaRPr kumimoji="0" lang="en-US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C0C0C0"/>
              </a:outerShdw>
            </a:effectLst>
            <a:latin typeface="Monotype Corsiva" pitchFamily="66" charset="0"/>
          </a:endParaRPr>
        </a:p>
      </dgm:t>
    </dgm:pt>
    <dgm:pt modelId="{C6689C29-0E70-48DE-AB16-CE78A1AEE591}" type="parTrans" cxnId="{416B7B7F-9304-47D6-AA53-1EAC0AD6C6BD}">
      <dgm:prSet/>
      <dgm:spPr/>
    </dgm:pt>
    <dgm:pt modelId="{D7B1C84C-27BB-4EE2-8FB8-335842FE5AE5}" type="sibTrans" cxnId="{416B7B7F-9304-47D6-AA53-1EAC0AD6C6BD}">
      <dgm:prSet/>
      <dgm:spPr/>
    </dgm:pt>
    <dgm:pt modelId="{F0449898-1228-4F7D-A84B-937A396BF8D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Барионы </a:t>
          </a:r>
          <a:r>
            <a:rPr kumimoji="0" lang="en-US" altLang="ru-RU" b="1" i="0" u="none" strike="noStrike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(</a:t>
          </a: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от греч. </a:t>
          </a:r>
          <a:r>
            <a:rPr kumimoji="0" lang="en-US" altLang="ru-RU" b="1" i="0" u="none" strike="noStrike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barys – </a:t>
          </a: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тяжелый)</a:t>
          </a: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– фермионы с полуцелым спином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C0C0C0"/>
              </a:outerShdw>
            </a:effectLst>
            <a:latin typeface="Monotype Corsiva" pitchFamily="66" charset="0"/>
          </a:endParaRPr>
        </a:p>
      </dgm:t>
    </dgm:pt>
    <dgm:pt modelId="{7D36C322-95D2-4D4F-8CF8-CBBDB4C15A7E}" type="parTrans" cxnId="{89ED37F0-C53C-4432-B5C5-FF90711B53E6}">
      <dgm:prSet/>
      <dgm:spPr/>
    </dgm:pt>
    <dgm:pt modelId="{64482C6D-45AB-4815-A6D0-A16CC2BE4219}" type="sibTrans" cxnId="{89ED37F0-C53C-4432-B5C5-FF90711B53E6}">
      <dgm:prSet/>
      <dgm:spPr/>
    </dgm:pt>
    <dgm:pt modelId="{08C32BCD-A3F7-41E2-AB43-E54C0AB552E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Нуклоны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(протоны и нейтроны)</a:t>
          </a: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 </a:t>
          </a:r>
          <a:endParaRPr kumimoji="0" lang="en-US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C0C0C0"/>
              </a:outerShdw>
            </a:effectLst>
            <a:latin typeface="Monotype Corsiva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со спином </a:t>
          </a:r>
          <a:r>
            <a:rPr kumimoji="0" lang="en-US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s = 1/2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C0C0C0"/>
              </a:outerShdw>
            </a:effectLst>
            <a:latin typeface="Monotype Corsiva" pitchFamily="66" charset="0"/>
          </a:endParaRPr>
        </a:p>
      </dgm:t>
    </dgm:pt>
    <dgm:pt modelId="{3CB82B48-43B7-472D-9032-6B3034252F38}" type="parTrans" cxnId="{784B15E8-5E20-4F4E-9C1D-ACE9FEF0CE9E}">
      <dgm:prSet/>
      <dgm:spPr/>
    </dgm:pt>
    <dgm:pt modelId="{BC13EB8C-BBA9-4857-B413-B50CB467EAA0}" type="sibTrans" cxnId="{784B15E8-5E20-4F4E-9C1D-ACE9FEF0CE9E}">
      <dgm:prSet/>
      <dgm:spPr/>
    </dgm:pt>
    <dgm:pt modelId="{A5F5CD00-F798-4D95-8FF5-522D132BABF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Гипероны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 (все остальные </a:t>
          </a:r>
          <a:endParaRPr kumimoji="0" lang="en-US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C0C0C0"/>
              </a:outerShdw>
            </a:effectLst>
            <a:latin typeface="Monotype Corsiva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барионы)  со спином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 </a:t>
          </a:r>
          <a:r>
            <a:rPr kumimoji="0" lang="en-US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s = 1/2, 3/2</a:t>
          </a: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 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C0C0C0"/>
              </a:outerShdw>
            </a:effectLst>
            <a:latin typeface="Monotype Corsiva" pitchFamily="66" charset="0"/>
          </a:endParaRPr>
        </a:p>
      </dgm:t>
    </dgm:pt>
    <dgm:pt modelId="{6CFA2BBB-7235-4822-887A-1CC510546B49}" type="parTrans" cxnId="{FF8E7A1C-50EA-4429-81FC-3CD58427F8DB}">
      <dgm:prSet/>
      <dgm:spPr/>
    </dgm:pt>
    <dgm:pt modelId="{C7732072-7E3E-4F7E-9B44-7A26EAE26089}" type="sibTrans" cxnId="{FF8E7A1C-50EA-4429-81FC-3CD58427F8DB}">
      <dgm:prSet/>
      <dgm:spPr/>
    </dgm:pt>
    <dgm:pt modelId="{5F92C916-C815-4BB7-9226-03ECDF4C3B92}" type="pres">
      <dgm:prSet presAssocID="{4B8CC065-83CF-4BA9-A619-38424C91A9D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C7657D6-A98E-4D8C-85F6-E2784C610325}" type="pres">
      <dgm:prSet presAssocID="{13B25831-D4F5-4DDB-BF26-56BC5D99DF93}" presName="hierRoot1" presStyleCnt="0">
        <dgm:presLayoutVars>
          <dgm:hierBranch/>
        </dgm:presLayoutVars>
      </dgm:prSet>
      <dgm:spPr/>
    </dgm:pt>
    <dgm:pt modelId="{7B1D5A64-C53F-4D4F-859F-141FEBE99B7F}" type="pres">
      <dgm:prSet presAssocID="{13B25831-D4F5-4DDB-BF26-56BC5D99DF93}" presName="rootComposite1" presStyleCnt="0"/>
      <dgm:spPr/>
    </dgm:pt>
    <dgm:pt modelId="{86B2665E-E1B2-41E9-B810-962EE659F50E}" type="pres">
      <dgm:prSet presAssocID="{13B25831-D4F5-4DDB-BF26-56BC5D99DF93}" presName="rootText1" presStyleLbl="node0" presStyleIdx="0" presStyleCnt="1">
        <dgm:presLayoutVars>
          <dgm:chPref val="3"/>
        </dgm:presLayoutVars>
      </dgm:prSet>
      <dgm:spPr/>
    </dgm:pt>
    <dgm:pt modelId="{62F9ED32-A224-46F1-AE32-31CC5BF6B366}" type="pres">
      <dgm:prSet presAssocID="{13B25831-D4F5-4DDB-BF26-56BC5D99DF93}" presName="rootConnector1" presStyleLbl="node1" presStyleIdx="0" presStyleCnt="0"/>
      <dgm:spPr/>
    </dgm:pt>
    <dgm:pt modelId="{FE5388DD-9CF8-4317-86C6-9D39EB604E7C}" type="pres">
      <dgm:prSet presAssocID="{13B25831-D4F5-4DDB-BF26-56BC5D99DF93}" presName="hierChild2" presStyleCnt="0"/>
      <dgm:spPr/>
    </dgm:pt>
    <dgm:pt modelId="{E4EAFCD0-039D-41A4-A492-86F359495480}" type="pres">
      <dgm:prSet presAssocID="{C6689C29-0E70-48DE-AB16-CE78A1AEE591}" presName="Name35" presStyleLbl="parChTrans1D2" presStyleIdx="0" presStyleCnt="2"/>
      <dgm:spPr/>
    </dgm:pt>
    <dgm:pt modelId="{10723A1C-B22C-4B8A-831C-42BDF3F74873}" type="pres">
      <dgm:prSet presAssocID="{143E8C18-BCD5-4AB3-AD74-B39D19848AAB}" presName="hierRoot2" presStyleCnt="0">
        <dgm:presLayoutVars>
          <dgm:hierBranch/>
        </dgm:presLayoutVars>
      </dgm:prSet>
      <dgm:spPr/>
    </dgm:pt>
    <dgm:pt modelId="{C2568F41-8A86-4AA6-85A7-F1830D5029EF}" type="pres">
      <dgm:prSet presAssocID="{143E8C18-BCD5-4AB3-AD74-B39D19848AAB}" presName="rootComposite" presStyleCnt="0"/>
      <dgm:spPr/>
    </dgm:pt>
    <dgm:pt modelId="{097D4CC8-868C-4A5B-A643-0906BAAD9BAA}" type="pres">
      <dgm:prSet presAssocID="{143E8C18-BCD5-4AB3-AD74-B39D19848AAB}" presName="rootText" presStyleLbl="node2" presStyleIdx="0" presStyleCnt="2">
        <dgm:presLayoutVars>
          <dgm:chPref val="3"/>
        </dgm:presLayoutVars>
      </dgm:prSet>
      <dgm:spPr/>
    </dgm:pt>
    <dgm:pt modelId="{738E48A9-ACB5-4EF9-8CBC-593F075F4975}" type="pres">
      <dgm:prSet presAssocID="{143E8C18-BCD5-4AB3-AD74-B39D19848AAB}" presName="rootConnector" presStyleLbl="node2" presStyleIdx="0" presStyleCnt="2"/>
      <dgm:spPr/>
    </dgm:pt>
    <dgm:pt modelId="{8071B34C-0709-47E8-B275-5BDAFCB995FB}" type="pres">
      <dgm:prSet presAssocID="{143E8C18-BCD5-4AB3-AD74-B39D19848AAB}" presName="hierChild4" presStyleCnt="0"/>
      <dgm:spPr/>
    </dgm:pt>
    <dgm:pt modelId="{E13365FB-4082-4499-BF8F-D464150A0850}" type="pres">
      <dgm:prSet presAssocID="{143E8C18-BCD5-4AB3-AD74-B39D19848AAB}" presName="hierChild5" presStyleCnt="0"/>
      <dgm:spPr/>
    </dgm:pt>
    <dgm:pt modelId="{BC507154-34C7-46EC-BECD-C51B4763D1EC}" type="pres">
      <dgm:prSet presAssocID="{7D36C322-95D2-4D4F-8CF8-CBBDB4C15A7E}" presName="Name35" presStyleLbl="parChTrans1D2" presStyleIdx="1" presStyleCnt="2"/>
      <dgm:spPr/>
    </dgm:pt>
    <dgm:pt modelId="{34EE9D99-3219-4EE7-AC8E-2DDEE9283D3A}" type="pres">
      <dgm:prSet presAssocID="{F0449898-1228-4F7D-A84B-937A396BF8DC}" presName="hierRoot2" presStyleCnt="0">
        <dgm:presLayoutVars>
          <dgm:hierBranch/>
        </dgm:presLayoutVars>
      </dgm:prSet>
      <dgm:spPr/>
    </dgm:pt>
    <dgm:pt modelId="{099D98C1-A457-4956-8A2C-EDD1EC5BA8A9}" type="pres">
      <dgm:prSet presAssocID="{F0449898-1228-4F7D-A84B-937A396BF8DC}" presName="rootComposite" presStyleCnt="0"/>
      <dgm:spPr/>
    </dgm:pt>
    <dgm:pt modelId="{CA414540-78C9-4DEF-9CB0-ECBBBB9A6548}" type="pres">
      <dgm:prSet presAssocID="{F0449898-1228-4F7D-A84B-937A396BF8DC}" presName="rootText" presStyleLbl="node2" presStyleIdx="1" presStyleCnt="2">
        <dgm:presLayoutVars>
          <dgm:chPref val="3"/>
        </dgm:presLayoutVars>
      </dgm:prSet>
      <dgm:spPr/>
    </dgm:pt>
    <dgm:pt modelId="{48F7E3D4-0A2C-4151-A32D-A3E39FE2A649}" type="pres">
      <dgm:prSet presAssocID="{F0449898-1228-4F7D-A84B-937A396BF8DC}" presName="rootConnector" presStyleLbl="node2" presStyleIdx="1" presStyleCnt="2"/>
      <dgm:spPr/>
    </dgm:pt>
    <dgm:pt modelId="{FF43210B-08AC-4741-A036-5DCB648EA64D}" type="pres">
      <dgm:prSet presAssocID="{F0449898-1228-4F7D-A84B-937A396BF8DC}" presName="hierChild4" presStyleCnt="0"/>
      <dgm:spPr/>
    </dgm:pt>
    <dgm:pt modelId="{0F818A85-563B-4388-8D85-68BEF76A166F}" type="pres">
      <dgm:prSet presAssocID="{3CB82B48-43B7-472D-9032-6B3034252F38}" presName="Name35" presStyleLbl="parChTrans1D3" presStyleIdx="0" presStyleCnt="2"/>
      <dgm:spPr/>
    </dgm:pt>
    <dgm:pt modelId="{8B485C8C-5F9F-4C21-816F-B2AAB5D81E47}" type="pres">
      <dgm:prSet presAssocID="{08C32BCD-A3F7-41E2-AB43-E54C0AB552ED}" presName="hierRoot2" presStyleCnt="0">
        <dgm:presLayoutVars>
          <dgm:hierBranch val="r"/>
        </dgm:presLayoutVars>
      </dgm:prSet>
      <dgm:spPr/>
    </dgm:pt>
    <dgm:pt modelId="{AC0F6FC3-0BC9-48C4-91C3-0D32DF39E943}" type="pres">
      <dgm:prSet presAssocID="{08C32BCD-A3F7-41E2-AB43-E54C0AB552ED}" presName="rootComposite" presStyleCnt="0"/>
      <dgm:spPr/>
    </dgm:pt>
    <dgm:pt modelId="{43265148-F2DF-42BE-80C4-D45DCC7A2793}" type="pres">
      <dgm:prSet presAssocID="{08C32BCD-A3F7-41E2-AB43-E54C0AB552ED}" presName="rootText" presStyleLbl="node3" presStyleIdx="0" presStyleCnt="2">
        <dgm:presLayoutVars>
          <dgm:chPref val="3"/>
        </dgm:presLayoutVars>
      </dgm:prSet>
      <dgm:spPr/>
    </dgm:pt>
    <dgm:pt modelId="{95390B05-E0A9-475A-9392-87DCB3C50242}" type="pres">
      <dgm:prSet presAssocID="{08C32BCD-A3F7-41E2-AB43-E54C0AB552ED}" presName="rootConnector" presStyleLbl="node3" presStyleIdx="0" presStyleCnt="2"/>
      <dgm:spPr/>
    </dgm:pt>
    <dgm:pt modelId="{DE6665E0-B51F-4DAB-A918-1C1DFF3A1273}" type="pres">
      <dgm:prSet presAssocID="{08C32BCD-A3F7-41E2-AB43-E54C0AB552ED}" presName="hierChild4" presStyleCnt="0"/>
      <dgm:spPr/>
    </dgm:pt>
    <dgm:pt modelId="{DA8BBB50-514F-4339-A3AF-422520BB0BF3}" type="pres">
      <dgm:prSet presAssocID="{08C32BCD-A3F7-41E2-AB43-E54C0AB552ED}" presName="hierChild5" presStyleCnt="0"/>
      <dgm:spPr/>
    </dgm:pt>
    <dgm:pt modelId="{8A610777-B405-4F33-94B2-7A3FDCF24D8E}" type="pres">
      <dgm:prSet presAssocID="{6CFA2BBB-7235-4822-887A-1CC510546B49}" presName="Name35" presStyleLbl="parChTrans1D3" presStyleIdx="1" presStyleCnt="2"/>
      <dgm:spPr/>
    </dgm:pt>
    <dgm:pt modelId="{44E34616-FE43-4BCA-A8A0-C6D9C11B2439}" type="pres">
      <dgm:prSet presAssocID="{A5F5CD00-F798-4D95-8FF5-522D132BABF6}" presName="hierRoot2" presStyleCnt="0">
        <dgm:presLayoutVars>
          <dgm:hierBranch val="r"/>
        </dgm:presLayoutVars>
      </dgm:prSet>
      <dgm:spPr/>
    </dgm:pt>
    <dgm:pt modelId="{F9CFF146-62C8-4B01-B6E1-E99FA5754D0C}" type="pres">
      <dgm:prSet presAssocID="{A5F5CD00-F798-4D95-8FF5-522D132BABF6}" presName="rootComposite" presStyleCnt="0"/>
      <dgm:spPr/>
    </dgm:pt>
    <dgm:pt modelId="{0C739F28-40E9-4C83-99FD-18A0546F7BEB}" type="pres">
      <dgm:prSet presAssocID="{A5F5CD00-F798-4D95-8FF5-522D132BABF6}" presName="rootText" presStyleLbl="node3" presStyleIdx="1" presStyleCnt="2">
        <dgm:presLayoutVars>
          <dgm:chPref val="3"/>
        </dgm:presLayoutVars>
      </dgm:prSet>
      <dgm:spPr/>
    </dgm:pt>
    <dgm:pt modelId="{0C04A2D2-CF53-4416-A1EA-DB6688AC3C91}" type="pres">
      <dgm:prSet presAssocID="{A5F5CD00-F798-4D95-8FF5-522D132BABF6}" presName="rootConnector" presStyleLbl="node3" presStyleIdx="1" presStyleCnt="2"/>
      <dgm:spPr/>
    </dgm:pt>
    <dgm:pt modelId="{8EAEE3F1-5D7F-4BFF-B96D-9DCCA7AAF22B}" type="pres">
      <dgm:prSet presAssocID="{A5F5CD00-F798-4D95-8FF5-522D132BABF6}" presName="hierChild4" presStyleCnt="0"/>
      <dgm:spPr/>
    </dgm:pt>
    <dgm:pt modelId="{84A25D8D-4A8F-497A-80A5-03A78830ED9A}" type="pres">
      <dgm:prSet presAssocID="{A5F5CD00-F798-4D95-8FF5-522D132BABF6}" presName="hierChild5" presStyleCnt="0"/>
      <dgm:spPr/>
    </dgm:pt>
    <dgm:pt modelId="{5C01D720-C018-4AF5-9CAD-B870EFDC55EF}" type="pres">
      <dgm:prSet presAssocID="{F0449898-1228-4F7D-A84B-937A396BF8DC}" presName="hierChild5" presStyleCnt="0"/>
      <dgm:spPr/>
    </dgm:pt>
    <dgm:pt modelId="{C6AAAFB8-F55C-498C-BEE0-8CED62664437}" type="pres">
      <dgm:prSet presAssocID="{13B25831-D4F5-4DDB-BF26-56BC5D99DF93}" presName="hierChild3" presStyleCnt="0"/>
      <dgm:spPr/>
    </dgm:pt>
  </dgm:ptLst>
  <dgm:cxnLst>
    <dgm:cxn modelId="{11700448-3AC1-4B4A-937B-B6C8FF9BA79E}" type="presOf" srcId="{7D36C322-95D2-4D4F-8CF8-CBBDB4C15A7E}" destId="{BC507154-34C7-46EC-BECD-C51B4763D1EC}" srcOrd="0" destOrd="0" presId="urn:microsoft.com/office/officeart/2005/8/layout/orgChart1"/>
    <dgm:cxn modelId="{30149D89-FB18-4684-9537-DACB366F89C8}" type="presOf" srcId="{143E8C18-BCD5-4AB3-AD74-B39D19848AAB}" destId="{097D4CC8-868C-4A5B-A643-0906BAAD9BAA}" srcOrd="0" destOrd="0" presId="urn:microsoft.com/office/officeart/2005/8/layout/orgChart1"/>
    <dgm:cxn modelId="{C647C89F-23EF-437D-8C57-EDEDFA3E3AF5}" type="presOf" srcId="{4B8CC065-83CF-4BA9-A619-38424C91A9D3}" destId="{5F92C916-C815-4BB7-9226-03ECDF4C3B92}" srcOrd="0" destOrd="0" presId="urn:microsoft.com/office/officeart/2005/8/layout/orgChart1"/>
    <dgm:cxn modelId="{DB7C42D6-1E39-4819-9A86-29414477AF8C}" type="presOf" srcId="{08C32BCD-A3F7-41E2-AB43-E54C0AB552ED}" destId="{43265148-F2DF-42BE-80C4-D45DCC7A2793}" srcOrd="0" destOrd="0" presId="urn:microsoft.com/office/officeart/2005/8/layout/orgChart1"/>
    <dgm:cxn modelId="{784B15E8-5E20-4F4E-9C1D-ACE9FEF0CE9E}" srcId="{F0449898-1228-4F7D-A84B-937A396BF8DC}" destId="{08C32BCD-A3F7-41E2-AB43-E54C0AB552ED}" srcOrd="0" destOrd="0" parTransId="{3CB82B48-43B7-472D-9032-6B3034252F38}" sibTransId="{BC13EB8C-BBA9-4857-B413-B50CB467EAA0}"/>
    <dgm:cxn modelId="{CFC261E2-2BAB-480F-ACA8-977ED496BB58}" type="presOf" srcId="{08C32BCD-A3F7-41E2-AB43-E54C0AB552ED}" destId="{95390B05-E0A9-475A-9392-87DCB3C50242}" srcOrd="1" destOrd="0" presId="urn:microsoft.com/office/officeart/2005/8/layout/orgChart1"/>
    <dgm:cxn modelId="{63DB915F-4F5B-4AD8-8E6D-356E3699C1C5}" type="presOf" srcId="{13B25831-D4F5-4DDB-BF26-56BC5D99DF93}" destId="{86B2665E-E1B2-41E9-B810-962EE659F50E}" srcOrd="0" destOrd="0" presId="urn:microsoft.com/office/officeart/2005/8/layout/orgChart1"/>
    <dgm:cxn modelId="{7715ED7F-C02D-4376-9F0D-C63F9A84C58C}" type="presOf" srcId="{3CB82B48-43B7-472D-9032-6B3034252F38}" destId="{0F818A85-563B-4388-8D85-68BEF76A166F}" srcOrd="0" destOrd="0" presId="urn:microsoft.com/office/officeart/2005/8/layout/orgChart1"/>
    <dgm:cxn modelId="{46E3D5BF-172B-4848-BEBD-ADDD22BCCC2C}" type="presOf" srcId="{F0449898-1228-4F7D-A84B-937A396BF8DC}" destId="{CA414540-78C9-4DEF-9CB0-ECBBBB9A6548}" srcOrd="0" destOrd="0" presId="urn:microsoft.com/office/officeart/2005/8/layout/orgChart1"/>
    <dgm:cxn modelId="{89E2A35C-3C85-42FE-88EE-07A44FB66301}" type="presOf" srcId="{13B25831-D4F5-4DDB-BF26-56BC5D99DF93}" destId="{62F9ED32-A224-46F1-AE32-31CC5BF6B366}" srcOrd="1" destOrd="0" presId="urn:microsoft.com/office/officeart/2005/8/layout/orgChart1"/>
    <dgm:cxn modelId="{26693BA1-DE8A-41C0-86DD-AF4B56FC9DB8}" srcId="{4B8CC065-83CF-4BA9-A619-38424C91A9D3}" destId="{13B25831-D4F5-4DDB-BF26-56BC5D99DF93}" srcOrd="0" destOrd="0" parTransId="{48F424E4-CFBE-4147-B613-EFDC4A4EC09F}" sibTransId="{BFCE76E5-6709-4248-AA8C-651FC220BB9C}"/>
    <dgm:cxn modelId="{F7111295-D3DE-4807-9606-F42938BB267C}" type="presOf" srcId="{A5F5CD00-F798-4D95-8FF5-522D132BABF6}" destId="{0C04A2D2-CF53-4416-A1EA-DB6688AC3C91}" srcOrd="1" destOrd="0" presId="urn:microsoft.com/office/officeart/2005/8/layout/orgChart1"/>
    <dgm:cxn modelId="{15CE6407-5D9F-437E-9674-35A287B4B29A}" type="presOf" srcId="{F0449898-1228-4F7D-A84B-937A396BF8DC}" destId="{48F7E3D4-0A2C-4151-A32D-A3E39FE2A649}" srcOrd="1" destOrd="0" presId="urn:microsoft.com/office/officeart/2005/8/layout/orgChart1"/>
    <dgm:cxn modelId="{FF8E7A1C-50EA-4429-81FC-3CD58427F8DB}" srcId="{F0449898-1228-4F7D-A84B-937A396BF8DC}" destId="{A5F5CD00-F798-4D95-8FF5-522D132BABF6}" srcOrd="1" destOrd="0" parTransId="{6CFA2BBB-7235-4822-887A-1CC510546B49}" sibTransId="{C7732072-7E3E-4F7E-9B44-7A26EAE26089}"/>
    <dgm:cxn modelId="{89ED37F0-C53C-4432-B5C5-FF90711B53E6}" srcId="{13B25831-D4F5-4DDB-BF26-56BC5D99DF93}" destId="{F0449898-1228-4F7D-A84B-937A396BF8DC}" srcOrd="1" destOrd="0" parTransId="{7D36C322-95D2-4D4F-8CF8-CBBDB4C15A7E}" sibTransId="{64482C6D-45AB-4815-A6D0-A16CC2BE4219}"/>
    <dgm:cxn modelId="{4B21202C-E8F5-4A02-9660-E2F2CC6C7156}" type="presOf" srcId="{A5F5CD00-F798-4D95-8FF5-522D132BABF6}" destId="{0C739F28-40E9-4C83-99FD-18A0546F7BEB}" srcOrd="0" destOrd="0" presId="urn:microsoft.com/office/officeart/2005/8/layout/orgChart1"/>
    <dgm:cxn modelId="{7B74770F-AC7C-4927-A536-840046120303}" type="presOf" srcId="{6CFA2BBB-7235-4822-887A-1CC510546B49}" destId="{8A610777-B405-4F33-94B2-7A3FDCF24D8E}" srcOrd="0" destOrd="0" presId="urn:microsoft.com/office/officeart/2005/8/layout/orgChart1"/>
    <dgm:cxn modelId="{3370B8CC-ADC0-4D33-9865-3FD05A54B3A4}" type="presOf" srcId="{143E8C18-BCD5-4AB3-AD74-B39D19848AAB}" destId="{738E48A9-ACB5-4EF9-8CBC-593F075F4975}" srcOrd="1" destOrd="0" presId="urn:microsoft.com/office/officeart/2005/8/layout/orgChart1"/>
    <dgm:cxn modelId="{416B7B7F-9304-47D6-AA53-1EAC0AD6C6BD}" srcId="{13B25831-D4F5-4DDB-BF26-56BC5D99DF93}" destId="{143E8C18-BCD5-4AB3-AD74-B39D19848AAB}" srcOrd="0" destOrd="0" parTransId="{C6689C29-0E70-48DE-AB16-CE78A1AEE591}" sibTransId="{D7B1C84C-27BB-4EE2-8FB8-335842FE5AE5}"/>
    <dgm:cxn modelId="{A5FFF54A-C3C0-4A95-9787-F115A72A9D45}" type="presOf" srcId="{C6689C29-0E70-48DE-AB16-CE78A1AEE591}" destId="{E4EAFCD0-039D-41A4-A492-86F359495480}" srcOrd="0" destOrd="0" presId="urn:microsoft.com/office/officeart/2005/8/layout/orgChart1"/>
    <dgm:cxn modelId="{E694FBAE-13C3-4E74-9457-C665719C2253}" type="presParOf" srcId="{5F92C916-C815-4BB7-9226-03ECDF4C3B92}" destId="{2C7657D6-A98E-4D8C-85F6-E2784C610325}" srcOrd="0" destOrd="0" presId="urn:microsoft.com/office/officeart/2005/8/layout/orgChart1"/>
    <dgm:cxn modelId="{48972660-B04A-4EF2-B7B0-13708776986C}" type="presParOf" srcId="{2C7657D6-A98E-4D8C-85F6-E2784C610325}" destId="{7B1D5A64-C53F-4D4F-859F-141FEBE99B7F}" srcOrd="0" destOrd="0" presId="urn:microsoft.com/office/officeart/2005/8/layout/orgChart1"/>
    <dgm:cxn modelId="{84557B7D-4924-4A91-AC14-D945D8EBC5C2}" type="presParOf" srcId="{7B1D5A64-C53F-4D4F-859F-141FEBE99B7F}" destId="{86B2665E-E1B2-41E9-B810-962EE659F50E}" srcOrd="0" destOrd="0" presId="urn:microsoft.com/office/officeart/2005/8/layout/orgChart1"/>
    <dgm:cxn modelId="{6326ED51-D37D-4D96-996F-1BAC8012DFD4}" type="presParOf" srcId="{7B1D5A64-C53F-4D4F-859F-141FEBE99B7F}" destId="{62F9ED32-A224-46F1-AE32-31CC5BF6B366}" srcOrd="1" destOrd="0" presId="urn:microsoft.com/office/officeart/2005/8/layout/orgChart1"/>
    <dgm:cxn modelId="{F939BF41-7FD2-4E5B-B7DE-E9FFB1006108}" type="presParOf" srcId="{2C7657D6-A98E-4D8C-85F6-E2784C610325}" destId="{FE5388DD-9CF8-4317-86C6-9D39EB604E7C}" srcOrd="1" destOrd="0" presId="urn:microsoft.com/office/officeart/2005/8/layout/orgChart1"/>
    <dgm:cxn modelId="{11D3BE1D-A4ED-47DA-AA49-92BC3E18EB40}" type="presParOf" srcId="{FE5388DD-9CF8-4317-86C6-9D39EB604E7C}" destId="{E4EAFCD0-039D-41A4-A492-86F359495480}" srcOrd="0" destOrd="0" presId="urn:microsoft.com/office/officeart/2005/8/layout/orgChart1"/>
    <dgm:cxn modelId="{52E28161-6810-466F-BD65-FF87245C8466}" type="presParOf" srcId="{FE5388DD-9CF8-4317-86C6-9D39EB604E7C}" destId="{10723A1C-B22C-4B8A-831C-42BDF3F74873}" srcOrd="1" destOrd="0" presId="urn:microsoft.com/office/officeart/2005/8/layout/orgChart1"/>
    <dgm:cxn modelId="{28197B9C-A42C-4AD5-B401-36B5DEB83D2B}" type="presParOf" srcId="{10723A1C-B22C-4B8A-831C-42BDF3F74873}" destId="{C2568F41-8A86-4AA6-85A7-F1830D5029EF}" srcOrd="0" destOrd="0" presId="urn:microsoft.com/office/officeart/2005/8/layout/orgChart1"/>
    <dgm:cxn modelId="{593C64D7-B4F4-4067-919B-AE6BD66681C2}" type="presParOf" srcId="{C2568F41-8A86-4AA6-85A7-F1830D5029EF}" destId="{097D4CC8-868C-4A5B-A643-0906BAAD9BAA}" srcOrd="0" destOrd="0" presId="urn:microsoft.com/office/officeart/2005/8/layout/orgChart1"/>
    <dgm:cxn modelId="{282EBB28-DBEB-419E-9A8B-142A7D1135C0}" type="presParOf" srcId="{C2568F41-8A86-4AA6-85A7-F1830D5029EF}" destId="{738E48A9-ACB5-4EF9-8CBC-593F075F4975}" srcOrd="1" destOrd="0" presId="urn:microsoft.com/office/officeart/2005/8/layout/orgChart1"/>
    <dgm:cxn modelId="{F3F3AA83-87F4-4231-87B5-765AE0C4C78A}" type="presParOf" srcId="{10723A1C-B22C-4B8A-831C-42BDF3F74873}" destId="{8071B34C-0709-47E8-B275-5BDAFCB995FB}" srcOrd="1" destOrd="0" presId="urn:microsoft.com/office/officeart/2005/8/layout/orgChart1"/>
    <dgm:cxn modelId="{6BB95677-67FB-4776-AE37-88B93374D3EF}" type="presParOf" srcId="{10723A1C-B22C-4B8A-831C-42BDF3F74873}" destId="{E13365FB-4082-4499-BF8F-D464150A0850}" srcOrd="2" destOrd="0" presId="urn:microsoft.com/office/officeart/2005/8/layout/orgChart1"/>
    <dgm:cxn modelId="{C3E12C4A-41EB-4CF6-8460-F43D16C13594}" type="presParOf" srcId="{FE5388DD-9CF8-4317-86C6-9D39EB604E7C}" destId="{BC507154-34C7-46EC-BECD-C51B4763D1EC}" srcOrd="2" destOrd="0" presId="urn:microsoft.com/office/officeart/2005/8/layout/orgChart1"/>
    <dgm:cxn modelId="{DECE7210-5464-4513-A86E-59E0B48C70DD}" type="presParOf" srcId="{FE5388DD-9CF8-4317-86C6-9D39EB604E7C}" destId="{34EE9D99-3219-4EE7-AC8E-2DDEE9283D3A}" srcOrd="3" destOrd="0" presId="urn:microsoft.com/office/officeart/2005/8/layout/orgChart1"/>
    <dgm:cxn modelId="{0BF6D01A-BA90-4909-8B4B-AECC60E0D37A}" type="presParOf" srcId="{34EE9D99-3219-4EE7-AC8E-2DDEE9283D3A}" destId="{099D98C1-A457-4956-8A2C-EDD1EC5BA8A9}" srcOrd="0" destOrd="0" presId="urn:microsoft.com/office/officeart/2005/8/layout/orgChart1"/>
    <dgm:cxn modelId="{23E29670-0F8E-4175-A67B-37E65AA67238}" type="presParOf" srcId="{099D98C1-A457-4956-8A2C-EDD1EC5BA8A9}" destId="{CA414540-78C9-4DEF-9CB0-ECBBBB9A6548}" srcOrd="0" destOrd="0" presId="urn:microsoft.com/office/officeart/2005/8/layout/orgChart1"/>
    <dgm:cxn modelId="{C233DB3F-F819-4937-99D3-1F141A2B7E49}" type="presParOf" srcId="{099D98C1-A457-4956-8A2C-EDD1EC5BA8A9}" destId="{48F7E3D4-0A2C-4151-A32D-A3E39FE2A649}" srcOrd="1" destOrd="0" presId="urn:microsoft.com/office/officeart/2005/8/layout/orgChart1"/>
    <dgm:cxn modelId="{1C3B4BEE-CDC8-45ED-A168-1FC1C3B3FA79}" type="presParOf" srcId="{34EE9D99-3219-4EE7-AC8E-2DDEE9283D3A}" destId="{FF43210B-08AC-4741-A036-5DCB648EA64D}" srcOrd="1" destOrd="0" presId="urn:microsoft.com/office/officeart/2005/8/layout/orgChart1"/>
    <dgm:cxn modelId="{1E1191BA-BCF0-4FD8-BAA9-D7A83CFD74E6}" type="presParOf" srcId="{FF43210B-08AC-4741-A036-5DCB648EA64D}" destId="{0F818A85-563B-4388-8D85-68BEF76A166F}" srcOrd="0" destOrd="0" presId="urn:microsoft.com/office/officeart/2005/8/layout/orgChart1"/>
    <dgm:cxn modelId="{48E509B7-89B8-4979-A13B-900A0EF6B6E3}" type="presParOf" srcId="{FF43210B-08AC-4741-A036-5DCB648EA64D}" destId="{8B485C8C-5F9F-4C21-816F-B2AAB5D81E47}" srcOrd="1" destOrd="0" presId="urn:microsoft.com/office/officeart/2005/8/layout/orgChart1"/>
    <dgm:cxn modelId="{A1C746C8-124E-403F-B9D9-482B532011FE}" type="presParOf" srcId="{8B485C8C-5F9F-4C21-816F-B2AAB5D81E47}" destId="{AC0F6FC3-0BC9-48C4-91C3-0D32DF39E943}" srcOrd="0" destOrd="0" presId="urn:microsoft.com/office/officeart/2005/8/layout/orgChart1"/>
    <dgm:cxn modelId="{26260FE9-E04D-472A-B7D4-EF78436CF378}" type="presParOf" srcId="{AC0F6FC3-0BC9-48C4-91C3-0D32DF39E943}" destId="{43265148-F2DF-42BE-80C4-D45DCC7A2793}" srcOrd="0" destOrd="0" presId="urn:microsoft.com/office/officeart/2005/8/layout/orgChart1"/>
    <dgm:cxn modelId="{71BF8E48-8BCA-4540-A1E8-A016793DB1A5}" type="presParOf" srcId="{AC0F6FC3-0BC9-48C4-91C3-0D32DF39E943}" destId="{95390B05-E0A9-475A-9392-87DCB3C50242}" srcOrd="1" destOrd="0" presId="urn:microsoft.com/office/officeart/2005/8/layout/orgChart1"/>
    <dgm:cxn modelId="{15A6E0FC-3CCD-41CB-BF05-86F495EB4738}" type="presParOf" srcId="{8B485C8C-5F9F-4C21-816F-B2AAB5D81E47}" destId="{DE6665E0-B51F-4DAB-A918-1C1DFF3A1273}" srcOrd="1" destOrd="0" presId="urn:microsoft.com/office/officeart/2005/8/layout/orgChart1"/>
    <dgm:cxn modelId="{22C6245B-084A-4431-B97F-E2B1C2788467}" type="presParOf" srcId="{8B485C8C-5F9F-4C21-816F-B2AAB5D81E47}" destId="{DA8BBB50-514F-4339-A3AF-422520BB0BF3}" srcOrd="2" destOrd="0" presId="urn:microsoft.com/office/officeart/2005/8/layout/orgChart1"/>
    <dgm:cxn modelId="{147D0E22-3410-4189-A671-C919ACC2FB0D}" type="presParOf" srcId="{FF43210B-08AC-4741-A036-5DCB648EA64D}" destId="{8A610777-B405-4F33-94B2-7A3FDCF24D8E}" srcOrd="2" destOrd="0" presId="urn:microsoft.com/office/officeart/2005/8/layout/orgChart1"/>
    <dgm:cxn modelId="{0F3A527D-0086-4DCC-8C77-1EB2A0AC996F}" type="presParOf" srcId="{FF43210B-08AC-4741-A036-5DCB648EA64D}" destId="{44E34616-FE43-4BCA-A8A0-C6D9C11B2439}" srcOrd="3" destOrd="0" presId="urn:microsoft.com/office/officeart/2005/8/layout/orgChart1"/>
    <dgm:cxn modelId="{FFBBC470-C878-40DD-98EF-9301F9106124}" type="presParOf" srcId="{44E34616-FE43-4BCA-A8A0-C6D9C11B2439}" destId="{F9CFF146-62C8-4B01-B6E1-E99FA5754D0C}" srcOrd="0" destOrd="0" presId="urn:microsoft.com/office/officeart/2005/8/layout/orgChart1"/>
    <dgm:cxn modelId="{2FFFA0F5-601D-411B-A78F-DEBA59A5C129}" type="presParOf" srcId="{F9CFF146-62C8-4B01-B6E1-E99FA5754D0C}" destId="{0C739F28-40E9-4C83-99FD-18A0546F7BEB}" srcOrd="0" destOrd="0" presId="urn:microsoft.com/office/officeart/2005/8/layout/orgChart1"/>
    <dgm:cxn modelId="{0874D6F6-5B23-4C06-B4FB-9D29C30FE82B}" type="presParOf" srcId="{F9CFF146-62C8-4B01-B6E1-E99FA5754D0C}" destId="{0C04A2D2-CF53-4416-A1EA-DB6688AC3C91}" srcOrd="1" destOrd="0" presId="urn:microsoft.com/office/officeart/2005/8/layout/orgChart1"/>
    <dgm:cxn modelId="{2480E9F9-1E2C-4A6D-94FD-B2E4C9710B4A}" type="presParOf" srcId="{44E34616-FE43-4BCA-A8A0-C6D9C11B2439}" destId="{8EAEE3F1-5D7F-4BFF-B96D-9DCCA7AAF22B}" srcOrd="1" destOrd="0" presId="urn:microsoft.com/office/officeart/2005/8/layout/orgChart1"/>
    <dgm:cxn modelId="{E114C690-F033-4B18-A05D-ADFA9FBFEEE0}" type="presParOf" srcId="{44E34616-FE43-4BCA-A8A0-C6D9C11B2439}" destId="{84A25D8D-4A8F-497A-80A5-03A78830ED9A}" srcOrd="2" destOrd="0" presId="urn:microsoft.com/office/officeart/2005/8/layout/orgChart1"/>
    <dgm:cxn modelId="{32438808-1A63-40B9-A88A-31A1562D03E8}" type="presParOf" srcId="{34EE9D99-3219-4EE7-AC8E-2DDEE9283D3A}" destId="{5C01D720-C018-4AF5-9CAD-B870EFDC55EF}" srcOrd="2" destOrd="0" presId="urn:microsoft.com/office/officeart/2005/8/layout/orgChart1"/>
    <dgm:cxn modelId="{646AF559-4506-4C14-9AC1-D9FCAFB38B2A}" type="presParOf" srcId="{2C7657D6-A98E-4D8C-85F6-E2784C610325}" destId="{C6AAAFB8-F55C-498C-BEE0-8CED6266443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71203D-1BE6-4D4B-99E2-1B661096D484}">
      <dsp:nvSpPr>
        <dsp:cNvPr id="0" name=""/>
        <dsp:cNvSpPr/>
      </dsp:nvSpPr>
      <dsp:spPr>
        <a:xfrm>
          <a:off x="5902466" y="3360310"/>
          <a:ext cx="91440" cy="5823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23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4F6905-248A-448E-BBBC-4A996B0E41C4}">
      <dsp:nvSpPr>
        <dsp:cNvPr id="0" name=""/>
        <dsp:cNvSpPr/>
      </dsp:nvSpPr>
      <dsp:spPr>
        <a:xfrm>
          <a:off x="4270375" y="1391308"/>
          <a:ext cx="1677811" cy="582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190"/>
              </a:lnTo>
              <a:lnTo>
                <a:pt x="1677811" y="291190"/>
              </a:lnTo>
              <a:lnTo>
                <a:pt x="1677811" y="5823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6542AC-30C5-495A-B707-A65D2504A86F}">
      <dsp:nvSpPr>
        <dsp:cNvPr id="0" name=""/>
        <dsp:cNvSpPr/>
      </dsp:nvSpPr>
      <dsp:spPr>
        <a:xfrm>
          <a:off x="2546843" y="3360310"/>
          <a:ext cx="91440" cy="5823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23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126180-F1B1-4856-A73D-9D6F14BB0FBA}">
      <dsp:nvSpPr>
        <dsp:cNvPr id="0" name=""/>
        <dsp:cNvSpPr/>
      </dsp:nvSpPr>
      <dsp:spPr>
        <a:xfrm>
          <a:off x="2592563" y="1391308"/>
          <a:ext cx="1677811" cy="582380"/>
        </a:xfrm>
        <a:custGeom>
          <a:avLst/>
          <a:gdLst/>
          <a:ahLst/>
          <a:cxnLst/>
          <a:rect l="0" t="0" r="0" b="0"/>
          <a:pathLst>
            <a:path>
              <a:moveTo>
                <a:pt x="1677811" y="0"/>
              </a:moveTo>
              <a:lnTo>
                <a:pt x="1677811" y="291190"/>
              </a:lnTo>
              <a:lnTo>
                <a:pt x="0" y="291190"/>
              </a:lnTo>
              <a:lnTo>
                <a:pt x="0" y="5823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9F3D2A-C3F6-47A4-9B76-BA00E6BA87CF}">
      <dsp:nvSpPr>
        <dsp:cNvPr id="0" name=""/>
        <dsp:cNvSpPr/>
      </dsp:nvSpPr>
      <dsp:spPr>
        <a:xfrm>
          <a:off x="2883754" y="4688"/>
          <a:ext cx="2773241" cy="13866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30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Monotype Corsiva" pitchFamily="66" charset="0"/>
            </a:rPr>
            <a:t>Элементарные частицы</a:t>
          </a:r>
          <a:endParaRPr kumimoji="0" lang="ru-RU" altLang="ru-RU" sz="3000" b="1" i="0" u="none" strike="noStrike" kern="1200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endParaRPr>
        </a:p>
      </dsp:txBody>
      <dsp:txXfrm>
        <a:off x="2883754" y="4688"/>
        <a:ext cx="2773241" cy="1386620"/>
      </dsp:txXfrm>
    </dsp:sp>
    <dsp:sp modelId="{9D0E7B7B-4138-4593-928B-8D0775DA664C}">
      <dsp:nvSpPr>
        <dsp:cNvPr id="0" name=""/>
        <dsp:cNvSpPr/>
      </dsp:nvSpPr>
      <dsp:spPr>
        <a:xfrm>
          <a:off x="1205943" y="1973689"/>
          <a:ext cx="2773241" cy="13866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30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rPr>
            <a:t>Имеющие структуру</a:t>
          </a:r>
          <a:endParaRPr kumimoji="0" lang="ru-RU" altLang="ru-RU" sz="3000" b="1" i="0" u="none" strike="noStrike" kern="1200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/>
              </a:outerShdw>
            </a:effectLst>
            <a:latin typeface="Monotype Corsiva" pitchFamily="66" charset="0"/>
          </a:endParaRPr>
        </a:p>
      </dsp:txBody>
      <dsp:txXfrm>
        <a:off x="1205943" y="1973689"/>
        <a:ext cx="2773241" cy="1386620"/>
      </dsp:txXfrm>
    </dsp:sp>
    <dsp:sp modelId="{F835EADD-FD2D-427F-971A-1E6EB3AA9133}">
      <dsp:nvSpPr>
        <dsp:cNvPr id="0" name=""/>
        <dsp:cNvSpPr/>
      </dsp:nvSpPr>
      <dsp:spPr>
        <a:xfrm>
          <a:off x="1205943" y="3942691"/>
          <a:ext cx="2773241" cy="13866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3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Адроны (протоны, нейтроны и др.)</a:t>
          </a:r>
          <a:endParaRPr kumimoji="0" lang="ru-RU" altLang="ru-RU" sz="3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205943" y="3942691"/>
        <a:ext cx="2773241" cy="1386620"/>
      </dsp:txXfrm>
    </dsp:sp>
    <dsp:sp modelId="{585518E3-399A-4F6C-A668-64587C5B4C12}">
      <dsp:nvSpPr>
        <dsp:cNvPr id="0" name=""/>
        <dsp:cNvSpPr/>
      </dsp:nvSpPr>
      <dsp:spPr>
        <a:xfrm>
          <a:off x="4561565" y="1973689"/>
          <a:ext cx="2773241" cy="13866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3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Бесструктурные</a:t>
          </a:r>
          <a:endParaRPr kumimoji="0" lang="ru-RU" altLang="ru-RU" sz="3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4561565" y="1973689"/>
        <a:ext cx="2773241" cy="1386620"/>
      </dsp:txXfrm>
    </dsp:sp>
    <dsp:sp modelId="{83E7E46A-303D-4B3D-9559-AE9451F83A9C}">
      <dsp:nvSpPr>
        <dsp:cNvPr id="0" name=""/>
        <dsp:cNvSpPr/>
      </dsp:nvSpPr>
      <dsp:spPr>
        <a:xfrm>
          <a:off x="4561565" y="3942691"/>
          <a:ext cx="2773241" cy="13866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3000" b="1" i="1" u="none" strike="noStrike" kern="1200" cap="none" normalizeH="0" baseline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rPr>
            <a:t>Кварки</a:t>
          </a:r>
          <a:endParaRPr kumimoji="0" lang="ru-RU" altLang="ru-RU" sz="3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4561565" y="3942691"/>
        <a:ext cx="2773241" cy="13866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8D8BD3-307A-4C5B-B174-D81AEB06A998}">
      <dsp:nvSpPr>
        <dsp:cNvPr id="0" name=""/>
        <dsp:cNvSpPr/>
      </dsp:nvSpPr>
      <dsp:spPr>
        <a:xfrm>
          <a:off x="4000500" y="1997326"/>
          <a:ext cx="2189262" cy="7599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954"/>
              </a:lnTo>
              <a:lnTo>
                <a:pt x="2189262" y="379954"/>
              </a:lnTo>
              <a:lnTo>
                <a:pt x="2189262" y="7599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E30A18-F895-4500-B915-B864CF43C73B}">
      <dsp:nvSpPr>
        <dsp:cNvPr id="0" name=""/>
        <dsp:cNvSpPr/>
      </dsp:nvSpPr>
      <dsp:spPr>
        <a:xfrm>
          <a:off x="1811237" y="1997326"/>
          <a:ext cx="2189262" cy="759909"/>
        </a:xfrm>
        <a:custGeom>
          <a:avLst/>
          <a:gdLst/>
          <a:ahLst/>
          <a:cxnLst/>
          <a:rect l="0" t="0" r="0" b="0"/>
          <a:pathLst>
            <a:path>
              <a:moveTo>
                <a:pt x="2189262" y="0"/>
              </a:moveTo>
              <a:lnTo>
                <a:pt x="2189262" y="379954"/>
              </a:lnTo>
              <a:lnTo>
                <a:pt x="0" y="379954"/>
              </a:lnTo>
              <a:lnTo>
                <a:pt x="0" y="7599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E0E45-2A4C-4EDA-BDB2-286E6229694A}">
      <dsp:nvSpPr>
        <dsp:cNvPr id="0" name=""/>
        <dsp:cNvSpPr/>
      </dsp:nvSpPr>
      <dsp:spPr>
        <a:xfrm>
          <a:off x="2191191" y="188018"/>
          <a:ext cx="3618616" cy="18093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38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rPr>
            <a:t>Элементарные частицы</a:t>
          </a:r>
          <a:endParaRPr kumimoji="0" lang="ru-RU" altLang="ru-RU" sz="3800" b="1" i="0" u="none" strike="noStrike" kern="1200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/>
              </a:outerShdw>
            </a:effectLst>
            <a:latin typeface="Monotype Corsiva" pitchFamily="66" charset="0"/>
          </a:endParaRPr>
        </a:p>
      </dsp:txBody>
      <dsp:txXfrm>
        <a:off x="2191191" y="188018"/>
        <a:ext cx="3618616" cy="1809308"/>
      </dsp:txXfrm>
    </dsp:sp>
    <dsp:sp modelId="{442EB624-8342-422C-913B-88018BFD8EA5}">
      <dsp:nvSpPr>
        <dsp:cNvPr id="0" name=""/>
        <dsp:cNvSpPr/>
      </dsp:nvSpPr>
      <dsp:spPr>
        <a:xfrm>
          <a:off x="1928" y="2757236"/>
          <a:ext cx="3618616" cy="18093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38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rPr>
            <a:t>Фермионы – частицы с полуцелым спином (</a:t>
          </a:r>
          <a:r>
            <a:rPr kumimoji="0" lang="en-US" altLang="ru-RU" sz="38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rPr>
            <a:t>s = 1/2, 3/2)</a:t>
          </a:r>
          <a:endParaRPr kumimoji="0" lang="en-US" altLang="ru-RU" sz="3800" b="1" i="0" u="none" strike="noStrike" kern="1200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/>
              </a:outerShdw>
            </a:effectLst>
            <a:latin typeface="Monotype Corsiva" pitchFamily="66" charset="0"/>
          </a:endParaRPr>
        </a:p>
      </dsp:txBody>
      <dsp:txXfrm>
        <a:off x="1928" y="2757236"/>
        <a:ext cx="3618616" cy="1809308"/>
      </dsp:txXfrm>
    </dsp:sp>
    <dsp:sp modelId="{46091748-3C90-40BB-A4D7-8D7A98FB108C}">
      <dsp:nvSpPr>
        <dsp:cNvPr id="0" name=""/>
        <dsp:cNvSpPr/>
      </dsp:nvSpPr>
      <dsp:spPr>
        <a:xfrm>
          <a:off x="4380454" y="2757236"/>
          <a:ext cx="3618616" cy="18093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3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Бозоны – частицы с целым спином</a:t>
          </a:r>
          <a:r>
            <a:rPr kumimoji="0" lang="en-US" altLang="ru-RU" sz="38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 (s = 0, 1)</a:t>
          </a:r>
          <a:endParaRPr kumimoji="0" lang="ru-RU" altLang="ru-RU" sz="38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4380454" y="2757236"/>
        <a:ext cx="3618616" cy="18093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75E54-7904-4F26-8533-77108FB8733D}">
      <dsp:nvSpPr>
        <dsp:cNvPr id="0" name=""/>
        <dsp:cNvSpPr/>
      </dsp:nvSpPr>
      <dsp:spPr>
        <a:xfrm>
          <a:off x="4229100" y="1826563"/>
          <a:ext cx="2208171" cy="766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3236"/>
              </a:lnTo>
              <a:lnTo>
                <a:pt x="2208171" y="383236"/>
              </a:lnTo>
              <a:lnTo>
                <a:pt x="2208171" y="7664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2DA9FB-6B84-4608-8862-B32C34B5DCE4}">
      <dsp:nvSpPr>
        <dsp:cNvPr id="0" name=""/>
        <dsp:cNvSpPr/>
      </dsp:nvSpPr>
      <dsp:spPr>
        <a:xfrm>
          <a:off x="2020928" y="1826563"/>
          <a:ext cx="2208171" cy="766472"/>
        </a:xfrm>
        <a:custGeom>
          <a:avLst/>
          <a:gdLst/>
          <a:ahLst/>
          <a:cxnLst/>
          <a:rect l="0" t="0" r="0" b="0"/>
          <a:pathLst>
            <a:path>
              <a:moveTo>
                <a:pt x="2208171" y="0"/>
              </a:moveTo>
              <a:lnTo>
                <a:pt x="2208171" y="383236"/>
              </a:lnTo>
              <a:lnTo>
                <a:pt x="0" y="383236"/>
              </a:lnTo>
              <a:lnTo>
                <a:pt x="0" y="7664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7D97B-2E5C-47D2-ADEA-D2630ED7B9C9}">
      <dsp:nvSpPr>
        <dsp:cNvPr id="0" name=""/>
        <dsp:cNvSpPr/>
      </dsp:nvSpPr>
      <dsp:spPr>
        <a:xfrm>
          <a:off x="2404164" y="1628"/>
          <a:ext cx="3649870" cy="18249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30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rPr>
            <a:t>Элементарные частицы</a:t>
          </a:r>
          <a:endParaRPr kumimoji="0" lang="ru-RU" altLang="ru-RU" sz="3000" b="1" i="0" u="none" strike="noStrike" kern="1200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/>
              </a:outerShdw>
            </a:effectLst>
            <a:latin typeface="Monotype Corsiva" pitchFamily="66" charset="0"/>
          </a:endParaRPr>
        </a:p>
      </dsp:txBody>
      <dsp:txXfrm>
        <a:off x="2404164" y="1628"/>
        <a:ext cx="3649870" cy="1824935"/>
      </dsp:txXfrm>
    </dsp:sp>
    <dsp:sp modelId="{4FAB6199-45C7-466C-8046-5C4A5099A0FD}">
      <dsp:nvSpPr>
        <dsp:cNvPr id="0" name=""/>
        <dsp:cNvSpPr/>
      </dsp:nvSpPr>
      <dsp:spPr>
        <a:xfrm>
          <a:off x="195993" y="2593036"/>
          <a:ext cx="3649870" cy="18249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3000" b="1" i="0" u="none" strike="noStrike" kern="1200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Лептоны</a:t>
          </a:r>
          <a:r>
            <a:rPr kumimoji="0" lang="ru-RU" altLang="ru-RU" sz="30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 – </a:t>
          </a:r>
          <a:r>
            <a:rPr kumimoji="0" lang="ru-RU" altLang="ru-RU" sz="3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фундаментальные частицы, </a:t>
          </a:r>
          <a:r>
            <a:rPr kumimoji="0" lang="ru-RU" altLang="ru-RU" sz="3000" b="1" i="0" u="sng" strike="noStrike" kern="1200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не</a:t>
          </a:r>
          <a:r>
            <a:rPr kumimoji="0" lang="ru-RU" altLang="ru-RU" sz="3000" b="1" i="0" u="none" strike="noStrike" kern="1200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 участвующие</a:t>
          </a:r>
          <a:r>
            <a:rPr kumimoji="0" lang="ru-RU" altLang="ru-RU" sz="3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 в сильном взаимодействии</a:t>
          </a:r>
          <a:endParaRPr kumimoji="0" lang="en-US" altLang="ru-RU" sz="30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C0C0C0"/>
              </a:outerShdw>
            </a:effectLst>
            <a:latin typeface="Monotype Corsiva" pitchFamily="66" charset="0"/>
          </a:endParaRPr>
        </a:p>
      </dsp:txBody>
      <dsp:txXfrm>
        <a:off x="195993" y="2593036"/>
        <a:ext cx="3649870" cy="1824935"/>
      </dsp:txXfrm>
    </dsp:sp>
    <dsp:sp modelId="{A83002D7-68D9-44C3-B30C-03499B332AB5}">
      <dsp:nvSpPr>
        <dsp:cNvPr id="0" name=""/>
        <dsp:cNvSpPr/>
      </dsp:nvSpPr>
      <dsp:spPr>
        <a:xfrm>
          <a:off x="4612336" y="2593036"/>
          <a:ext cx="3649870" cy="18249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3000" b="1" i="0" u="none" strike="noStrike" kern="1200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Адроны </a:t>
          </a:r>
          <a:r>
            <a:rPr kumimoji="0" lang="ru-RU" altLang="ru-RU" sz="3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– элементарные частицы, </a:t>
          </a:r>
          <a:r>
            <a:rPr kumimoji="0" lang="ru-RU" altLang="ru-RU" sz="3000" b="1" i="0" u="none" strike="noStrike" kern="1200" cap="none" normalizeH="0" baseline="0" smtClean="0">
              <a:ln>
                <a:noFill/>
              </a:ln>
              <a:solidFill>
                <a:srgbClr val="D61C3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участвующие </a:t>
          </a:r>
          <a:r>
            <a:rPr kumimoji="0" lang="ru-RU" altLang="ru-RU" sz="3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в сильном взаимодействии</a:t>
          </a:r>
          <a:endParaRPr kumimoji="0" lang="ru-RU" altLang="ru-RU" sz="30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C0C0C0"/>
              </a:outerShdw>
            </a:effectLst>
            <a:latin typeface="Monotype Corsiva" pitchFamily="66" charset="0"/>
          </a:endParaRPr>
        </a:p>
      </dsp:txBody>
      <dsp:txXfrm>
        <a:off x="4612336" y="2593036"/>
        <a:ext cx="3649870" cy="18249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610777-B405-4F33-94B2-7A3FDCF24D8E}">
      <dsp:nvSpPr>
        <dsp:cNvPr id="0" name=""/>
        <dsp:cNvSpPr/>
      </dsp:nvSpPr>
      <dsp:spPr>
        <a:xfrm>
          <a:off x="5137979" y="3723734"/>
          <a:ext cx="1817759" cy="630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478"/>
              </a:lnTo>
              <a:lnTo>
                <a:pt x="1817759" y="315478"/>
              </a:lnTo>
              <a:lnTo>
                <a:pt x="1817759" y="6309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818A85-563B-4388-8D85-68BEF76A166F}">
      <dsp:nvSpPr>
        <dsp:cNvPr id="0" name=""/>
        <dsp:cNvSpPr/>
      </dsp:nvSpPr>
      <dsp:spPr>
        <a:xfrm>
          <a:off x="3320220" y="3723734"/>
          <a:ext cx="1817759" cy="630957"/>
        </a:xfrm>
        <a:custGeom>
          <a:avLst/>
          <a:gdLst/>
          <a:ahLst/>
          <a:cxnLst/>
          <a:rect l="0" t="0" r="0" b="0"/>
          <a:pathLst>
            <a:path>
              <a:moveTo>
                <a:pt x="1817759" y="0"/>
              </a:moveTo>
              <a:lnTo>
                <a:pt x="1817759" y="315478"/>
              </a:lnTo>
              <a:lnTo>
                <a:pt x="0" y="315478"/>
              </a:lnTo>
              <a:lnTo>
                <a:pt x="0" y="6309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507154-34C7-46EC-BECD-C51B4763D1EC}">
      <dsp:nvSpPr>
        <dsp:cNvPr id="0" name=""/>
        <dsp:cNvSpPr/>
      </dsp:nvSpPr>
      <dsp:spPr>
        <a:xfrm>
          <a:off x="3320220" y="1590496"/>
          <a:ext cx="1817759" cy="630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478"/>
              </a:lnTo>
              <a:lnTo>
                <a:pt x="1817759" y="315478"/>
              </a:lnTo>
              <a:lnTo>
                <a:pt x="1817759" y="6309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EAFCD0-039D-41A4-A492-86F359495480}">
      <dsp:nvSpPr>
        <dsp:cNvPr id="0" name=""/>
        <dsp:cNvSpPr/>
      </dsp:nvSpPr>
      <dsp:spPr>
        <a:xfrm>
          <a:off x="1502461" y="1590496"/>
          <a:ext cx="1817759" cy="630957"/>
        </a:xfrm>
        <a:custGeom>
          <a:avLst/>
          <a:gdLst/>
          <a:ahLst/>
          <a:cxnLst/>
          <a:rect l="0" t="0" r="0" b="0"/>
          <a:pathLst>
            <a:path>
              <a:moveTo>
                <a:pt x="1817759" y="0"/>
              </a:moveTo>
              <a:lnTo>
                <a:pt x="1817759" y="315478"/>
              </a:lnTo>
              <a:lnTo>
                <a:pt x="0" y="315478"/>
              </a:lnTo>
              <a:lnTo>
                <a:pt x="0" y="6309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B2665E-E1B2-41E9-B810-962EE659F50E}">
      <dsp:nvSpPr>
        <dsp:cNvPr id="0" name=""/>
        <dsp:cNvSpPr/>
      </dsp:nvSpPr>
      <dsp:spPr>
        <a:xfrm>
          <a:off x="1817939" y="88215"/>
          <a:ext cx="3004560" cy="1502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500" b="1" i="0" u="none" strike="noStrike" kern="1200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Адроны (от греч. </a:t>
          </a:r>
          <a:r>
            <a:rPr kumimoji="0" lang="en-US" altLang="ru-RU" sz="2500" b="1" i="0" u="none" strike="noStrike" kern="1200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hadros – </a:t>
          </a:r>
          <a:r>
            <a:rPr kumimoji="0" lang="ru-RU" altLang="ru-RU" sz="2500" b="1" i="0" u="none" strike="noStrike" kern="1200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большой, сильный)</a:t>
          </a:r>
          <a:endParaRPr kumimoji="0" lang="ru-RU" altLang="ru-RU" sz="2500" b="1" i="0" u="none" strike="noStrike" kern="1200" cap="none" normalizeH="0" baseline="0" smtClean="0">
            <a:ln>
              <a:noFill/>
            </a:ln>
            <a:solidFill>
              <a:srgbClr val="DE2A0C"/>
            </a:solidFill>
            <a:effectLst>
              <a:outerShdw blurRad="38100" dist="38100" dir="2700000" algn="tl">
                <a:srgbClr val="C0C0C0"/>
              </a:outerShdw>
            </a:effectLst>
            <a:latin typeface="Monotype Corsiva" pitchFamily="66" charset="0"/>
          </a:endParaRPr>
        </a:p>
      </dsp:txBody>
      <dsp:txXfrm>
        <a:off x="1817939" y="88215"/>
        <a:ext cx="3004560" cy="1502280"/>
      </dsp:txXfrm>
    </dsp:sp>
    <dsp:sp modelId="{097D4CC8-868C-4A5B-A643-0906BAAD9BAA}">
      <dsp:nvSpPr>
        <dsp:cNvPr id="0" name=""/>
        <dsp:cNvSpPr/>
      </dsp:nvSpPr>
      <dsp:spPr>
        <a:xfrm>
          <a:off x="180" y="2221453"/>
          <a:ext cx="3004560" cy="1502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500" b="1" i="0" u="none" strike="noStrike" kern="1200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Мезоны </a:t>
          </a:r>
          <a:r>
            <a:rPr kumimoji="0" lang="en-US" altLang="ru-RU" sz="2500" b="1" i="0" u="none" strike="noStrike" kern="1200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 (</a:t>
          </a:r>
          <a:r>
            <a:rPr kumimoji="0" lang="ru-RU" altLang="ru-RU" sz="2500" b="1" i="0" u="none" strike="noStrike" kern="1200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от греч. </a:t>
          </a:r>
          <a:r>
            <a:rPr kumimoji="0" lang="en-US" altLang="ru-RU" sz="2500" b="1" i="0" u="none" strike="noStrike" kern="1200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meso – </a:t>
          </a:r>
          <a:r>
            <a:rPr kumimoji="0" lang="ru-RU" altLang="ru-RU" sz="2500" b="1" i="0" u="none" strike="noStrike" kern="1200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средний) </a:t>
          </a:r>
          <a:r>
            <a:rPr kumimoji="0" lang="ru-RU" altLang="ru-RU" sz="25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– </a:t>
          </a:r>
          <a:r>
            <a:rPr kumimoji="0" lang="ru-RU" altLang="ru-RU" sz="2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бозоны со целым спином </a:t>
          </a:r>
          <a:r>
            <a:rPr kumimoji="0" lang="en-US" altLang="ru-RU" sz="2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s = 0, 1. </a:t>
          </a:r>
          <a:endParaRPr kumimoji="0" lang="en-US" altLang="ru-RU" sz="25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C0C0C0"/>
              </a:outerShdw>
            </a:effectLst>
            <a:latin typeface="Monotype Corsiva" pitchFamily="66" charset="0"/>
          </a:endParaRPr>
        </a:p>
      </dsp:txBody>
      <dsp:txXfrm>
        <a:off x="180" y="2221453"/>
        <a:ext cx="3004560" cy="1502280"/>
      </dsp:txXfrm>
    </dsp:sp>
    <dsp:sp modelId="{CA414540-78C9-4DEF-9CB0-ECBBBB9A6548}">
      <dsp:nvSpPr>
        <dsp:cNvPr id="0" name=""/>
        <dsp:cNvSpPr/>
      </dsp:nvSpPr>
      <dsp:spPr>
        <a:xfrm>
          <a:off x="3635699" y="2221453"/>
          <a:ext cx="3004560" cy="1502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500" b="1" i="0" u="none" strike="noStrike" kern="1200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Барионы </a:t>
          </a:r>
          <a:r>
            <a:rPr kumimoji="0" lang="en-US" altLang="ru-RU" sz="2500" b="1" i="0" u="none" strike="noStrike" kern="1200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(</a:t>
          </a:r>
          <a:r>
            <a:rPr kumimoji="0" lang="ru-RU" altLang="ru-RU" sz="2500" b="1" i="0" u="none" strike="noStrike" kern="1200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от греч. </a:t>
          </a:r>
          <a:r>
            <a:rPr kumimoji="0" lang="en-US" altLang="ru-RU" sz="2500" b="1" i="0" u="none" strike="noStrike" kern="1200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barys – </a:t>
          </a:r>
          <a:r>
            <a:rPr kumimoji="0" lang="ru-RU" altLang="ru-RU" sz="2500" b="1" i="0" u="none" strike="noStrike" kern="1200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тяжелый)</a:t>
          </a:r>
          <a:r>
            <a:rPr kumimoji="0" lang="ru-RU" altLang="ru-RU" sz="2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  <a:r>
            <a:rPr kumimoji="0" lang="ru-RU" altLang="ru-RU" sz="2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– фермионы с полуцелым спином</a:t>
          </a:r>
          <a:endParaRPr kumimoji="0" lang="ru-RU" altLang="ru-RU" sz="25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C0C0C0"/>
              </a:outerShdw>
            </a:effectLst>
            <a:latin typeface="Monotype Corsiva" pitchFamily="66" charset="0"/>
          </a:endParaRPr>
        </a:p>
      </dsp:txBody>
      <dsp:txXfrm>
        <a:off x="3635699" y="2221453"/>
        <a:ext cx="3004560" cy="1502280"/>
      </dsp:txXfrm>
    </dsp:sp>
    <dsp:sp modelId="{43265148-F2DF-42BE-80C4-D45DCC7A2793}">
      <dsp:nvSpPr>
        <dsp:cNvPr id="0" name=""/>
        <dsp:cNvSpPr/>
      </dsp:nvSpPr>
      <dsp:spPr>
        <a:xfrm>
          <a:off x="1817939" y="4354691"/>
          <a:ext cx="3004560" cy="1502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500" b="1" i="0" u="none" strike="noStrike" kern="1200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Нуклоны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500" b="1" i="0" u="none" strike="noStrike" kern="1200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(протоны и нейтроны)</a:t>
          </a:r>
          <a:r>
            <a:rPr kumimoji="0" lang="ru-RU" altLang="ru-RU" sz="2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 </a:t>
          </a:r>
          <a:endParaRPr kumimoji="0" lang="en-US" altLang="ru-RU" sz="25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C0C0C0"/>
              </a:outerShdw>
            </a:effectLst>
            <a:latin typeface="Monotype Corsiva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со спином </a:t>
          </a:r>
          <a:r>
            <a:rPr kumimoji="0" lang="en-US" altLang="ru-RU" sz="2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s = 1/2</a:t>
          </a:r>
          <a:endParaRPr kumimoji="0" lang="ru-RU" altLang="ru-RU" sz="25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C0C0C0"/>
              </a:outerShdw>
            </a:effectLst>
            <a:latin typeface="Monotype Corsiva" pitchFamily="66" charset="0"/>
          </a:endParaRPr>
        </a:p>
      </dsp:txBody>
      <dsp:txXfrm>
        <a:off x="1817939" y="4354691"/>
        <a:ext cx="3004560" cy="1502280"/>
      </dsp:txXfrm>
    </dsp:sp>
    <dsp:sp modelId="{0C739F28-40E9-4C83-99FD-18A0546F7BEB}">
      <dsp:nvSpPr>
        <dsp:cNvPr id="0" name=""/>
        <dsp:cNvSpPr/>
      </dsp:nvSpPr>
      <dsp:spPr>
        <a:xfrm>
          <a:off x="5453458" y="4354691"/>
          <a:ext cx="3004560" cy="1502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500" b="1" i="0" u="none" strike="noStrike" kern="1200" cap="none" normalizeH="0" baseline="0" smtClean="0">
              <a:ln>
                <a:noFill/>
              </a:ln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Гипероны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 (все остальные </a:t>
          </a:r>
          <a:endParaRPr kumimoji="0" lang="en-US" altLang="ru-RU" sz="25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C0C0C0"/>
              </a:outerShdw>
            </a:effectLst>
            <a:latin typeface="Monotype Corsiva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барионы)  со спином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 </a:t>
          </a:r>
          <a:r>
            <a:rPr kumimoji="0" lang="en-US" altLang="ru-RU" sz="2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s = 1/2, 3/2</a:t>
          </a:r>
          <a:r>
            <a:rPr kumimoji="0" lang="ru-RU" altLang="ru-RU" sz="2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rPr>
            <a:t> </a:t>
          </a:r>
          <a:endParaRPr kumimoji="0" lang="ru-RU" altLang="ru-RU" sz="25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C0C0C0"/>
              </a:outerShdw>
            </a:effectLst>
            <a:latin typeface="Monotype Corsiva" pitchFamily="66" charset="0"/>
          </a:endParaRPr>
        </a:p>
      </dsp:txBody>
      <dsp:txXfrm>
        <a:off x="5453458" y="4354691"/>
        <a:ext cx="3004560" cy="1502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4C0C8D-E4B0-4A50-895C-BBF3E3113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188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DF66D6F-5D7A-4153-A332-73EEE22D1C4A}" type="slidenum">
              <a:rPr lang="ru-RU" altLang="ru-RU" smtClean="0"/>
              <a:pPr eaLnBrk="1" hangingPunct="1">
                <a:spcBef>
                  <a:spcPct val="0"/>
                </a:spcBef>
              </a:pPr>
              <a:t>10</a:t>
            </a:fld>
            <a:endParaRPr lang="ru-RU" altLang="ru-RU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Сканировать портрет Бозе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2BFFD5F-936A-4ED8-8251-1E2C7A92AF90}" type="slidenum">
              <a:rPr lang="ru-RU" altLang="ru-RU" smtClean="0"/>
              <a:pPr eaLnBrk="1" hangingPunct="1">
                <a:spcBef>
                  <a:spcPct val="0"/>
                </a:spcBef>
              </a:pPr>
              <a:t>12</a:t>
            </a:fld>
            <a:endParaRPr lang="ru-RU" altLang="ru-RU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A95E0-89C0-4E49-9665-9D717C8021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69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760EB-7284-45E3-973A-11615B1811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00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0C512-827B-4F3A-B4B7-398D27293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789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35DD0-9087-4279-A665-FF9BC2FFA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579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B8644-D80E-43CF-91F5-5FF8BDF586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482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A67DB-034D-4C5B-AE9D-7D618D167E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143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3E1B5-20FA-4854-9299-1FBDB8E7E5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221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59BE2-AF90-424F-A4AC-7068E75E9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16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4624F-144E-4F3B-8278-BB092C6CA4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704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D9E64-6497-42B2-B8DE-3D2B1791AA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309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57668-F056-4ADA-9FD1-587194A5FD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20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B1ECA-0723-442A-BD64-ACC7B61E7E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6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6B66F-A588-47F8-8406-D722842824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563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C6415-0B9C-41E0-AEBF-1AD4865720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65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B2AC7-5BD0-4D18-9890-C60A05C793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819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B3129-CBEA-40D6-A19A-ADACCF479A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204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D72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A64D00-E7D2-4711-B565-0DCDB80396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jpeg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8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0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457200"/>
            <a:ext cx="7696200" cy="2057400"/>
          </a:xfrm>
          <a:solidFill>
            <a:srgbClr val="C0C0C0"/>
          </a:solidFill>
          <a:ln w="57150" cmpd="thickThin">
            <a:solidFill>
              <a:srgbClr val="333333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F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8800" b="1" smtClean="0">
                <a:solidFill>
                  <a:srgbClr val="DE2A0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Элементарные частицы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400800" cy="1447800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Урок физики в 11 классе (базовый уровень)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85A2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ru-RU" sz="5000" b="1" smtClean="0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Бозоны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5200" y="914400"/>
            <a:ext cx="5105400" cy="30480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sz="2600" b="1" smtClean="0">
                <a:latin typeface="Times New Roman" pitchFamily="18" charset="0"/>
              </a:rPr>
              <a:t>названы так в честь </a:t>
            </a:r>
            <a:r>
              <a:rPr lang="ru-RU" sz="2600" b="1" smtClean="0">
                <a:solidFill>
                  <a:srgbClr val="DE2A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Шатьендраната Бозе</a:t>
            </a:r>
            <a:r>
              <a:rPr lang="ru-RU" sz="2600" b="1" smtClean="0">
                <a:latin typeface="Times New Roman" pitchFamily="18" charset="0"/>
              </a:rPr>
              <a:t> (1894 - 1974), индийского  физика, одного из создателей (1924) квантовой статистики частиц с целыми спинами (статистика Бозе-Эйнштейна).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600" b="1" smtClean="0">
                <a:latin typeface="Times New Roman" pitchFamily="18" charset="0"/>
              </a:rPr>
              <a:t>Применив свою статистику к фотонам, он вывел закон Планка для теплового излучения абсолютно черного тела.</a:t>
            </a:r>
            <a:endParaRPr lang="el-GR" sz="26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304800" y="3581400"/>
            <a:ext cx="8610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altLang="ru-RU" sz="2600" b="1">
              <a:latin typeface="Times New Roman" pitchFamily="18" charset="0"/>
            </a:endParaRPr>
          </a:p>
        </p:txBody>
      </p:sp>
      <p:pic>
        <p:nvPicPr>
          <p:cNvPr id="13317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1338" y="1066800"/>
            <a:ext cx="26797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85A2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ru-RU" sz="5000" b="1" smtClean="0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Фермионы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19400" y="914400"/>
            <a:ext cx="6324600" cy="22860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sz="2600" b="1" smtClean="0">
                <a:latin typeface="Times New Roman" pitchFamily="18" charset="0"/>
              </a:rPr>
              <a:t>названы так в честь </a:t>
            </a:r>
            <a:r>
              <a:rPr lang="ru-RU" sz="2600" b="1" smtClean="0">
                <a:solidFill>
                  <a:srgbClr val="DE2A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Энрико Ферми</a:t>
            </a:r>
            <a:r>
              <a:rPr lang="ru-RU" sz="2600" b="1" smtClean="0">
                <a:latin typeface="Times New Roman" pitchFamily="18" charset="0"/>
              </a:rPr>
              <a:t> (1901- 1954), итальянского физика, одного из основоположников квантовой электродинамики.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600" b="1" smtClean="0">
                <a:latin typeface="Times New Roman" pitchFamily="18" charset="0"/>
              </a:rPr>
              <a:t>В 1933 – 1934 году он создал количественную теорию </a:t>
            </a:r>
            <a:r>
              <a:rPr lang="el-GR" sz="2600" b="1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-распада</a:t>
            </a:r>
            <a:endParaRPr lang="el-GR" sz="26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04800" y="3581400"/>
            <a:ext cx="8610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600" b="1">
                <a:latin typeface="Times New Roman" pitchFamily="18" charset="0"/>
              </a:rPr>
              <a:t>В 1934 году Ферми открыл искусственную радиоактивность, обусловленную нейтронами.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600" b="1">
                <a:latin typeface="Times New Roman" pitchFamily="18" charset="0"/>
              </a:rPr>
              <a:t> Он построил первый ядерный реактор и 2 декабря 1942 года впервые осуществил его запуск, получив самоподдерживающуюся цепную реакцию.</a:t>
            </a:r>
            <a:r>
              <a:rPr lang="ru-RU" sz="2600" b="1"/>
              <a:t>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600" b="1">
                <a:latin typeface="Times New Roman" pitchFamily="18" charset="0"/>
              </a:rPr>
              <a:t>В его честь назван 100-й химический элемент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600" b="1">
                <a:latin typeface="Times New Roman" pitchFamily="18" charset="0"/>
              </a:rPr>
              <a:t>– </a:t>
            </a:r>
            <a:r>
              <a:rPr lang="ru-RU" sz="2600" b="1">
                <a:solidFill>
                  <a:srgbClr val="DE2A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фермий</a:t>
            </a:r>
            <a:r>
              <a:rPr lang="ru-RU" sz="2600" b="1">
                <a:latin typeface="Times New Roman" pitchFamily="18" charset="0"/>
              </a:rPr>
              <a:t> (           ).</a:t>
            </a:r>
          </a:p>
        </p:txBody>
      </p:sp>
      <p:graphicFrame>
        <p:nvGraphicFramePr>
          <p:cNvPr id="14341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4876800" y="5943600"/>
          <a:ext cx="9144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Формула" r:id="rId3" imgW="406224" imgH="241195" progId="Equation.3">
                  <p:embed/>
                </p:oleObj>
              </mc:Choice>
              <mc:Fallback>
                <p:oleObj name="Формула" r:id="rId3" imgW="406224" imgH="24119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943600"/>
                        <a:ext cx="9144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2" name="Picture 9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22256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5A2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274638"/>
            <a:ext cx="5867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5000" b="1" smtClean="0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Принцип Паули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429000" y="1143000"/>
            <a:ext cx="5257800" cy="2895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sz="2600" b="1" smtClean="0">
                <a:latin typeface="Times New Roman" pitchFamily="18" charset="0"/>
              </a:rPr>
              <a:t>сформулировал Вольфганг Паули (1900 – 1958) в 1924-25 годах. За этот принцип, который  является важнейшим принципом современной теоретической физики, Паули в 1945 году получил Нобелевскую премию.</a:t>
            </a:r>
            <a:endParaRPr lang="el-GR" altLang="ru-RU" sz="26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28600" y="3962400"/>
            <a:ext cx="8610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3000" b="1">
                <a:solidFill>
                  <a:srgbClr val="DE2A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 одном и том же энергетическом состоянии могут находиться </a:t>
            </a:r>
            <a:r>
              <a:rPr lang="ru-RU" sz="3000" b="1" u="sng">
                <a:solidFill>
                  <a:srgbClr val="DE2A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не более двух</a:t>
            </a:r>
            <a:r>
              <a:rPr lang="ru-RU" sz="3000" b="1">
                <a:solidFill>
                  <a:srgbClr val="DE2A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3000" b="1" u="sng">
                <a:solidFill>
                  <a:srgbClr val="DE2A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фермионов</a:t>
            </a:r>
            <a:r>
              <a:rPr lang="ru-RU" sz="3000" b="1">
                <a:solidFill>
                  <a:srgbClr val="DE2A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с противоположными спинами</a:t>
            </a:r>
            <a:r>
              <a:rPr lang="ru-RU" sz="2600" b="1">
                <a:latin typeface="Times New Roman" pitchFamily="18" charset="0"/>
              </a:rPr>
              <a:t> </a:t>
            </a:r>
          </a:p>
        </p:txBody>
      </p:sp>
      <p:pic>
        <p:nvPicPr>
          <p:cNvPr id="15365" name="Picture 7" descr="pauli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09600" y="609600"/>
            <a:ext cx="2514600" cy="3352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228600" y="5181600"/>
            <a:ext cx="8610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Блестящий теоретик, Паули был совершенно беспомощен во всем, что касалось эксперимента. В шутку физики поговаривали об «эффекте Паули»: стоило ему появиться в лаборатории, как что-нибудь обязательно выходило из строя, ломалось или взрывалось.</a:t>
            </a:r>
            <a:r>
              <a:rPr lang="ru-RU" sz="22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85A2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67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b="1" smtClean="0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Классификация элементарных частиц по видам взаимодействий, в которых они участвуют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381000" y="1752600"/>
          <a:ext cx="8458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97D97B-2E5C-47D2-ADEA-D2630ED7B9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6097D97B-2E5C-47D2-ADEA-D2630ED7B9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6097D97B-2E5C-47D2-ADEA-D2630ED7B9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6097D97B-2E5C-47D2-ADEA-D2630ED7B9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2DA9FB-6B84-4608-8862-B32C34B5DC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812DA9FB-6B84-4608-8862-B32C34B5DC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812DA9FB-6B84-4608-8862-B32C34B5DC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812DA9FB-6B84-4608-8862-B32C34B5DC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AB6199-45C7-466C-8046-5C4A5099A0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4FAB6199-45C7-466C-8046-5C4A5099A0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4FAB6199-45C7-466C-8046-5C4A5099A0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4FAB6199-45C7-466C-8046-5C4A5099A0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C75E54-7904-4F26-8533-77108FB873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graphicEl>
                                              <a:dgm id="{77C75E54-7904-4F26-8533-77108FB873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77C75E54-7904-4F26-8533-77108FB873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graphicEl>
                                              <a:dgm id="{77C75E54-7904-4F26-8533-77108FB873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83002D7-68D9-44C3-B30C-03499B332A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graphicEl>
                                              <a:dgm id="{A83002D7-68D9-44C3-B30C-03499B332A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graphicEl>
                                              <a:dgm id="{A83002D7-68D9-44C3-B30C-03499B332A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graphicEl>
                                              <a:dgm id="{A83002D7-68D9-44C3-B30C-03499B332A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85A2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9" descr="SPACE00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4419600" cy="331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0" y="0"/>
            <a:ext cx="4572000" cy="1143000"/>
          </a:xfrm>
          <a:effectLst>
            <a:outerShdw dist="89803" dir="2700000" algn="ctr" rotWithShape="0">
              <a:schemeClr val="bg1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5400" b="1" smtClean="0">
                <a:solidFill>
                  <a:srgbClr val="C719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Л е п т о н ы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81600" y="838200"/>
            <a:ext cx="3657600" cy="30480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ru-RU" altLang="ru-RU" sz="2400" b="1" smtClean="0">
                <a:solidFill>
                  <a:schemeClr val="tx2"/>
                </a:solidFill>
                <a:latin typeface="Times New Roman" pitchFamily="18" charset="0"/>
              </a:rPr>
              <a:t>от греч. </a:t>
            </a:r>
            <a:r>
              <a:rPr lang="en-US" altLang="ru-RU" sz="2400" b="1" smtClean="0">
                <a:solidFill>
                  <a:schemeClr val="tx2"/>
                </a:solidFill>
                <a:latin typeface="Times New Roman" pitchFamily="18" charset="0"/>
              </a:rPr>
              <a:t>leptos – </a:t>
            </a:r>
            <a:r>
              <a:rPr lang="ru-RU" altLang="ru-RU" sz="2400" b="1" smtClean="0">
                <a:solidFill>
                  <a:schemeClr val="tx2"/>
                </a:solidFill>
                <a:latin typeface="Times New Roman" pitchFamily="18" charset="0"/>
              </a:rPr>
              <a:t>«легкий, слабый».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2400" b="1" smtClean="0">
                <a:solidFill>
                  <a:schemeClr val="tx2"/>
                </a:solidFill>
                <a:latin typeface="Times New Roman" pitchFamily="18" charset="0"/>
              </a:rPr>
              <a:t>К лептонам относятся 12 микрообъектов – 6 частиц и 6 античастиц, которые участвуют в реакциях слабого взаимодействия.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381000" y="3962400"/>
            <a:ext cx="83058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600" b="1">
                <a:solidFill>
                  <a:schemeClr val="tx2"/>
                </a:solidFill>
                <a:latin typeface="Times New Roman" pitchFamily="18" charset="0"/>
              </a:rPr>
              <a:t>За создание теории, в которой слабые и электромагнитные взаимодействия рассматриваются как проявления одного – электрослабого взаимодействия – американцы Шэлдон Глэшоу, Стивен Вайнберг и пакистанец Абдус Салам в 1979 году получили Нобелевскую премию.</a:t>
            </a:r>
            <a:r>
              <a:rPr lang="ru-RU" altLang="ru-RU" sz="2800" b="1">
                <a:solidFill>
                  <a:schemeClr val="tx2"/>
                </a:solidFill>
                <a:latin typeface="Times New Roman" pitchFamily="18" charset="0"/>
              </a:rPr>
              <a:t>        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85A2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000" b="1" smtClean="0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Слабое взаимодействие</a:t>
            </a:r>
          </a:p>
        </p:txBody>
      </p:sp>
      <p:sp>
        <p:nvSpPr>
          <p:cNvPr id="17411" name="Rectangle 896"/>
          <p:cNvSpPr>
            <a:spLocks noChangeArrowheads="1"/>
          </p:cNvSpPr>
          <p:nvPr/>
        </p:nvSpPr>
        <p:spPr bwMode="auto">
          <a:xfrm>
            <a:off x="304800" y="2286000"/>
            <a:ext cx="3886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ru-RU" altLang="ru-RU" sz="2400" b="1">
                <a:latin typeface="Times New Roman" pitchFamily="18" charset="0"/>
              </a:rPr>
              <a:t>Без него погасли бы Солнце и большинство звезд: источником энергии в них служат реакции превращения протона в нейтрон, позитрон и нейтрино с последующим образованием гелия         . </a:t>
            </a:r>
          </a:p>
        </p:txBody>
      </p:sp>
      <p:graphicFrame>
        <p:nvGraphicFramePr>
          <p:cNvPr id="17412" name="Object 897"/>
          <p:cNvGraphicFramePr>
            <a:graphicFrameLocks noChangeAspect="1"/>
          </p:cNvGraphicFramePr>
          <p:nvPr>
            <p:ph idx="1"/>
          </p:nvPr>
        </p:nvGraphicFramePr>
        <p:xfrm>
          <a:off x="3429000" y="5181600"/>
          <a:ext cx="6096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Формула" r:id="rId3" imgW="291973" imgH="228501" progId="Equation.3">
                  <p:embed/>
                </p:oleObj>
              </mc:Choice>
              <mc:Fallback>
                <p:oleObj name="Формула" r:id="rId3" imgW="291973" imgH="228501" progId="Equation.3">
                  <p:embed/>
                  <p:pic>
                    <p:nvPicPr>
                      <p:cNvPr id="0" name="Object 8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181600"/>
                        <a:ext cx="6096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3" name="Picture 900" descr="p3_1_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19600" y="2590800"/>
            <a:ext cx="406558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Rectangle 901"/>
          <p:cNvSpPr>
            <a:spLocks noChangeArrowheads="1"/>
          </p:cNvSpPr>
          <p:nvPr/>
        </p:nvSpPr>
        <p:spPr bwMode="auto">
          <a:xfrm>
            <a:off x="1219200" y="1143000"/>
            <a:ext cx="7086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b="1">
                <a:latin typeface="Times New Roman" pitchFamily="18" charset="0"/>
              </a:rPr>
              <a:t>играет важную роль во многих процессах космического масштаба.</a:t>
            </a:r>
            <a:r>
              <a:rPr lang="ru-RU" altLang="ru-RU" sz="2400" b="1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85A2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 descr="STARS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35052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12" descr="SB91011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67000" y="2133600"/>
            <a:ext cx="38862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4114800" y="228600"/>
            <a:ext cx="4724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 b="1">
                <a:latin typeface="Times New Roman" pitchFamily="18" charset="0"/>
              </a:rPr>
              <a:t>С процессами слабого взаимодействия связаны потери энергии при взрывах Сверхновых с образованием пульсаров (нейтронных звезд).</a:t>
            </a:r>
          </a:p>
        </p:txBody>
      </p:sp>
      <p:pic>
        <p:nvPicPr>
          <p:cNvPr id="18437" name="Picture 10" descr="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7800" y="3886200"/>
            <a:ext cx="35814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Rectangle 11"/>
          <p:cNvSpPr>
            <a:spLocks noChangeArrowheads="1"/>
          </p:cNvSpPr>
          <p:nvPr/>
        </p:nvSpPr>
        <p:spPr bwMode="auto">
          <a:xfrm>
            <a:off x="762000" y="4114800"/>
            <a:ext cx="1828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200" b="1">
                <a:latin typeface="Times New Roman" pitchFamily="18" charset="0"/>
              </a:rPr>
              <a:t>Большая туманность Ориона</a:t>
            </a:r>
          </a:p>
        </p:txBody>
      </p:sp>
      <p:sp>
        <p:nvSpPr>
          <p:cNvPr id="18439" name="Rectangle 13"/>
          <p:cNvSpPr>
            <a:spLocks noChangeArrowheads="1"/>
          </p:cNvSpPr>
          <p:nvPr/>
        </p:nvSpPr>
        <p:spPr bwMode="auto">
          <a:xfrm>
            <a:off x="1447800" y="5105400"/>
            <a:ext cx="3733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200" b="1">
                <a:latin typeface="Times New Roman" pitchFamily="18" charset="0"/>
              </a:rPr>
              <a:t>– область активного звездообразования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85A2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600" b="1" smtClean="0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Механизм слабого взаимодействия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1000" y="1066800"/>
            <a:ext cx="38862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ru-RU" altLang="ru-RU" sz="2400" b="1">
                <a:latin typeface="Times New Roman" pitchFamily="18" charset="0"/>
              </a:rPr>
              <a:t>Наибольшее расстояние, на котором проявляется слабое взаимодействие, порядка 10</a:t>
            </a:r>
            <a:r>
              <a:rPr lang="ru-RU" altLang="ru-RU" sz="2400" b="1" baseline="30000">
                <a:latin typeface="Times New Roman" pitchFamily="18" charset="0"/>
              </a:rPr>
              <a:t>-17</a:t>
            </a:r>
            <a:r>
              <a:rPr lang="ru-RU" altLang="ru-RU" sz="2400" b="1">
                <a:latin typeface="Times New Roman" pitchFamily="18" charset="0"/>
              </a:rPr>
              <a:t> м.</a:t>
            </a:r>
          </a:p>
          <a:p>
            <a:pPr algn="r" eaLnBrk="1" hangingPunct="1">
              <a:buFontTx/>
              <a:buNone/>
            </a:pPr>
            <a:r>
              <a:rPr lang="ru-RU" altLang="ru-RU" sz="2400" b="1">
                <a:latin typeface="Times New Roman" pitchFamily="18" charset="0"/>
              </a:rPr>
              <a:t>Взаимное превращение элементарных частиц происходит при столкновении частиц сверхвысоких энергий. 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762000" y="4648200"/>
            <a:ext cx="7924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ru-RU" sz="3000" b="1">
                <a:solidFill>
                  <a:srgbClr val="DE2A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Чем больше энергия частиц, тем большее количество и притом более тяжелых частиц рождается</a:t>
            </a:r>
          </a:p>
        </p:txBody>
      </p:sp>
      <p:pic>
        <p:nvPicPr>
          <p:cNvPr id="19461" name="Picture 7" descr="nebula2_102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8200" y="1219200"/>
            <a:ext cx="41148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85A2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>
              <a:defRPr/>
            </a:pPr>
            <a:r>
              <a:rPr lang="ru-RU" sz="4600" b="1" smtClean="0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Лептоны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838200"/>
            <a:ext cx="8305800" cy="12192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altLang="ru-RU" sz="2200" b="1" smtClean="0">
                <a:latin typeface="Times New Roman" pitchFamily="18" charset="0"/>
              </a:rPr>
              <a:t>от греч. </a:t>
            </a:r>
            <a:r>
              <a:rPr lang="en-US" altLang="ru-RU" sz="2200" b="1" smtClean="0">
                <a:latin typeface="Times New Roman" pitchFamily="18" charset="0"/>
              </a:rPr>
              <a:t>leptos – </a:t>
            </a:r>
            <a:r>
              <a:rPr lang="ru-RU" altLang="ru-RU" sz="2200" b="1" smtClean="0">
                <a:latin typeface="Times New Roman" pitchFamily="18" charset="0"/>
              </a:rPr>
              <a:t>«легкий, слабый».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altLang="ru-RU" sz="2200" b="1" smtClean="0">
                <a:latin typeface="Times New Roman" pitchFamily="18" charset="0"/>
              </a:rPr>
              <a:t>К лептонам относятся 12 микрообъектов – 6 частиц и 6 античастиц, которые участвуют в реакциях электрослабого слабого взаимодействия.</a:t>
            </a:r>
          </a:p>
        </p:txBody>
      </p:sp>
      <p:graphicFrame>
        <p:nvGraphicFramePr>
          <p:cNvPr id="44036" name="Group 4"/>
          <p:cNvGraphicFramePr>
            <a:graphicFrameLocks noGrp="1"/>
          </p:cNvGraphicFramePr>
          <p:nvPr>
            <p:ph idx="1"/>
          </p:nvPr>
        </p:nvGraphicFramePr>
        <p:xfrm>
          <a:off x="304800" y="2286000"/>
          <a:ext cx="8686800" cy="3860836"/>
        </p:xfrm>
        <a:graphic>
          <a:graphicData uri="http://schemas.openxmlformats.org/drawingml/2006/table">
            <a:tbl>
              <a:tblPr/>
              <a:tblGrid>
                <a:gridCol w="838200"/>
                <a:gridCol w="1371600"/>
                <a:gridCol w="914400"/>
                <a:gridCol w="1314450"/>
                <a:gridCol w="1047750"/>
                <a:gridCol w="762000"/>
                <a:gridCol w="1143000"/>
                <a:gridCol w="1295400"/>
              </a:tblGrid>
              <a:tr h="761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Дублет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лептона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Символ частицы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 предсказания (открытия)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Автор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Масса</a:t>
                      </a: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Лептонный заряд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 жизни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</a:tr>
              <a:tr h="5181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Электрон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ru-RU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Дж. Дж. Томсон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табилен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</a:tr>
              <a:tr h="5238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Электронное нейтрино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</a:t>
                      </a:r>
                      <a:r>
                        <a:rPr kumimoji="0" lang="en-US" sz="2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Стабильно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</a:tr>
              <a:tr h="5181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Мюон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</a:t>
                      </a:r>
                      <a:r>
                        <a:rPr kumimoji="0" lang="ru-RU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К. Андерсон</a:t>
                      </a: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2,2·10</a:t>
                      </a:r>
                      <a:r>
                        <a:rPr kumimoji="0" lang="ru-RU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</a:tr>
              <a:tr h="518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Мюонное нейтрино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</a:t>
                      </a:r>
                      <a:r>
                        <a:rPr kumimoji="0" lang="ru-RU" sz="2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Стабильно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</a:tr>
              <a:tr h="41270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Таон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τ</a:t>
                      </a:r>
                      <a:r>
                        <a:rPr kumimoji="0" lang="ru-RU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М. Перл</a:t>
                      </a: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3492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 4·10</a:t>
                      </a:r>
                      <a:r>
                        <a:rPr kumimoji="0" lang="ru-RU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</a:tr>
              <a:tr h="6079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Таонное нейтрино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</a:t>
                      </a:r>
                      <a:r>
                        <a:rPr kumimoji="0" lang="ru-RU" sz="2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τ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Стабильно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BBFFF"/>
                        </a:gs>
                        <a:gs pos="50000">
                          <a:schemeClr val="bg1"/>
                        </a:gs>
                        <a:gs pos="100000">
                          <a:srgbClr val="ABBFFF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85A2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txBody>
          <a:bodyPr/>
          <a:lstStyle/>
          <a:p>
            <a:pPr eaLnBrk="1" hangingPunct="1">
              <a:defRPr/>
            </a:pPr>
            <a:r>
              <a:rPr lang="ru-RU" sz="5000" b="1" smtClean="0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Объяснение </a:t>
            </a:r>
            <a:r>
              <a:rPr lang="el-GR" sz="5000" b="1" smtClean="0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β</a:t>
            </a:r>
            <a:r>
              <a:rPr lang="ru-RU" sz="5000" b="1" smtClean="0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-распада</a:t>
            </a:r>
            <a:br>
              <a:rPr lang="ru-RU" sz="5000" b="1" smtClean="0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5000" b="1" smtClean="0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(Э.Ферми, 1934 г.)</a:t>
            </a:r>
            <a:endParaRPr lang="el-GR" sz="5000" b="1" smtClean="0">
              <a:solidFill>
                <a:srgbClr val="D61C3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05000"/>
            <a:ext cx="6934200" cy="20574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Электрон рождается при превращении нейтрона в протон, при этом часть энергии уносит электронное антинейтрино:</a:t>
            </a:r>
            <a:endParaRPr lang="en-US" alt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914400" y="4724400"/>
            <a:ext cx="7239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4000" b="1">
                <a:solidFill>
                  <a:srgbClr val="BA182F"/>
                </a:solidFill>
                <a:latin typeface="Times New Roman" pitchFamily="18" charset="0"/>
              </a:rPr>
              <a:t>Закон сохранения лептонного заряда: 0 = 0 + 1 - 1</a:t>
            </a:r>
            <a:endParaRPr lang="ru-RU" altLang="ru-RU" sz="4000" b="1">
              <a:solidFill>
                <a:srgbClr val="BA182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1676400" y="3505200"/>
          <a:ext cx="5549900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Формула" r:id="rId3" imgW="965200" imgH="241300" progId="Equation.3">
                  <p:embed/>
                </p:oleObj>
              </mc:Choice>
              <mc:Fallback>
                <p:oleObj name="Формула" r:id="rId3" imgW="9652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505200"/>
                        <a:ext cx="5549900" cy="138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85A2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eaLnBrk="1" hangingPunct="1"/>
            <a:r>
              <a:rPr lang="ru-RU" altLang="ru-RU" smtClean="0">
                <a:latin typeface="Arial Black" pitchFamily="34" charset="0"/>
              </a:rPr>
              <a:t>Цели урока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9438" indent="-579438" eaLnBrk="1" hangingPunct="1">
              <a:buSzPct val="70000"/>
              <a:buFontTx/>
              <a:buBlip>
                <a:blip r:embed="rId2"/>
              </a:buBlip>
            </a:pPr>
            <a:r>
              <a:rPr lang="ru-RU" altLang="ru-RU" b="1" smtClean="0"/>
              <a:t>Показать систематику элементарных частиц</a:t>
            </a:r>
          </a:p>
          <a:p>
            <a:pPr marL="579438" indent="-579438" eaLnBrk="1" hangingPunct="1">
              <a:buSzPct val="70000"/>
              <a:buFontTx/>
              <a:buBlip>
                <a:blip r:embed="rId2"/>
              </a:buBlip>
            </a:pPr>
            <a:r>
              <a:rPr lang="ru-RU" altLang="ru-RU" b="1" smtClean="0"/>
              <a:t>Ввести новые физические характеристики элементарных частиц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85A2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txBody>
          <a:bodyPr/>
          <a:lstStyle/>
          <a:p>
            <a:pPr eaLnBrk="1" hangingPunct="1">
              <a:defRPr/>
            </a:pPr>
            <a:r>
              <a:rPr lang="ru-RU" sz="5000" b="1" smtClean="0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Распад </a:t>
            </a:r>
            <a:r>
              <a:rPr lang="el-GR" sz="5000" b="1" smtClean="0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μ</a:t>
            </a:r>
            <a:r>
              <a:rPr lang="ru-RU" sz="5000" b="1" smtClean="0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-лептона (мюона)</a:t>
            </a:r>
            <a:endParaRPr lang="el-GR" sz="5000" b="1" smtClean="0">
              <a:solidFill>
                <a:srgbClr val="D61C3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600200"/>
            <a:ext cx="7239000" cy="3581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sz="3500" b="1" smtClean="0">
                <a:latin typeface="Times New Roman" pitchFamily="18" charset="0"/>
                <a:cs typeface="Times New Roman" pitchFamily="18" charset="0"/>
              </a:rPr>
              <a:t>Мюон распадается на электрон, электронное антинейтрино и мюонное нейтрино:</a:t>
            </a:r>
            <a:endParaRPr lang="en-US" altLang="ru-RU" sz="35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914400" y="4724400"/>
            <a:ext cx="7239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4000" b="1">
                <a:solidFill>
                  <a:srgbClr val="BA182F"/>
                </a:solidFill>
                <a:latin typeface="Times New Roman" pitchFamily="18" charset="0"/>
              </a:rPr>
              <a:t>Закон сохранения лептонного заряда: 1 = 1 - 1 + 1</a:t>
            </a:r>
            <a:endParaRPr lang="ru-RU" altLang="ru-RU" sz="4000" b="1">
              <a:solidFill>
                <a:srgbClr val="BA182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3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1981200" y="3429000"/>
          <a:ext cx="5029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Формула" r:id="rId3" imgW="1117115" imgH="253890" progId="Equation.3">
                  <p:embed/>
                </p:oleObj>
              </mc:Choice>
              <mc:Fallback>
                <p:oleObj name="Формула" r:id="rId3" imgW="1117115" imgH="253890" progId="Equation.3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429000"/>
                        <a:ext cx="50292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85A2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txBody>
          <a:bodyPr/>
          <a:lstStyle/>
          <a:p>
            <a:pPr eaLnBrk="1" hangingPunct="1">
              <a:defRPr/>
            </a:pPr>
            <a:r>
              <a:rPr lang="ru-RU" sz="5000" b="1" smtClean="0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Распад </a:t>
            </a:r>
            <a:r>
              <a:rPr lang="el-GR" sz="5000" b="1" smtClean="0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τ</a:t>
            </a:r>
            <a:r>
              <a:rPr lang="ru-RU" sz="5000" b="1" smtClean="0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-лептона (таона)</a:t>
            </a:r>
            <a:endParaRPr lang="el-GR" sz="5000" b="1" smtClean="0">
              <a:solidFill>
                <a:srgbClr val="D61C3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600200"/>
            <a:ext cx="7239000" cy="3581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sz="3500" b="1" smtClean="0">
                <a:latin typeface="Times New Roman" pitchFamily="18" charset="0"/>
                <a:cs typeface="Times New Roman" pitchFamily="18" charset="0"/>
              </a:rPr>
              <a:t>Таон распадается на мюон, мюонное антинейтрино и таонное нейтрино:</a:t>
            </a:r>
            <a:endParaRPr lang="en-US" altLang="ru-RU" sz="35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914400" y="4724400"/>
            <a:ext cx="7239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4000" b="1">
                <a:solidFill>
                  <a:srgbClr val="BA182F"/>
                </a:solidFill>
                <a:latin typeface="Times New Roman" pitchFamily="18" charset="0"/>
              </a:rPr>
              <a:t>Закон сохранения лептонного заряда: 1 = 1 - 1 + 1</a:t>
            </a:r>
            <a:endParaRPr lang="ru-RU" altLang="ru-RU" sz="4000" b="1">
              <a:solidFill>
                <a:srgbClr val="BA182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7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1981200" y="3460750"/>
          <a:ext cx="525145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Формула" r:id="rId3" imgW="1129810" imgH="253890" progId="Equation.3">
                  <p:embed/>
                </p:oleObj>
              </mc:Choice>
              <mc:Fallback>
                <p:oleObj name="Формула" r:id="rId3" imgW="1129810" imgH="253890" progId="Equation.3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460750"/>
                        <a:ext cx="525145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85A2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ru-RU" sz="4600" b="1" smtClean="0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Механизм слабого взаимодействия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381000" y="990600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ru-RU" sz="2800" b="1">
                <a:solidFill>
                  <a:srgbClr val="DE2A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Нейтрон</a:t>
            </a:r>
            <a:r>
              <a:rPr lang="ru-RU" sz="2800" b="1">
                <a:latin typeface="Times New Roman" pitchFamily="18" charset="0"/>
              </a:rPr>
              <a:t> распадается на </a:t>
            </a:r>
            <a:r>
              <a:rPr lang="ru-RU" sz="2800" b="1">
                <a:solidFill>
                  <a:srgbClr val="DE2A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протон</a:t>
            </a:r>
            <a:r>
              <a:rPr lang="ru-RU" sz="2800" b="1">
                <a:latin typeface="Times New Roman" pitchFamily="18" charset="0"/>
              </a:rPr>
              <a:t> и </a:t>
            </a:r>
            <a:r>
              <a:rPr lang="ru-RU" sz="2800" b="1">
                <a:solidFill>
                  <a:srgbClr val="DE2A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промежуточный векторный бозон </a:t>
            </a:r>
            <a:r>
              <a:rPr lang="en-US" sz="2800" b="1">
                <a:solidFill>
                  <a:srgbClr val="DE2A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W-</a:t>
            </a:r>
            <a:endParaRPr lang="ru-RU" sz="2800" b="1"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85800" y="4191000"/>
            <a:ext cx="7848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800" b="1">
                <a:latin typeface="Times New Roman" pitchFamily="18" charset="0"/>
              </a:rPr>
              <a:t>Выброшенный пи-плюс мезон движется со скоростью, близкой к скорости света, и спустя 10</a:t>
            </a:r>
            <a:r>
              <a:rPr lang="ru-RU" altLang="ru-RU" sz="2800" b="1" baseline="30000">
                <a:latin typeface="Times New Roman" pitchFamily="18" charset="0"/>
              </a:rPr>
              <a:t>-23</a:t>
            </a:r>
            <a:r>
              <a:rPr lang="ru-RU" altLang="ru-RU" sz="2800" b="1">
                <a:latin typeface="Times New Roman" pitchFamily="18" charset="0"/>
              </a:rPr>
              <a:t> с захватывается нейтроном, который при этом превращается в протон.</a:t>
            </a:r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1962150"/>
            <a:ext cx="2514600" cy="220662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3836988" y="1522413"/>
          <a:ext cx="3906837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Формула" r:id="rId4" imgW="825500" imgH="279400" progId="Equation.3">
                  <p:embed/>
                </p:oleObj>
              </mc:Choice>
              <mc:Fallback>
                <p:oleObj name="Формула" r:id="rId4" imgW="825500" imgH="279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6988" y="1522413"/>
                        <a:ext cx="3906837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>
            <p:ph idx="1"/>
          </p:nvPr>
        </p:nvGraphicFramePr>
        <p:xfrm>
          <a:off x="3779838" y="2806700"/>
          <a:ext cx="3992562" cy="135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Формула" r:id="rId6" imgW="825500" imgH="279400" progId="Equation.3">
                  <p:embed/>
                </p:oleObj>
              </mc:Choice>
              <mc:Fallback>
                <p:oleObj name="Формула" r:id="rId6" imgW="825500" imgH="279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2806700"/>
                        <a:ext cx="3992562" cy="135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85A2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000" b="1" smtClean="0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Сильное взаимодействие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762000" y="1143000"/>
            <a:ext cx="43434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ru-RU" altLang="ru-RU" sz="2800" b="1">
                <a:latin typeface="Times New Roman" pitchFamily="18" charset="0"/>
              </a:rPr>
              <a:t>существует в ядрах атомов и обеспечивает связь нуклонов в ядре. Наибольшее расстояние, на котором проявляется сильное взаимодействие, порядка 10</a:t>
            </a:r>
            <a:r>
              <a:rPr lang="ru-RU" altLang="ru-RU" sz="2800" b="1" baseline="30000">
                <a:latin typeface="Times New Roman" pitchFamily="18" charset="0"/>
              </a:rPr>
              <a:t>-15</a:t>
            </a:r>
            <a:r>
              <a:rPr lang="ru-RU" altLang="ru-RU" sz="2800" b="1">
                <a:latin typeface="Times New Roman" pitchFamily="18" charset="0"/>
              </a:rPr>
              <a:t> м.</a:t>
            </a:r>
            <a:r>
              <a:rPr lang="ru-RU" altLang="ru-RU" sz="2400" b="1">
                <a:latin typeface="Times New Roman" pitchFamily="18" charset="0"/>
              </a:rPr>
              <a:t> </a:t>
            </a: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381000" y="4495800"/>
            <a:ext cx="8382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800" b="1">
                <a:latin typeface="Times New Roman" pitchFamily="18" charset="0"/>
              </a:rPr>
              <a:t>Сильное взаимодействие обеспечивает исключительную прочность ядра, лежащую в основе стабильности вещества в земных условиях.</a:t>
            </a:r>
          </a:p>
        </p:txBody>
      </p:sp>
      <p:pic>
        <p:nvPicPr>
          <p:cNvPr id="25605" name="Picture 1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0" y="1219200"/>
            <a:ext cx="3351213" cy="3352800"/>
          </a:xfrm>
          <a:prstGeom prst="rect">
            <a:avLst/>
          </a:prstGeom>
          <a:solidFill>
            <a:srgbClr val="85A2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85A2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ru-RU" sz="4600" b="1" smtClean="0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Механизм сильного взаимодействия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81000" y="990600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ru-RU" sz="2800" b="1">
                <a:solidFill>
                  <a:srgbClr val="DE2A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Протон</a:t>
            </a:r>
            <a:r>
              <a:rPr lang="ru-RU" sz="2800" b="1">
                <a:latin typeface="Times New Roman" pitchFamily="18" charset="0"/>
              </a:rPr>
              <a:t> излучает </a:t>
            </a:r>
            <a:r>
              <a:rPr lang="ru-RU" sz="2800" b="1">
                <a:solidFill>
                  <a:srgbClr val="DE2A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пи-плюс-мезон</a:t>
            </a:r>
            <a:r>
              <a:rPr lang="ru-RU" sz="2800" b="1">
                <a:latin typeface="Times New Roman" pitchFamily="18" charset="0"/>
              </a:rPr>
              <a:t> и превращается в </a:t>
            </a:r>
            <a:r>
              <a:rPr lang="ru-RU" sz="2800" b="1">
                <a:solidFill>
                  <a:srgbClr val="DE2A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нейтрон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85800" y="4191000"/>
            <a:ext cx="7848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800" b="1">
                <a:latin typeface="Times New Roman" pitchFamily="18" charset="0"/>
              </a:rPr>
              <a:t>Выброшенный пи-плюс мезон движется со скоростью, близкой к скорости света, и спустя 10</a:t>
            </a:r>
            <a:r>
              <a:rPr lang="ru-RU" altLang="ru-RU" sz="2800" b="1" baseline="30000">
                <a:latin typeface="Times New Roman" pitchFamily="18" charset="0"/>
              </a:rPr>
              <a:t>-23</a:t>
            </a:r>
            <a:r>
              <a:rPr lang="ru-RU" altLang="ru-RU" sz="2800" b="1">
                <a:latin typeface="Times New Roman" pitchFamily="18" charset="0"/>
              </a:rPr>
              <a:t> с захватывается нейтроном, который при этом превращается в протон.</a:t>
            </a:r>
          </a:p>
        </p:txBody>
      </p:sp>
      <p:pic>
        <p:nvPicPr>
          <p:cNvPr id="26629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1695450"/>
            <a:ext cx="2819400" cy="247332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6630" name="Object 8"/>
          <p:cNvGraphicFramePr>
            <a:graphicFrameLocks noChangeAspect="1"/>
          </p:cNvGraphicFramePr>
          <p:nvPr/>
        </p:nvGraphicFramePr>
        <p:xfrm>
          <a:off x="3657600" y="1447800"/>
          <a:ext cx="42672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Формула" r:id="rId4" imgW="901309" imgH="317362" progId="Equation.3">
                  <p:embed/>
                </p:oleObj>
              </mc:Choice>
              <mc:Fallback>
                <p:oleObj name="Формула" r:id="rId4" imgW="901309" imgH="31736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447800"/>
                        <a:ext cx="4267200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12"/>
          <p:cNvGraphicFramePr>
            <a:graphicFrameLocks noChangeAspect="1"/>
          </p:cNvGraphicFramePr>
          <p:nvPr>
            <p:ph idx="1"/>
          </p:nvPr>
        </p:nvGraphicFramePr>
        <p:xfrm>
          <a:off x="3779838" y="2762250"/>
          <a:ext cx="3992562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Формула" r:id="rId6" imgW="774364" imgH="279279" progId="Equation.3">
                  <p:embed/>
                </p:oleObj>
              </mc:Choice>
              <mc:Fallback>
                <p:oleObj name="Формула" r:id="rId6" imgW="774364" imgH="27927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2762250"/>
                        <a:ext cx="3992562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85A2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6400" y="1524000"/>
            <a:ext cx="3005138" cy="295433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ru-RU" sz="4600" b="1" smtClean="0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Механизм сильного взаимодействия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81000" y="990600"/>
            <a:ext cx="838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ru-RU" sz="2800" b="1">
                <a:latin typeface="Times New Roman" pitchFamily="18" charset="0"/>
              </a:rPr>
              <a:t>Аналогично, </a:t>
            </a:r>
            <a:r>
              <a:rPr lang="ru-RU" sz="2800" b="1">
                <a:solidFill>
                  <a:srgbClr val="DE2A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нейтрон</a:t>
            </a:r>
            <a:r>
              <a:rPr lang="ru-RU" sz="2800" b="1">
                <a:latin typeface="Times New Roman" pitchFamily="18" charset="0"/>
              </a:rPr>
              <a:t> излучает </a:t>
            </a:r>
            <a:r>
              <a:rPr lang="ru-RU" sz="2800" b="1">
                <a:solidFill>
                  <a:srgbClr val="DE2A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пи-минус-мезон</a:t>
            </a:r>
            <a:r>
              <a:rPr lang="ru-RU" sz="2800" b="1">
                <a:latin typeface="Times New Roman" pitchFamily="18" charset="0"/>
              </a:rPr>
              <a:t> и превращается в </a:t>
            </a:r>
            <a:r>
              <a:rPr lang="ru-RU" sz="2800" b="1">
                <a:solidFill>
                  <a:srgbClr val="DE2A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протон</a:t>
            </a:r>
          </a:p>
        </p:txBody>
      </p:sp>
      <p:graphicFrame>
        <p:nvGraphicFramePr>
          <p:cNvPr id="27653" name="Object 7"/>
          <p:cNvGraphicFramePr>
            <a:graphicFrameLocks noChangeAspect="1"/>
          </p:cNvGraphicFramePr>
          <p:nvPr/>
        </p:nvGraphicFramePr>
        <p:xfrm>
          <a:off x="1066800" y="2057400"/>
          <a:ext cx="3833813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Формула" r:id="rId4" imgW="901309" imgH="317362" progId="Equation.3">
                  <p:embed/>
                </p:oleObj>
              </mc:Choice>
              <mc:Fallback>
                <p:oleObj name="Формула" r:id="rId4" imgW="901309" imgH="31736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057400"/>
                        <a:ext cx="3833813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8"/>
          <p:cNvGraphicFramePr>
            <a:graphicFrameLocks noChangeAspect="1"/>
          </p:cNvGraphicFramePr>
          <p:nvPr/>
        </p:nvGraphicFramePr>
        <p:xfrm>
          <a:off x="914400" y="3048000"/>
          <a:ext cx="41148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Формула" r:id="rId6" imgW="901309" imgH="317362" progId="Equation.3">
                  <p:embed/>
                </p:oleObj>
              </mc:Choice>
              <mc:Fallback>
                <p:oleObj name="Формула" r:id="rId6" imgW="901309" imgH="31736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048000"/>
                        <a:ext cx="4114800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57200" y="4572000"/>
            <a:ext cx="80772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ru-RU" sz="2800" b="1">
                <a:latin typeface="Times New Roman" pitchFamily="18" charset="0"/>
              </a:rPr>
              <a:t>Мезоны испускаются и поглощаются настолько быстро внутри ядра, что невозможно их зарегистрировать, поэтому такие частицы называют </a:t>
            </a:r>
            <a:r>
              <a:rPr lang="ru-RU" sz="2800" b="1">
                <a:solidFill>
                  <a:srgbClr val="DE2A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виртуальными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85A2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04800" y="381000"/>
          <a:ext cx="8458200" cy="5945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B2665E-E1B2-41E9-B810-962EE659F5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86B2665E-E1B2-41E9-B810-962EE659F5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86B2665E-E1B2-41E9-B810-962EE659F5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86B2665E-E1B2-41E9-B810-962EE659F5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EAFCD0-039D-41A4-A492-86F3594954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E4EAFCD0-039D-41A4-A492-86F3594954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E4EAFCD0-039D-41A4-A492-86F3594954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E4EAFCD0-039D-41A4-A492-86F3594954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7D4CC8-868C-4A5B-A643-0906BAAD9B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097D4CC8-868C-4A5B-A643-0906BAAD9B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097D4CC8-868C-4A5B-A643-0906BAAD9B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097D4CC8-868C-4A5B-A643-0906BAAD9B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507154-34C7-46EC-BECD-C51B4763D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graphicEl>
                                              <a:dgm id="{BC507154-34C7-46EC-BECD-C51B4763D1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BC507154-34C7-46EC-BECD-C51B4763D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graphicEl>
                                              <a:dgm id="{BC507154-34C7-46EC-BECD-C51B4763D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A414540-78C9-4DEF-9CB0-ECBBBB9A65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graphicEl>
                                              <a:dgm id="{CA414540-78C9-4DEF-9CB0-ECBBBB9A65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graphicEl>
                                              <a:dgm id="{CA414540-78C9-4DEF-9CB0-ECBBBB9A65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graphicEl>
                                              <a:dgm id="{CA414540-78C9-4DEF-9CB0-ECBBBB9A65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F818A85-563B-4388-8D85-68BEF76A16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graphicEl>
                                              <a:dgm id="{0F818A85-563B-4388-8D85-68BEF76A16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graphicEl>
                                              <a:dgm id="{0F818A85-563B-4388-8D85-68BEF76A16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0F818A85-563B-4388-8D85-68BEF76A16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265148-F2DF-42BE-80C4-D45DCC7A27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graphicEl>
                                              <a:dgm id="{43265148-F2DF-42BE-80C4-D45DCC7A27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43265148-F2DF-42BE-80C4-D45DCC7A27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43265148-F2DF-42BE-80C4-D45DCC7A27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A610777-B405-4F33-94B2-7A3FDCF24D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graphicEl>
                                              <a:dgm id="{8A610777-B405-4F33-94B2-7A3FDCF24D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8A610777-B405-4F33-94B2-7A3FDCF24D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8A610777-B405-4F33-94B2-7A3FDCF24D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739F28-40E9-4C83-99FD-18A0546F7B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graphicEl>
                                              <a:dgm id="{0C739F28-40E9-4C83-99FD-18A0546F7B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graphicEl>
                                              <a:dgm id="{0C739F28-40E9-4C83-99FD-18A0546F7B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0C739F28-40E9-4C83-99FD-18A0546F7B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85A2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ru-RU" sz="5000" b="1" smtClean="0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Характеристики мезонов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4572000" y="3352800"/>
            <a:ext cx="4267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ru-RU" sz="2800" b="1">
                <a:latin typeface="Times New Roman" pitchFamily="18" charset="0"/>
              </a:rPr>
              <a:t>При энергиях свыше 300 Мэв мезоны отделяются от нуклонов, становятся свободными, вылетают за пределы ядра и регистрируются приборами.</a:t>
            </a:r>
            <a:endParaRPr lang="ru-RU" sz="2800" b="1">
              <a:solidFill>
                <a:srgbClr val="DE2A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8676" name="Picture 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3352800"/>
            <a:ext cx="3962400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457200" y="1066800"/>
            <a:ext cx="34290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Bef>
                <a:spcPct val="20000"/>
              </a:spcBef>
              <a:defRPr/>
            </a:pPr>
            <a:r>
              <a:rPr lang="ru-RU" sz="2800" b="1">
                <a:solidFill>
                  <a:srgbClr val="DE2A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Масса</a:t>
            </a:r>
          </a:p>
          <a:p>
            <a:pPr algn="r">
              <a:spcBef>
                <a:spcPct val="20000"/>
              </a:spcBef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2800" b="1" baseline="3000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-мезон: 273,1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="1" baseline="-25000"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pPr algn="r">
              <a:spcBef>
                <a:spcPct val="20000"/>
              </a:spcBef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b="1" baseline="30000">
                <a:latin typeface="Times New Roman" pitchFamily="18" charset="0"/>
                <a:cs typeface="Times New Roman" pitchFamily="18" charset="0"/>
              </a:rPr>
              <a:t>─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-мезон: 273,1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="1" baseline="-25000"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pPr algn="r">
              <a:spcBef>
                <a:spcPct val="20000"/>
              </a:spcBef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b="1" baseline="30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-мезон: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264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,1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="1" baseline="-25000">
                <a:latin typeface="Times New Roman" pitchFamily="18" charset="0"/>
                <a:cs typeface="Times New Roman" pitchFamily="18" charset="0"/>
              </a:rPr>
              <a:t>e</a:t>
            </a:r>
            <a:endParaRPr lang="el-GR" sz="28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3886200" y="1066800"/>
            <a:ext cx="25908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ru-RU" sz="2800" b="1">
                <a:solidFill>
                  <a:srgbClr val="DE2A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Время жизни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 2,6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800" b="1" baseline="30000">
                <a:latin typeface="Times New Roman" pitchFamily="18" charset="0"/>
                <a:cs typeface="Times New Roman" pitchFamily="18" charset="0"/>
              </a:rPr>
              <a:t>-8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с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 2,6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800" b="1" baseline="30000">
                <a:latin typeface="Times New Roman" pitchFamily="18" charset="0"/>
                <a:cs typeface="Times New Roman" pitchFamily="18" charset="0"/>
              </a:rPr>
              <a:t>-8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с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 8,3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800" b="1" baseline="30000">
                <a:latin typeface="Times New Roman" pitchFamily="18" charset="0"/>
                <a:cs typeface="Times New Roman" pitchFamily="18" charset="0"/>
              </a:rPr>
              <a:t>-17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с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5867400" y="1066800"/>
            <a:ext cx="25908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ru-RU" sz="2800" b="1">
                <a:solidFill>
                  <a:srgbClr val="DE2A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Заряд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 +1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 -1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 0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85A2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ru-RU" sz="5000" b="1" smtClean="0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Масса покоя частицы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066800"/>
            <a:ext cx="7239000" cy="3581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sz="3100" b="1" smtClean="0">
                <a:latin typeface="Times New Roman" pitchFamily="18" charset="0"/>
              </a:rPr>
              <a:t>Поскольку массы элементарных частиц чрезвычайно малы, например, масса электрона </a:t>
            </a:r>
            <a:r>
              <a:rPr lang="en-US" altLang="ru-RU" sz="3100" b="1" smtClean="0">
                <a:latin typeface="Times New Roman" pitchFamily="18" charset="0"/>
              </a:rPr>
              <a:t>m</a:t>
            </a:r>
            <a:r>
              <a:rPr lang="en-US" altLang="ru-RU" sz="3100" b="1" baseline="-25000" smtClean="0">
                <a:latin typeface="Times New Roman" pitchFamily="18" charset="0"/>
              </a:rPr>
              <a:t>e</a:t>
            </a:r>
            <a:r>
              <a:rPr lang="en-US" altLang="ru-RU" sz="3100" b="1" smtClean="0">
                <a:latin typeface="Times New Roman" pitchFamily="18" charset="0"/>
              </a:rPr>
              <a:t> = 9,1</a:t>
            </a:r>
            <a:r>
              <a:rPr lang="en-US" altLang="ru-RU" sz="3100" b="1" smtClean="0"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en-US" altLang="ru-RU" sz="3100" b="1" baseline="30000" smtClean="0">
                <a:latin typeface="Times New Roman" pitchFamily="18" charset="0"/>
                <a:cs typeface="Times New Roman" pitchFamily="18" charset="0"/>
              </a:rPr>
              <a:t>-31</a:t>
            </a:r>
            <a:r>
              <a:rPr lang="en-US" altLang="ru-RU" sz="31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100" b="1" smtClean="0">
                <a:latin typeface="Times New Roman" pitchFamily="18" charset="0"/>
                <a:cs typeface="Times New Roman" pitchFamily="18" charset="0"/>
              </a:rPr>
              <a:t>кг, пользуются такой системой единиц, в которой масса  и энергия имеют одинаковую размерность и выражаются в эВ, МэВ, ГэВ и др.</a:t>
            </a:r>
            <a:endParaRPr lang="en-US" altLang="ru-RU" sz="31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914400" y="4724400"/>
            <a:ext cx="7239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4400" b="1">
                <a:solidFill>
                  <a:srgbClr val="BA182F"/>
                </a:solidFill>
                <a:latin typeface="Times New Roman" pitchFamily="18" charset="0"/>
              </a:rPr>
              <a:t>1 а.е.м. = 1, 661</a:t>
            </a:r>
            <a:r>
              <a:rPr lang="ru-RU" altLang="ru-RU" sz="4400" b="1">
                <a:solidFill>
                  <a:srgbClr val="BA182F"/>
                </a:solidFill>
                <a:latin typeface="Times New Roman" pitchFamily="18" charset="0"/>
                <a:cs typeface="Times New Roman" pitchFamily="18" charset="0"/>
              </a:rPr>
              <a:t>∙10</a:t>
            </a:r>
            <a:r>
              <a:rPr lang="ru-RU" altLang="ru-RU" sz="4400" b="1" baseline="30000">
                <a:solidFill>
                  <a:srgbClr val="BA182F"/>
                </a:solidFill>
                <a:latin typeface="Times New Roman" pitchFamily="18" charset="0"/>
                <a:cs typeface="Times New Roman" pitchFamily="18" charset="0"/>
              </a:rPr>
              <a:t>-27</a:t>
            </a:r>
            <a:r>
              <a:rPr lang="ru-RU" altLang="ru-RU" sz="4400" b="1">
                <a:solidFill>
                  <a:srgbClr val="BA182F"/>
                </a:solidFill>
                <a:latin typeface="Times New Roman" pitchFamily="18" charset="0"/>
                <a:cs typeface="Times New Roman" pitchFamily="18" charset="0"/>
              </a:rPr>
              <a:t> кг </a:t>
            </a:r>
          </a:p>
          <a:p>
            <a:pPr algn="ctr" eaLnBrk="1" hangingPunct="1">
              <a:buFontTx/>
              <a:buNone/>
            </a:pPr>
            <a:r>
              <a:rPr lang="ru-RU" altLang="ru-RU" sz="4400" b="1">
                <a:solidFill>
                  <a:srgbClr val="BA182F"/>
                </a:solidFill>
                <a:latin typeface="Times New Roman" pitchFamily="18" charset="0"/>
                <a:cs typeface="Times New Roman" pitchFamily="18" charset="0"/>
              </a:rPr>
              <a:t>соответствует 931,5 МэВ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85A2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5000" b="1" dirty="0" smtClean="0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Массы покоя известных фундаментальных частиц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610600" cy="11430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ru-RU" altLang="ru-RU" sz="2800" b="1" smtClean="0">
                <a:latin typeface="Times New Roman" pitchFamily="18" charset="0"/>
              </a:rPr>
              <a:t>изменяются от нуля (фотон </a:t>
            </a:r>
            <a:r>
              <a:rPr lang="el-GR" altLang="ru-RU" sz="2800" b="1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) до 176 ГэВ (</a:t>
            </a:r>
            <a:r>
              <a:rPr lang="en-US" altLang="ru-RU" sz="2800" b="1" smtClean="0">
                <a:latin typeface="Times New Roman" pitchFamily="18" charset="0"/>
              </a:rPr>
              <a:t>t</a:t>
            </a:r>
            <a:r>
              <a:rPr lang="ru-RU" altLang="ru-RU" sz="2800" b="1" smtClean="0">
                <a:latin typeface="Times New Roman" pitchFamily="18" charset="0"/>
              </a:rPr>
              <a:t>-кварк)</a:t>
            </a:r>
            <a:endParaRPr lang="en-US" altLang="ru-RU" sz="2800" b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003" name="Group 67"/>
          <p:cNvGraphicFramePr>
            <a:graphicFrameLocks noGrp="1"/>
          </p:cNvGraphicFramePr>
          <p:nvPr>
            <p:ph sz="half" idx="2"/>
          </p:nvPr>
        </p:nvGraphicFramePr>
        <p:xfrm>
          <a:off x="2209800" y="2057400"/>
          <a:ext cx="4953000" cy="3657600"/>
        </p:xfrm>
        <a:graphic>
          <a:graphicData uri="http://schemas.openxmlformats.org/drawingml/2006/table">
            <a:tbl>
              <a:tblPr/>
              <a:tblGrid>
                <a:gridCol w="2682875"/>
                <a:gridCol w="2270125"/>
              </a:tblGrid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Электрон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(e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7BCFF"/>
                        </a:gs>
                        <a:gs pos="50000">
                          <a:schemeClr val="bg1"/>
                        </a:gs>
                        <a:gs pos="100000">
                          <a:srgbClr val="A7B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0,511 МэВ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7BCFF"/>
                        </a:gs>
                        <a:gs pos="50000">
                          <a:schemeClr val="bg1"/>
                        </a:gs>
                        <a:gs pos="100000">
                          <a:srgbClr val="A7BCFF"/>
                        </a:gs>
                      </a:gsLst>
                      <a:lin ang="5400000" scaled="1"/>
                    </a:gra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Протон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(p)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7BCFF"/>
                        </a:gs>
                        <a:gs pos="50000">
                          <a:schemeClr val="bg1"/>
                        </a:gs>
                        <a:gs pos="100000">
                          <a:srgbClr val="A7B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938,2 МэВ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7BCFF"/>
                        </a:gs>
                        <a:gs pos="50000">
                          <a:schemeClr val="bg1"/>
                        </a:gs>
                        <a:gs pos="100000">
                          <a:srgbClr val="A7BCFF"/>
                        </a:gs>
                      </a:gsLst>
                      <a:lin ang="5400000" scaled="1"/>
                    </a:gra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Нейтрон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(n)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7BCFF"/>
                        </a:gs>
                        <a:gs pos="50000">
                          <a:schemeClr val="bg1"/>
                        </a:gs>
                        <a:gs pos="100000">
                          <a:srgbClr val="A7B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939,4 МэВ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7BCFF"/>
                        </a:gs>
                        <a:gs pos="50000">
                          <a:schemeClr val="bg1"/>
                        </a:gs>
                        <a:gs pos="100000">
                          <a:srgbClr val="A7BCFF"/>
                        </a:gs>
                      </a:gsLst>
                      <a:lin ang="5400000" scaled="1"/>
                    </a:gra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Мюон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</a:t>
                      </a: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лептон)</a:t>
                      </a: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7BCFF"/>
                        </a:gs>
                        <a:gs pos="50000">
                          <a:schemeClr val="bg1"/>
                        </a:gs>
                        <a:gs pos="100000">
                          <a:srgbClr val="A7B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105,7 МэВ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7BCFF"/>
                        </a:gs>
                        <a:gs pos="50000">
                          <a:schemeClr val="bg1"/>
                        </a:gs>
                        <a:gs pos="100000">
                          <a:srgbClr val="A7BCFF"/>
                        </a:gs>
                      </a:gsLst>
                      <a:lin ang="5400000" scaled="1"/>
                    </a:gra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Таон (</a:t>
                      </a: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τ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-лептон)</a:t>
                      </a: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7BCFF"/>
                        </a:gs>
                        <a:gs pos="50000">
                          <a:schemeClr val="bg1"/>
                        </a:gs>
                        <a:gs pos="100000">
                          <a:srgbClr val="A7B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1784 МэВ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7BCFF"/>
                        </a:gs>
                        <a:gs pos="50000">
                          <a:schemeClr val="bg1"/>
                        </a:gs>
                        <a:gs pos="100000">
                          <a:srgbClr val="A7BCFF"/>
                        </a:gs>
                      </a:gsLst>
                      <a:lin ang="5400000" scaled="1"/>
                    </a:gra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Пион (</a:t>
                      </a: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-мезон)</a:t>
                      </a: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7BCFF"/>
                        </a:gs>
                        <a:gs pos="50000">
                          <a:schemeClr val="bg1"/>
                        </a:gs>
                        <a:gs pos="100000">
                          <a:srgbClr val="A7B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220 МэВ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7BCFF"/>
                        </a:gs>
                        <a:gs pos="50000">
                          <a:schemeClr val="bg1"/>
                        </a:gs>
                        <a:gs pos="100000">
                          <a:srgbClr val="A7BCFF"/>
                        </a:gs>
                      </a:gsLst>
                      <a:lin ang="5400000" scaled="1"/>
                    </a:gra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-кварк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7BCFF"/>
                        </a:gs>
                        <a:gs pos="50000">
                          <a:schemeClr val="bg1"/>
                        </a:gs>
                        <a:gs pos="100000">
                          <a:srgbClr val="A7B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330 МэВ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7BCFF"/>
                        </a:gs>
                        <a:gs pos="50000">
                          <a:schemeClr val="bg1"/>
                        </a:gs>
                        <a:gs pos="100000">
                          <a:srgbClr val="A7BCFF"/>
                        </a:gs>
                      </a:gsLst>
                      <a:lin ang="5400000" scaled="1"/>
                    </a:gra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d-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кварк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7BCFF"/>
                        </a:gs>
                        <a:gs pos="50000">
                          <a:schemeClr val="bg1"/>
                        </a:gs>
                        <a:gs pos="100000">
                          <a:srgbClr val="A7B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333 Мэв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A7BCFF"/>
                        </a:gs>
                        <a:gs pos="50000">
                          <a:schemeClr val="bg1"/>
                        </a:gs>
                        <a:gs pos="100000">
                          <a:srgbClr val="A7BCFF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50000">
              <a:srgbClr val="C2D1FF"/>
            </a:gs>
            <a:gs pos="75000">
              <a:srgbClr val="A4BAFF"/>
            </a:gs>
            <a:gs pos="87500">
              <a:srgbClr val="95AEFF"/>
            </a:gs>
            <a:gs pos="100000">
              <a:srgbClr val="85A2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819400"/>
          </a:xfrm>
          <a:gradFill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gamma/>
                  <a:shade val="46275"/>
                  <a:invGamma/>
                  <a:alpha val="24001"/>
                </a:schemeClr>
              </a:gs>
            </a:gsLst>
            <a:lin ang="5400000" scaled="1"/>
          </a:gradFill>
          <a:extLst>
            <a:ext uri="{91240B29-F687-4F45-9708-019B960494DF}">
              <a14:hiddenLine xmlns:a14="http://schemas.microsoft.com/office/drawing/2010/main" w="9525">
                <a:solidFill>
                  <a:srgbClr val="C7193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8800" b="1" i="1" smtClean="0">
                <a:solidFill>
                  <a:srgbClr val="DE2A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Строение материи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667000"/>
            <a:ext cx="8763000" cy="914400"/>
          </a:xfrm>
        </p:spPr>
        <p:txBody>
          <a:bodyPr/>
          <a:lstStyle/>
          <a:p>
            <a:pPr marL="623888" indent="-623888" eaLnBrk="1" hangingPunct="1">
              <a:buClr>
                <a:srgbClr val="FF0000"/>
              </a:buClr>
              <a:buSzPct val="150000"/>
              <a:buFont typeface="Symbol" pitchFamily="18" charset="2"/>
              <a:buChar char="?"/>
            </a:pPr>
            <a:r>
              <a:rPr lang="ru-RU" altLang="ru-RU" sz="4400" b="1" smtClean="0">
                <a:latin typeface="Times New Roman" pitchFamily="18" charset="0"/>
              </a:rPr>
              <a:t>Из чего состоят все вещества?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914400" y="3581400"/>
            <a:ext cx="7467600" cy="26670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5400" b="1">
                <a:solidFill>
                  <a:srgbClr val="DE2A0C"/>
                </a:solidFill>
                <a:latin typeface="Times New Roman" pitchFamily="18" charset="0"/>
              </a:rPr>
              <a:t>Все вещества состоят из молекул, молекулы – из атомов.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85A2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5000" b="1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Домашнее задание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ru-RU" smtClean="0"/>
              <a:t>§</a:t>
            </a:r>
            <a:r>
              <a:rPr lang="ru-RU" altLang="ru-RU" smtClean="0"/>
              <a:t> 90, 91, 92 читать (+тетрадь)</a:t>
            </a:r>
          </a:p>
          <a:p>
            <a:pPr eaLnBrk="1" hangingPunct="1">
              <a:buFontTx/>
              <a:buNone/>
            </a:pPr>
            <a:r>
              <a:rPr lang="en-US" altLang="ru-RU" smtClean="0"/>
              <a:t>§</a:t>
            </a:r>
            <a:r>
              <a:rPr lang="ru-RU" altLang="ru-RU" smtClean="0"/>
              <a:t> 93 - конспект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85A2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4572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5200" b="1" smtClean="0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Строение атома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3962400" cy="3886200"/>
          </a:xfrm>
        </p:spPr>
        <p:txBody>
          <a:bodyPr/>
          <a:lstStyle/>
          <a:p>
            <a:pPr marL="0" indent="0" algn="r" eaLnBrk="1" hangingPunct="1">
              <a:lnSpc>
                <a:spcPct val="85000"/>
              </a:lnSpc>
              <a:buFontTx/>
              <a:buNone/>
            </a:pPr>
            <a:r>
              <a:rPr lang="ru-RU" altLang="ru-RU" sz="2800" b="1" smtClean="0">
                <a:latin typeface="Times New Roman" pitchFamily="18" charset="0"/>
              </a:rPr>
              <a:t>Опыты Резерфорда, проведенные в 1910 году, показали, что атомное ядро, находящееся в центре атома, в 10000 раз меньше размера электронной оболочки, но сосредотачивает 99,9% массы атома.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914400" y="5181600"/>
            <a:ext cx="8001000" cy="118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ru-RU" altLang="ru-RU" sz="2800" b="1">
                <a:latin typeface="Times New Roman" pitchFamily="18" charset="0"/>
              </a:rPr>
              <a:t>Последующие изучения состава ядра проводилось экспериментально с помощью бомбардировки ядра </a:t>
            </a:r>
            <a:r>
              <a:rPr lang="el-GR" altLang="ru-RU" sz="2800" b="1">
                <a:latin typeface="Times New Roman" pitchFamily="18" charset="0"/>
                <a:cs typeface="Arial" charset="0"/>
              </a:rPr>
              <a:t>α</a:t>
            </a:r>
            <a:r>
              <a:rPr lang="ru-RU" altLang="ru-RU" sz="2800" b="1">
                <a:latin typeface="Times New Roman" pitchFamily="18" charset="0"/>
              </a:rPr>
              <a:t>-частицами. 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94250" y="762000"/>
            <a:ext cx="38417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85A2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5400" b="1" smtClean="0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История открытия элементарных частиц</a:t>
            </a:r>
          </a:p>
        </p:txBody>
      </p:sp>
      <p:graphicFrame>
        <p:nvGraphicFramePr>
          <p:cNvPr id="14434" name="Group 98"/>
          <p:cNvGraphicFramePr>
            <a:graphicFrameLocks noGrp="1"/>
          </p:cNvGraphicFramePr>
          <p:nvPr>
            <p:ph sz="quarter" idx="2"/>
          </p:nvPr>
        </p:nvGraphicFramePr>
        <p:xfrm>
          <a:off x="609600" y="1600200"/>
          <a:ext cx="8077200" cy="4594278"/>
        </p:xfrm>
        <a:graphic>
          <a:graphicData uri="http://schemas.openxmlformats.org/drawingml/2006/table">
            <a:tbl>
              <a:tblPr/>
              <a:tblGrid>
                <a:gridCol w="863600"/>
                <a:gridCol w="2225675"/>
                <a:gridCol w="4987925"/>
              </a:tblGrid>
              <a:tr h="459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33488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Год</a:t>
                      </a:r>
                    </a:p>
                  </a:txBody>
                  <a:tcPr marL="90000" marR="90000" marT="46798" marB="46798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58AFF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Ученые</a:t>
                      </a:r>
                    </a:p>
                  </a:txBody>
                  <a:tcPr marL="90000" marR="90000" marT="46798" marB="46798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58AFF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Вклад в науку</a:t>
                      </a:r>
                    </a:p>
                  </a:txBody>
                  <a:tcPr marL="90000" marR="90000" marT="46798" marB="46798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58AFF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1190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1897</a:t>
                      </a:r>
                    </a:p>
                  </a:txBody>
                  <a:tcPr marL="90000" marR="90000" marT="46798" marB="46798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58AFF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Дж. Дж. Томсон</a:t>
                      </a:r>
                    </a:p>
                  </a:txBody>
                  <a:tcPr marL="90000" marR="90000" marT="46798" marB="46798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58AFF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Открытие электрона при изучении так называемых «катодных лучей».</a:t>
                      </a:r>
                    </a:p>
                  </a:txBody>
                  <a:tcPr marL="90000" marR="90000" marT="46798" marB="46798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58AFF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1387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1908</a:t>
                      </a:r>
                    </a:p>
                  </a:txBody>
                  <a:tcPr marL="90000" marR="90000" marT="46798" marB="46798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58AFF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Резерфорд Э.</a:t>
                      </a:r>
                    </a:p>
                  </a:txBody>
                  <a:tcPr marL="90000" marR="90000" marT="46798" marB="46798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58AFF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Открытие протона при облучении ядер азота </a:t>
                      </a: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-частицами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                                    ).</a:t>
                      </a:r>
                    </a:p>
                  </a:txBody>
                  <a:tcPr marL="90000" marR="90000" marT="46798" marB="46798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58AFF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15566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1911</a:t>
                      </a:r>
                    </a:p>
                  </a:txBody>
                  <a:tcPr marL="90000" marR="90000" marT="46798" marB="46798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58AFF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Дж. Чэдвик</a:t>
                      </a:r>
                    </a:p>
                  </a:txBody>
                  <a:tcPr marL="90000" marR="90000" marT="46798" marB="46798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58AFF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Открытие нейтрона при облучении ядер бериллия </a:t>
                      </a: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-частицами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                                   ).</a:t>
                      </a: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798" marB="46798"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58AFF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0265" name="Object 89"/>
          <p:cNvGraphicFramePr>
            <a:graphicFrameLocks noChangeAspect="1"/>
          </p:cNvGraphicFramePr>
          <p:nvPr>
            <p:ph sz="quarter" idx="3"/>
          </p:nvPr>
        </p:nvGraphicFramePr>
        <p:xfrm>
          <a:off x="3886200" y="5638800"/>
          <a:ext cx="26670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Формула" r:id="rId3" imgW="1193800" imgH="241300" progId="Equation.3">
                  <p:embed/>
                </p:oleObj>
              </mc:Choice>
              <mc:Fallback>
                <p:oleObj name="Формула" r:id="rId3" imgW="1193800" imgH="241300" progId="Equation.3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638800"/>
                        <a:ext cx="26670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6" name="Object 76"/>
          <p:cNvGraphicFramePr>
            <a:graphicFrameLocks noChangeAspect="1"/>
          </p:cNvGraphicFramePr>
          <p:nvPr>
            <p:ph sz="half" idx="1"/>
          </p:nvPr>
        </p:nvGraphicFramePr>
        <p:xfrm>
          <a:off x="3962400" y="4038600"/>
          <a:ext cx="2743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Формула" r:id="rId5" imgW="1168400" imgH="241300" progId="Equation.3">
                  <p:embed/>
                </p:oleObj>
              </mc:Choice>
              <mc:Fallback>
                <p:oleObj name="Формула" r:id="rId5" imgW="1168400" imgH="241300" progId="Equation.3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038600"/>
                        <a:ext cx="2743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85A2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smtClean="0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Элементарные частицы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2286000"/>
          </a:xfrm>
        </p:spPr>
        <p:txBody>
          <a:bodyPr/>
          <a:lstStyle/>
          <a:p>
            <a:pPr marL="531813" indent="-531813" eaLnBrk="1" hangingPunct="1">
              <a:buFontTx/>
              <a:buNone/>
            </a:pPr>
            <a:r>
              <a:rPr lang="ru-RU" altLang="ru-RU" smtClean="0"/>
              <a:t>- </a:t>
            </a:r>
            <a:r>
              <a:rPr lang="ru-RU" altLang="ru-RU" sz="3600" smtClean="0">
                <a:latin typeface="Times New Roman" pitchFamily="18" charset="0"/>
              </a:rPr>
              <a:t>это микрообъект, который </a:t>
            </a:r>
            <a:r>
              <a:rPr lang="ru-RU" altLang="ru-RU" sz="3600" smtClean="0">
                <a:solidFill>
                  <a:srgbClr val="DE2A0C"/>
                </a:solidFill>
                <a:latin typeface="Times New Roman" pitchFamily="18" charset="0"/>
              </a:rPr>
              <a:t>невозможно</a:t>
            </a:r>
            <a:r>
              <a:rPr lang="ru-RU" altLang="ru-RU" sz="3600" smtClean="0">
                <a:latin typeface="Times New Roman" pitchFamily="18" charset="0"/>
              </a:rPr>
              <a:t> разделить на составные части.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200" y="3200400"/>
            <a:ext cx="7696200" cy="253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85A2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57200" y="4800600"/>
            <a:ext cx="8458200" cy="183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000" b="1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Фундаментальные частицы</a:t>
            </a:r>
            <a:r>
              <a:rPr lang="ru-RU" sz="2800" b="1">
                <a:latin typeface="Times New Roman" pitchFamily="18" charset="0"/>
              </a:rPr>
              <a:t> – бесструктурные элементарные частицы, которые на современном уровне развития эксперимента не удалось расщепить на составные части.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301625" y="457200"/>
          <a:ext cx="854075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9F3D2A-C3F6-47A4-9B76-BA00E6BA87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6F9F3D2A-C3F6-47A4-9B76-BA00E6BA87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6F9F3D2A-C3F6-47A4-9B76-BA00E6BA87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6F9F3D2A-C3F6-47A4-9B76-BA00E6BA87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126180-F1B1-4856-A73D-9D6F14BB0F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4F126180-F1B1-4856-A73D-9D6F14BB0F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4F126180-F1B1-4856-A73D-9D6F14BB0F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4F126180-F1B1-4856-A73D-9D6F14BB0F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0E7B7B-4138-4593-928B-8D0775DA66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9D0E7B7B-4138-4593-928B-8D0775DA66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9D0E7B7B-4138-4593-928B-8D0775DA66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9D0E7B7B-4138-4593-928B-8D0775DA66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6542AC-30C5-495A-B707-A65D2504A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graphicEl>
                                              <a:dgm id="{5B6542AC-30C5-495A-B707-A65D2504A8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5B6542AC-30C5-495A-B707-A65D2504A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graphicEl>
                                              <a:dgm id="{5B6542AC-30C5-495A-B707-A65D2504A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835EADD-FD2D-427F-971A-1E6EB3AA91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graphicEl>
                                              <a:dgm id="{F835EADD-FD2D-427F-971A-1E6EB3AA91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graphicEl>
                                              <a:dgm id="{F835EADD-FD2D-427F-971A-1E6EB3AA91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graphicEl>
                                              <a:dgm id="{F835EADD-FD2D-427F-971A-1E6EB3AA91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4F6905-248A-448E-BBBC-4A996B0E41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graphicEl>
                                              <a:dgm id="{EA4F6905-248A-448E-BBBC-4A996B0E41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graphicEl>
                                              <a:dgm id="{EA4F6905-248A-448E-BBBC-4A996B0E41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EA4F6905-248A-448E-BBBC-4A996B0E41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5518E3-399A-4F6C-A668-64587C5B4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graphicEl>
                                              <a:dgm id="{585518E3-399A-4F6C-A668-64587C5B4C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585518E3-399A-4F6C-A668-64587C5B4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585518E3-399A-4F6C-A668-64587C5B4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071203D-1BE6-4D4B-99E2-1B661096D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graphicEl>
                                              <a:dgm id="{9071203D-1BE6-4D4B-99E2-1B661096D4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9071203D-1BE6-4D4B-99E2-1B661096D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9071203D-1BE6-4D4B-99E2-1B661096D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E7E46A-303D-4B3D-9559-AE9451F83A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graphicEl>
                                              <a:dgm id="{83E7E46A-303D-4B3D-9559-AE9451F83A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graphicEl>
                                              <a:dgm id="{83E7E46A-303D-4B3D-9559-AE9451F83A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83E7E46A-303D-4B3D-9559-AE9451F83A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Graphic spid="2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85A2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57200" y="1295400"/>
            <a:ext cx="8458200" cy="487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1450" indent="552450" algn="ctr">
              <a:defRPr/>
            </a:pPr>
            <a:r>
              <a:rPr lang="ru-RU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Начиная с 1932 года было открыто более 400 элементарных частиц. Для их описания введены:</a:t>
            </a:r>
          </a:p>
          <a:p>
            <a:pPr marL="171450" indent="552450">
              <a:lnSpc>
                <a:spcPct val="20000"/>
              </a:lnSpc>
              <a:buFont typeface="Wingdings" pitchFamily="2" charset="2"/>
              <a:buNone/>
              <a:defRPr/>
            </a:pPr>
            <a:endParaRPr lang="ru-RU" sz="28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171450" indent="552450">
              <a:buFont typeface="Wingdings" pitchFamily="2" charset="2"/>
              <a:buChar char="Ø"/>
              <a:defRPr/>
            </a:pPr>
            <a:r>
              <a:rPr lang="ru-RU" sz="2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Масса покоя частицы</a:t>
            </a:r>
          </a:p>
          <a:p>
            <a:pPr marL="171450" indent="552450">
              <a:buFont typeface="Wingdings" pitchFamily="2" charset="2"/>
              <a:buChar char="Ø"/>
              <a:defRPr/>
            </a:pPr>
            <a:r>
              <a:rPr lang="ru-RU" sz="2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Электрический заряд</a:t>
            </a:r>
          </a:p>
          <a:p>
            <a:pPr marL="171450" indent="552450">
              <a:buFont typeface="Wingdings" pitchFamily="2" charset="2"/>
              <a:buChar char="Ø"/>
              <a:defRPr/>
            </a:pPr>
            <a:r>
              <a:rPr lang="ru-RU" sz="2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Время жизни</a:t>
            </a:r>
          </a:p>
          <a:p>
            <a:pPr marL="171450" indent="552450">
              <a:buFont typeface="Wingdings" pitchFamily="2" charset="2"/>
              <a:buChar char="Ø"/>
              <a:defRPr/>
            </a:pPr>
            <a:r>
              <a:rPr lang="ru-RU" sz="2800" b="1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Спин (собственный момент количества движения) – от англ. </a:t>
            </a:r>
            <a:r>
              <a:rPr lang="en-US" sz="2800" b="1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to spin – </a:t>
            </a:r>
            <a:r>
              <a:rPr lang="ru-RU" sz="2800" b="1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«крутиться»</a:t>
            </a:r>
          </a:p>
          <a:p>
            <a:pPr marL="171450" indent="552450">
              <a:buFont typeface="Wingdings" pitchFamily="2" charset="2"/>
              <a:buChar char="Ø"/>
              <a:defRPr/>
            </a:pPr>
            <a:r>
              <a:rPr lang="ru-RU" sz="2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Лептонный заряд</a:t>
            </a:r>
          </a:p>
          <a:p>
            <a:pPr marL="171450" indent="552450">
              <a:buFont typeface="Wingdings" pitchFamily="2" charset="2"/>
              <a:buChar char="Ø"/>
              <a:defRPr/>
            </a:pPr>
            <a:r>
              <a:rPr lang="ru-RU" sz="2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Барионный заряд</a:t>
            </a:r>
          </a:p>
          <a:p>
            <a:pPr marL="171450" indent="552450">
              <a:buFont typeface="Wingdings" pitchFamily="2" charset="2"/>
              <a:buChar char="Ø"/>
              <a:defRPr/>
            </a:pPr>
            <a:r>
              <a:rPr lang="ru-RU" sz="2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Цветовой заряд и т.д.</a:t>
            </a:r>
          </a:p>
          <a:p>
            <a:pPr marL="171450" indent="552450" algn="ctr">
              <a:defRPr/>
            </a:pPr>
            <a:endParaRPr lang="ru-RU" sz="28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9471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b="1" smtClean="0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Характеристики частиц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85A2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5200" b="1" smtClean="0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Классификация элементарных частиц по спину (</a:t>
            </a:r>
            <a:r>
              <a:rPr lang="en-US" sz="5200" b="1" smtClean="0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s</a:t>
            </a:r>
            <a:r>
              <a:rPr lang="ru-RU" sz="5200" b="1" smtClean="0">
                <a:solidFill>
                  <a:srgbClr val="D61C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)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685800" y="1371600"/>
          <a:ext cx="8001000" cy="475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4E0E45-2A4C-4EDA-BDB2-286E62296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F34E0E45-2A4C-4EDA-BDB2-286E622969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F34E0E45-2A4C-4EDA-BDB2-286E62296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F34E0E45-2A4C-4EDA-BDB2-286E62296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E30A18-F895-4500-B915-B864CF43C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CCE30A18-F895-4500-B915-B864CF43C7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CCE30A18-F895-4500-B915-B864CF43C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CCE30A18-F895-4500-B915-B864CF43C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2EB624-8342-422C-913B-88018BFD8E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442EB624-8342-422C-913B-88018BFD8E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442EB624-8342-422C-913B-88018BFD8E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442EB624-8342-422C-913B-88018BFD8E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8D8BD3-307A-4C5B-B174-D81AEB06A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graphicEl>
                                              <a:dgm id="{B18D8BD3-307A-4C5B-B174-D81AEB06A9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B18D8BD3-307A-4C5B-B174-D81AEB06A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graphicEl>
                                              <a:dgm id="{B18D8BD3-307A-4C5B-B174-D81AEB06A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6091748-3C90-40BB-A4D7-8D7A98FB1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graphicEl>
                                              <a:dgm id="{46091748-3C90-40BB-A4D7-8D7A98FB10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graphicEl>
                                              <a:dgm id="{46091748-3C90-40BB-A4D7-8D7A98FB1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graphicEl>
                                              <a:dgm id="{46091748-3C90-40BB-A4D7-8D7A98FB1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1698</TotalTime>
  <Words>1327</Words>
  <Application>Microsoft Office PowerPoint</Application>
  <PresentationFormat>Экран (4:3)</PresentationFormat>
  <Paragraphs>203</Paragraphs>
  <Slides>30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8" baseType="lpstr">
      <vt:lpstr>Arial</vt:lpstr>
      <vt:lpstr>Monotype Corsiva</vt:lpstr>
      <vt:lpstr>Times New Roman</vt:lpstr>
      <vt:lpstr>Arial Black</vt:lpstr>
      <vt:lpstr>Symbol</vt:lpstr>
      <vt:lpstr>Wingdings</vt:lpstr>
      <vt:lpstr>Оформление по умолчанию</vt:lpstr>
      <vt:lpstr>Microsoft Equation 3.0</vt:lpstr>
      <vt:lpstr>Элементарные частицы</vt:lpstr>
      <vt:lpstr>Цели урока</vt:lpstr>
      <vt:lpstr>Строение материи</vt:lpstr>
      <vt:lpstr>Строение атома</vt:lpstr>
      <vt:lpstr>История открытия элементарных частиц</vt:lpstr>
      <vt:lpstr>Элементарные частицы</vt:lpstr>
      <vt:lpstr>Презентация PowerPoint</vt:lpstr>
      <vt:lpstr>Характеристики частиц</vt:lpstr>
      <vt:lpstr>Классификация элементарных частиц по спину (s)</vt:lpstr>
      <vt:lpstr>Бозоны</vt:lpstr>
      <vt:lpstr>Фермионы</vt:lpstr>
      <vt:lpstr>Принцип Паули</vt:lpstr>
      <vt:lpstr>Классификация элементарных частиц по видам взаимодействий, в которых они участвуют</vt:lpstr>
      <vt:lpstr>Л е п т о н ы</vt:lpstr>
      <vt:lpstr>Слабое взаимодействие</vt:lpstr>
      <vt:lpstr>Презентация PowerPoint</vt:lpstr>
      <vt:lpstr>Механизм слабого взаимодействия</vt:lpstr>
      <vt:lpstr>Лептоны</vt:lpstr>
      <vt:lpstr>Объяснение β-распада (Э.Ферми, 1934 г.)</vt:lpstr>
      <vt:lpstr>Распад μ-лептона (мюона)</vt:lpstr>
      <vt:lpstr>Распад τ-лептона (таона)</vt:lpstr>
      <vt:lpstr>Механизм слабого взаимодействия</vt:lpstr>
      <vt:lpstr>Сильное взаимодействие</vt:lpstr>
      <vt:lpstr>Механизм сильного взаимодействия</vt:lpstr>
      <vt:lpstr>Механизм сильного взаимодействия</vt:lpstr>
      <vt:lpstr>Презентация PowerPoint</vt:lpstr>
      <vt:lpstr>Характеристики мезонов</vt:lpstr>
      <vt:lpstr>Масса покоя частицы</vt:lpstr>
      <vt:lpstr>Массы покоя известных фундаментальных частиц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Павел А.Сафронов</dc:creator>
  <cp:lastModifiedBy>Павел А.Сафронов</cp:lastModifiedBy>
  <cp:revision>16</cp:revision>
  <cp:lastPrinted>1601-01-01T00:00:00Z</cp:lastPrinted>
  <dcterms:created xsi:type="dcterms:W3CDTF">1601-01-01T00:00:00Z</dcterms:created>
  <dcterms:modified xsi:type="dcterms:W3CDTF">2018-02-20T06:14:20Z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