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3" r:id="rId5"/>
    <p:sldId id="264" r:id="rId6"/>
    <p:sldId id="261" r:id="rId7"/>
    <p:sldId id="259" r:id="rId8"/>
    <p:sldId id="265" r:id="rId9"/>
    <p:sldId id="266" r:id="rId10"/>
    <p:sldId id="267" r:id="rId11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214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B79A83-092D-4336-996C-4F0EE1CDF159}" type="doc">
      <dgm:prSet loTypeId="urn:microsoft.com/office/officeart/2005/8/layout/equation2" loCatId="process" qsTypeId="urn:microsoft.com/office/officeart/2005/8/quickstyle/simple1" qsCatId="simple" csTypeId="urn:microsoft.com/office/officeart/2005/8/colors/accent0_1" csCatId="mainScheme" phldr="1"/>
      <dgm:spPr/>
    </dgm:pt>
    <dgm:pt modelId="{258A8DE6-5612-4A86-9DA9-E9FAC7E2C65E}">
      <dgm:prSet phldrT="[Текст]" custT="1"/>
      <dgm:spPr/>
      <dgm:t>
        <a:bodyPr/>
        <a:lstStyle/>
        <a:p>
          <a:r>
            <a:rPr lang="ru-RU" sz="1400" b="0" dirty="0">
              <a:latin typeface="Times New Roman" panose="02020603050405020304" pitchFamily="18" charset="0"/>
              <a:cs typeface="Times New Roman" panose="02020603050405020304" pitchFamily="18" charset="0"/>
            </a:rPr>
            <a:t>МКОУ СОШ №7 </a:t>
          </a:r>
          <a:r>
            <a:rPr lang="ru-RU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г.Аша</a:t>
          </a:r>
          <a:endParaRPr lang="ru-RU" sz="1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83F605A-354D-4DC7-A0CD-0187D7552E38}" type="parTrans" cxnId="{10431A7B-F396-4181-B5D1-2DD6A4A63911}">
      <dgm:prSet/>
      <dgm:spPr/>
      <dgm:t>
        <a:bodyPr/>
        <a:lstStyle/>
        <a:p>
          <a:endParaRPr lang="ru-RU" sz="14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9117F3-DEE2-4200-8B4C-34447C1B466F}" type="sibTrans" cxnId="{10431A7B-F396-4181-B5D1-2DD6A4A63911}">
      <dgm:prSet custT="1"/>
      <dgm:spPr/>
      <dgm:t>
        <a:bodyPr/>
        <a:lstStyle/>
        <a:p>
          <a:endParaRPr lang="ru-RU" sz="14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829AE1-D306-4848-B89A-97590B054B11}">
      <dgm:prSet phldrT="[Текст]" custT="1"/>
      <dgm:spPr/>
      <dgm:t>
        <a:bodyPr/>
        <a:lstStyle/>
        <a:p>
          <a:r>
            <a:rPr lang="ru-RU" sz="1400" b="0" dirty="0">
              <a:latin typeface="Times New Roman" panose="02020603050405020304" pitchFamily="18" charset="0"/>
              <a:cs typeface="Times New Roman" panose="02020603050405020304" pitchFamily="18" charset="0"/>
            </a:rPr>
            <a:t>МКОУ СОШ </a:t>
          </a:r>
          <a:r>
            <a:rPr lang="ru-RU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п.Ук</a:t>
          </a:r>
          <a:endParaRPr lang="ru-RU" sz="1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82F1BC-E02B-40F8-8505-3F8C2745FBD6}" type="parTrans" cxnId="{8EE5C2E4-AC28-4C2A-AA25-9BDE11D7501F}">
      <dgm:prSet/>
      <dgm:spPr/>
      <dgm:t>
        <a:bodyPr/>
        <a:lstStyle/>
        <a:p>
          <a:endParaRPr lang="ru-RU" sz="14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C5BC18-43BD-4E84-BE26-ED8A0F182606}" type="sibTrans" cxnId="{8EE5C2E4-AC28-4C2A-AA25-9BDE11D7501F}">
      <dgm:prSet custT="1"/>
      <dgm:spPr/>
      <dgm:t>
        <a:bodyPr/>
        <a:lstStyle/>
        <a:p>
          <a:endParaRPr lang="ru-RU" sz="14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2086602-EA1D-4577-BC5A-94CF9C6591A8}">
      <dgm:prSet phldrT="[Текст]" custT="1"/>
      <dgm:spPr/>
      <dgm:t>
        <a:bodyPr/>
        <a:lstStyle/>
        <a:p>
          <a:r>
            <a:rPr lang="ru-RU" sz="1400" b="1" dirty="0">
              <a:latin typeface="Times New Roman" panose="02020603050405020304" pitchFamily="18" charset="0"/>
              <a:cs typeface="Times New Roman" panose="02020603050405020304" pitchFamily="18" charset="0"/>
            </a:rPr>
            <a:t>МАОУ ЛИЦЕЙ №6 г. Миасса</a:t>
          </a:r>
        </a:p>
      </dgm:t>
    </dgm:pt>
    <dgm:pt modelId="{9F09075C-2C0B-49C8-8BAA-649BBD9920EC}" type="parTrans" cxnId="{E91AEACA-2B96-48DE-8A00-798603530C5E}">
      <dgm:prSet/>
      <dgm:spPr/>
      <dgm:t>
        <a:bodyPr/>
        <a:lstStyle/>
        <a:p>
          <a:endParaRPr lang="ru-RU" sz="14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670DDCE-6998-4F09-B649-3B3E91C32A68}" type="sibTrans" cxnId="{E91AEACA-2B96-48DE-8A00-798603530C5E}">
      <dgm:prSet/>
      <dgm:spPr/>
      <dgm:t>
        <a:bodyPr/>
        <a:lstStyle/>
        <a:p>
          <a:endParaRPr lang="ru-RU" sz="14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1878C74-0F1F-4814-AF72-349963EDDADB}">
      <dgm:prSet phldrT="[Текст]" custT="1"/>
      <dgm:spPr/>
      <dgm:t>
        <a:bodyPr/>
        <a:lstStyle/>
        <a:p>
          <a:r>
            <a:rPr lang="ru-RU" sz="1400" b="0" dirty="0">
              <a:latin typeface="Times New Roman" panose="02020603050405020304" pitchFamily="18" charset="0"/>
              <a:cs typeface="Times New Roman" panose="02020603050405020304" pitchFamily="18" charset="0"/>
            </a:rPr>
            <a:t>МКОУ СОШ №1 </a:t>
          </a:r>
          <a:r>
            <a:rPr lang="ru-RU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г.Миньяр</a:t>
          </a:r>
          <a:endParaRPr lang="ru-RU" sz="1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132252F-D991-466A-AECA-DE5820FDE438}" type="parTrans" cxnId="{34DCDD3A-CB83-467F-8CCD-A5D3395573BF}">
      <dgm:prSet/>
      <dgm:spPr/>
      <dgm:t>
        <a:bodyPr/>
        <a:lstStyle/>
        <a:p>
          <a:endParaRPr lang="ru-RU" sz="14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0CD784-496B-4DE8-89F0-B93981E10C60}" type="sibTrans" cxnId="{34DCDD3A-CB83-467F-8CCD-A5D3395573BF}">
      <dgm:prSet custT="1"/>
      <dgm:spPr/>
      <dgm:t>
        <a:bodyPr/>
        <a:lstStyle/>
        <a:p>
          <a:endParaRPr lang="ru-RU" sz="14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4AC986-C4BD-4540-AAAF-BC8E578F942E}">
      <dgm:prSet phldrT="[Текст]" custT="1"/>
      <dgm:spPr/>
      <dgm:t>
        <a:bodyPr/>
        <a:lstStyle/>
        <a:p>
          <a:r>
            <a:rPr lang="ru-RU" sz="1400" b="0" dirty="0">
              <a:latin typeface="Times New Roman" panose="02020603050405020304" pitchFamily="18" charset="0"/>
              <a:cs typeface="Times New Roman" panose="02020603050405020304" pitchFamily="18" charset="0"/>
            </a:rPr>
            <a:t>МКОУ СОШ №2 </a:t>
          </a:r>
          <a:r>
            <a:rPr lang="ru-RU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г.Аша</a:t>
          </a:r>
          <a:endParaRPr lang="ru-RU" sz="1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AEF192-425A-462B-BAD0-0CBA01D6EB15}" type="parTrans" cxnId="{98E655AE-1235-4157-97C9-0A1ACF198A5E}">
      <dgm:prSet/>
      <dgm:spPr/>
      <dgm:t>
        <a:bodyPr/>
        <a:lstStyle/>
        <a:p>
          <a:endParaRPr lang="ru-RU" sz="14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FA252C-9A09-41F1-8386-BDED62068FA4}" type="sibTrans" cxnId="{98E655AE-1235-4157-97C9-0A1ACF198A5E}">
      <dgm:prSet custT="1"/>
      <dgm:spPr/>
      <dgm:t>
        <a:bodyPr/>
        <a:lstStyle/>
        <a:p>
          <a:endParaRPr lang="ru-RU" sz="14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36784F-2A64-4600-9CE1-A7BB2D1B703C}">
      <dgm:prSet phldrT="[Текст]" custT="1"/>
      <dgm:spPr/>
      <dgm:t>
        <a:bodyPr/>
        <a:lstStyle/>
        <a:p>
          <a:r>
            <a:rPr lang="ru-RU" sz="1400" b="0" dirty="0">
              <a:latin typeface="Times New Roman" panose="02020603050405020304" pitchFamily="18" charset="0"/>
              <a:cs typeface="Times New Roman" panose="02020603050405020304" pitchFamily="18" charset="0"/>
            </a:rPr>
            <a:t>МКОУ СОШ №26 </a:t>
          </a:r>
          <a:r>
            <a:rPr lang="ru-RU" sz="1400" b="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р.п.Кро-пачево</a:t>
          </a:r>
          <a:endParaRPr lang="ru-RU" sz="1400" b="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58FB52F-43F0-4760-B3B6-78AC2B660B8D}" type="parTrans" cxnId="{16E9F47F-1D35-4FBB-B85D-26F1926DBD3F}">
      <dgm:prSet/>
      <dgm:spPr/>
      <dgm:t>
        <a:bodyPr/>
        <a:lstStyle/>
        <a:p>
          <a:endParaRPr lang="ru-RU" sz="14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700AFC-635A-489F-95D0-8FC5CAC677EA}" type="sibTrans" cxnId="{16E9F47F-1D35-4FBB-B85D-26F1926DBD3F}">
      <dgm:prSet custT="1"/>
      <dgm:spPr/>
      <dgm:t>
        <a:bodyPr/>
        <a:lstStyle/>
        <a:p>
          <a:endParaRPr lang="ru-RU" sz="1400" b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D67D4A-DB57-4295-A17E-D5025943DFF0}" type="pres">
      <dgm:prSet presAssocID="{F5B79A83-092D-4336-996C-4F0EE1CDF159}" presName="Name0" presStyleCnt="0">
        <dgm:presLayoutVars>
          <dgm:dir/>
          <dgm:resizeHandles val="exact"/>
        </dgm:presLayoutVars>
      </dgm:prSet>
      <dgm:spPr/>
    </dgm:pt>
    <dgm:pt modelId="{40CF32B2-E557-47E4-BBA0-E93810F17379}" type="pres">
      <dgm:prSet presAssocID="{F5B79A83-092D-4336-996C-4F0EE1CDF159}" presName="vNodes" presStyleCnt="0"/>
      <dgm:spPr/>
    </dgm:pt>
    <dgm:pt modelId="{E2F36540-1907-4D81-A1CF-1F7019A15AA9}" type="pres">
      <dgm:prSet presAssocID="{258A8DE6-5612-4A86-9DA9-E9FAC7E2C65E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1BA1F4-F3EB-4EC8-827A-27AA89E932B9}" type="pres">
      <dgm:prSet presAssocID="{549117F3-DEE2-4200-8B4C-34447C1B466F}" presName="spacerT" presStyleCnt="0"/>
      <dgm:spPr/>
    </dgm:pt>
    <dgm:pt modelId="{865FD257-CAED-496C-BFC2-7EF026601B20}" type="pres">
      <dgm:prSet presAssocID="{549117F3-DEE2-4200-8B4C-34447C1B466F}" presName="sibTrans" presStyleLbl="sibTrans2D1" presStyleIdx="0" presStyleCnt="5"/>
      <dgm:spPr/>
      <dgm:t>
        <a:bodyPr/>
        <a:lstStyle/>
        <a:p>
          <a:endParaRPr lang="ru-RU"/>
        </a:p>
      </dgm:t>
    </dgm:pt>
    <dgm:pt modelId="{7F0F733A-6DA2-4E8C-8A40-8A6AB343025C}" type="pres">
      <dgm:prSet presAssocID="{549117F3-DEE2-4200-8B4C-34447C1B466F}" presName="spacerB" presStyleCnt="0"/>
      <dgm:spPr/>
    </dgm:pt>
    <dgm:pt modelId="{5975A261-F8D8-4BFF-B3A5-45B30B36006E}" type="pres">
      <dgm:prSet presAssocID="{3B4AC986-C4BD-4540-AAAF-BC8E578F942E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9B25CA-3A8C-42A5-BD81-52863A38AC01}" type="pres">
      <dgm:prSet presAssocID="{99FA252C-9A09-41F1-8386-BDED62068FA4}" presName="spacerT" presStyleCnt="0"/>
      <dgm:spPr/>
    </dgm:pt>
    <dgm:pt modelId="{575DACB3-DE97-46FE-A1AC-E040174F41D6}" type="pres">
      <dgm:prSet presAssocID="{99FA252C-9A09-41F1-8386-BDED62068FA4}" presName="sibTrans" presStyleLbl="sibTrans2D1" presStyleIdx="1" presStyleCnt="5"/>
      <dgm:spPr/>
      <dgm:t>
        <a:bodyPr/>
        <a:lstStyle/>
        <a:p>
          <a:endParaRPr lang="ru-RU"/>
        </a:p>
      </dgm:t>
    </dgm:pt>
    <dgm:pt modelId="{1745F3FB-5C49-4685-A901-F8848467E391}" type="pres">
      <dgm:prSet presAssocID="{99FA252C-9A09-41F1-8386-BDED62068FA4}" presName="spacerB" presStyleCnt="0"/>
      <dgm:spPr/>
    </dgm:pt>
    <dgm:pt modelId="{A1710291-B6C5-4C17-B72D-ECB911A39C0A}" type="pres">
      <dgm:prSet presAssocID="{E536784F-2A64-4600-9CE1-A7BB2D1B703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17792B0-3264-49B9-9678-9279E4FE65BF}" type="pres">
      <dgm:prSet presAssocID="{77700AFC-635A-489F-95D0-8FC5CAC677EA}" presName="spacerT" presStyleCnt="0"/>
      <dgm:spPr/>
    </dgm:pt>
    <dgm:pt modelId="{44989920-7FBC-457E-B67A-15C7F618B070}" type="pres">
      <dgm:prSet presAssocID="{77700AFC-635A-489F-95D0-8FC5CAC677EA}" presName="sibTrans" presStyleLbl="sibTrans2D1" presStyleIdx="2" presStyleCnt="5"/>
      <dgm:spPr/>
      <dgm:t>
        <a:bodyPr/>
        <a:lstStyle/>
        <a:p>
          <a:endParaRPr lang="ru-RU"/>
        </a:p>
      </dgm:t>
    </dgm:pt>
    <dgm:pt modelId="{B97E138C-D0F7-4B80-936A-1B866E3710B6}" type="pres">
      <dgm:prSet presAssocID="{77700AFC-635A-489F-95D0-8FC5CAC677EA}" presName="spacerB" presStyleCnt="0"/>
      <dgm:spPr/>
    </dgm:pt>
    <dgm:pt modelId="{94AF288E-784D-4224-8E15-43B033B00A74}" type="pres">
      <dgm:prSet presAssocID="{C1878C74-0F1F-4814-AF72-349963EDDAD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D110BB-401D-4C41-B0E8-44428347DA54}" type="pres">
      <dgm:prSet presAssocID="{200CD784-496B-4DE8-89F0-B93981E10C60}" presName="spacerT" presStyleCnt="0"/>
      <dgm:spPr/>
    </dgm:pt>
    <dgm:pt modelId="{7A9CB615-6C2C-498C-A563-657E377797FD}" type="pres">
      <dgm:prSet presAssocID="{200CD784-496B-4DE8-89F0-B93981E10C60}" presName="sibTrans" presStyleLbl="sibTrans2D1" presStyleIdx="3" presStyleCnt="5"/>
      <dgm:spPr/>
      <dgm:t>
        <a:bodyPr/>
        <a:lstStyle/>
        <a:p>
          <a:endParaRPr lang="ru-RU"/>
        </a:p>
      </dgm:t>
    </dgm:pt>
    <dgm:pt modelId="{E1A2F16C-307E-4051-922B-DA462AE2E7D1}" type="pres">
      <dgm:prSet presAssocID="{200CD784-496B-4DE8-89F0-B93981E10C60}" presName="spacerB" presStyleCnt="0"/>
      <dgm:spPr/>
    </dgm:pt>
    <dgm:pt modelId="{040648A2-1002-451B-B887-65003885C48A}" type="pres">
      <dgm:prSet presAssocID="{C7829AE1-D306-4848-B89A-97590B054B11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3411E3-941E-42B1-85D6-9BEB2A09ABDC}" type="pres">
      <dgm:prSet presAssocID="{F5B79A83-092D-4336-996C-4F0EE1CDF159}" presName="sibTransLast" presStyleLbl="sibTrans2D1" presStyleIdx="4" presStyleCnt="5"/>
      <dgm:spPr/>
      <dgm:t>
        <a:bodyPr/>
        <a:lstStyle/>
        <a:p>
          <a:endParaRPr lang="ru-RU"/>
        </a:p>
      </dgm:t>
    </dgm:pt>
    <dgm:pt modelId="{1A77E080-4DFE-4E3D-9598-F7DB24C4AF4F}" type="pres">
      <dgm:prSet presAssocID="{F5B79A83-092D-4336-996C-4F0EE1CDF159}" presName="connectorText" presStyleLbl="sibTrans2D1" presStyleIdx="4" presStyleCnt="5"/>
      <dgm:spPr/>
      <dgm:t>
        <a:bodyPr/>
        <a:lstStyle/>
        <a:p>
          <a:endParaRPr lang="ru-RU"/>
        </a:p>
      </dgm:t>
    </dgm:pt>
    <dgm:pt modelId="{22ED323A-DD97-461E-9813-FB706742EEE9}" type="pres">
      <dgm:prSet presAssocID="{F5B79A83-092D-4336-996C-4F0EE1CDF159}" presName="las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C67942D-75C8-4651-ABFE-10E21F2BC90C}" type="presOf" srcId="{F5B79A83-092D-4336-996C-4F0EE1CDF159}" destId="{24D67D4A-DB57-4295-A17E-D5025943DFF0}" srcOrd="0" destOrd="0" presId="urn:microsoft.com/office/officeart/2005/8/layout/equation2"/>
    <dgm:cxn modelId="{4EA378F9-4365-47D4-ABC1-CBBCAB2A4E3E}" type="presOf" srcId="{E536784F-2A64-4600-9CE1-A7BB2D1B703C}" destId="{A1710291-B6C5-4C17-B72D-ECB911A39C0A}" srcOrd="0" destOrd="0" presId="urn:microsoft.com/office/officeart/2005/8/layout/equation2"/>
    <dgm:cxn modelId="{70B0E3F1-7050-4359-B859-28034E11E7F3}" type="presOf" srcId="{C7829AE1-D306-4848-B89A-97590B054B11}" destId="{040648A2-1002-451B-B887-65003885C48A}" srcOrd="0" destOrd="0" presId="urn:microsoft.com/office/officeart/2005/8/layout/equation2"/>
    <dgm:cxn modelId="{EC2CEB17-4680-4183-BFC1-4A7AF0714B75}" type="presOf" srcId="{99FA252C-9A09-41F1-8386-BDED62068FA4}" destId="{575DACB3-DE97-46FE-A1AC-E040174F41D6}" srcOrd="0" destOrd="0" presId="urn:microsoft.com/office/officeart/2005/8/layout/equation2"/>
    <dgm:cxn modelId="{B31BA765-F6BA-4721-9044-5B9C0A91410E}" type="presOf" srcId="{549117F3-DEE2-4200-8B4C-34447C1B466F}" destId="{865FD257-CAED-496C-BFC2-7EF026601B20}" srcOrd="0" destOrd="0" presId="urn:microsoft.com/office/officeart/2005/8/layout/equation2"/>
    <dgm:cxn modelId="{16E9F47F-1D35-4FBB-B85D-26F1926DBD3F}" srcId="{F5B79A83-092D-4336-996C-4F0EE1CDF159}" destId="{E536784F-2A64-4600-9CE1-A7BB2D1B703C}" srcOrd="2" destOrd="0" parTransId="{358FB52F-43F0-4760-B3B6-78AC2B660B8D}" sibTransId="{77700AFC-635A-489F-95D0-8FC5CAC677EA}"/>
    <dgm:cxn modelId="{10431A7B-F396-4181-B5D1-2DD6A4A63911}" srcId="{F5B79A83-092D-4336-996C-4F0EE1CDF159}" destId="{258A8DE6-5612-4A86-9DA9-E9FAC7E2C65E}" srcOrd="0" destOrd="0" parTransId="{E83F605A-354D-4DC7-A0CD-0187D7552E38}" sibTransId="{549117F3-DEE2-4200-8B4C-34447C1B466F}"/>
    <dgm:cxn modelId="{A0E260DC-8FA1-4509-803A-15F0015B3473}" type="presOf" srcId="{D0C5BC18-43BD-4E84-BE26-ED8A0F182606}" destId="{1A77E080-4DFE-4E3D-9598-F7DB24C4AF4F}" srcOrd="1" destOrd="0" presId="urn:microsoft.com/office/officeart/2005/8/layout/equation2"/>
    <dgm:cxn modelId="{E91AEACA-2B96-48DE-8A00-798603530C5E}" srcId="{F5B79A83-092D-4336-996C-4F0EE1CDF159}" destId="{A2086602-EA1D-4577-BC5A-94CF9C6591A8}" srcOrd="5" destOrd="0" parTransId="{9F09075C-2C0B-49C8-8BAA-649BBD9920EC}" sibTransId="{C670DDCE-6998-4F09-B649-3B3E91C32A68}"/>
    <dgm:cxn modelId="{9D39DC8F-D45F-4760-8CEA-9539F91E0FBA}" type="presOf" srcId="{258A8DE6-5612-4A86-9DA9-E9FAC7E2C65E}" destId="{E2F36540-1907-4D81-A1CF-1F7019A15AA9}" srcOrd="0" destOrd="0" presId="urn:microsoft.com/office/officeart/2005/8/layout/equation2"/>
    <dgm:cxn modelId="{1EA04411-B84B-4834-AFA8-27C951BBC23D}" type="presOf" srcId="{77700AFC-635A-489F-95D0-8FC5CAC677EA}" destId="{44989920-7FBC-457E-B67A-15C7F618B070}" srcOrd="0" destOrd="0" presId="urn:microsoft.com/office/officeart/2005/8/layout/equation2"/>
    <dgm:cxn modelId="{682BBD4B-3C3E-4221-A715-98580103BD88}" type="presOf" srcId="{200CD784-496B-4DE8-89F0-B93981E10C60}" destId="{7A9CB615-6C2C-498C-A563-657E377797FD}" srcOrd="0" destOrd="0" presId="urn:microsoft.com/office/officeart/2005/8/layout/equation2"/>
    <dgm:cxn modelId="{2E860108-90AF-46F7-A5F7-84DE8DA11E96}" type="presOf" srcId="{A2086602-EA1D-4577-BC5A-94CF9C6591A8}" destId="{22ED323A-DD97-461E-9813-FB706742EEE9}" srcOrd="0" destOrd="0" presId="urn:microsoft.com/office/officeart/2005/8/layout/equation2"/>
    <dgm:cxn modelId="{0CD64BDF-AF9A-4CF6-8428-AF78DE6930BC}" type="presOf" srcId="{3B4AC986-C4BD-4540-AAAF-BC8E578F942E}" destId="{5975A261-F8D8-4BFF-B3A5-45B30B36006E}" srcOrd="0" destOrd="0" presId="urn:microsoft.com/office/officeart/2005/8/layout/equation2"/>
    <dgm:cxn modelId="{8D8C1D98-7583-482A-B83B-B11882F2F10C}" type="presOf" srcId="{C1878C74-0F1F-4814-AF72-349963EDDADB}" destId="{94AF288E-784D-4224-8E15-43B033B00A74}" srcOrd="0" destOrd="0" presId="urn:microsoft.com/office/officeart/2005/8/layout/equation2"/>
    <dgm:cxn modelId="{98E655AE-1235-4157-97C9-0A1ACF198A5E}" srcId="{F5B79A83-092D-4336-996C-4F0EE1CDF159}" destId="{3B4AC986-C4BD-4540-AAAF-BC8E578F942E}" srcOrd="1" destOrd="0" parTransId="{14AEF192-425A-462B-BAD0-0CBA01D6EB15}" sibTransId="{99FA252C-9A09-41F1-8386-BDED62068FA4}"/>
    <dgm:cxn modelId="{8EE5C2E4-AC28-4C2A-AA25-9BDE11D7501F}" srcId="{F5B79A83-092D-4336-996C-4F0EE1CDF159}" destId="{C7829AE1-D306-4848-B89A-97590B054B11}" srcOrd="4" destOrd="0" parTransId="{5D82F1BC-E02B-40F8-8505-3F8C2745FBD6}" sibTransId="{D0C5BC18-43BD-4E84-BE26-ED8A0F182606}"/>
    <dgm:cxn modelId="{D2781589-035C-40EC-8606-3B5A18081070}" type="presOf" srcId="{D0C5BC18-43BD-4E84-BE26-ED8A0F182606}" destId="{C93411E3-941E-42B1-85D6-9BEB2A09ABDC}" srcOrd="0" destOrd="0" presId="urn:microsoft.com/office/officeart/2005/8/layout/equation2"/>
    <dgm:cxn modelId="{34DCDD3A-CB83-467F-8CCD-A5D3395573BF}" srcId="{F5B79A83-092D-4336-996C-4F0EE1CDF159}" destId="{C1878C74-0F1F-4814-AF72-349963EDDADB}" srcOrd="3" destOrd="0" parTransId="{A132252F-D991-466A-AECA-DE5820FDE438}" sibTransId="{200CD784-496B-4DE8-89F0-B93981E10C60}"/>
    <dgm:cxn modelId="{EBBB6266-4971-496F-8A1D-31D1F460BD18}" type="presParOf" srcId="{24D67D4A-DB57-4295-A17E-D5025943DFF0}" destId="{40CF32B2-E557-47E4-BBA0-E93810F17379}" srcOrd="0" destOrd="0" presId="urn:microsoft.com/office/officeart/2005/8/layout/equation2"/>
    <dgm:cxn modelId="{60F42639-01A2-4881-8526-F08E98D466FD}" type="presParOf" srcId="{40CF32B2-E557-47E4-BBA0-E93810F17379}" destId="{E2F36540-1907-4D81-A1CF-1F7019A15AA9}" srcOrd="0" destOrd="0" presId="urn:microsoft.com/office/officeart/2005/8/layout/equation2"/>
    <dgm:cxn modelId="{45DF11EE-42C9-4DBF-98F4-EF8AB732BBC8}" type="presParOf" srcId="{40CF32B2-E557-47E4-BBA0-E93810F17379}" destId="{231BA1F4-F3EB-4EC8-827A-27AA89E932B9}" srcOrd="1" destOrd="0" presId="urn:microsoft.com/office/officeart/2005/8/layout/equation2"/>
    <dgm:cxn modelId="{EB4E1620-1EB7-4B4C-9279-5F19F748BAD8}" type="presParOf" srcId="{40CF32B2-E557-47E4-BBA0-E93810F17379}" destId="{865FD257-CAED-496C-BFC2-7EF026601B20}" srcOrd="2" destOrd="0" presId="urn:microsoft.com/office/officeart/2005/8/layout/equation2"/>
    <dgm:cxn modelId="{43B13A45-73E2-4DB2-992B-14673E6458FB}" type="presParOf" srcId="{40CF32B2-E557-47E4-BBA0-E93810F17379}" destId="{7F0F733A-6DA2-4E8C-8A40-8A6AB343025C}" srcOrd="3" destOrd="0" presId="urn:microsoft.com/office/officeart/2005/8/layout/equation2"/>
    <dgm:cxn modelId="{A703324C-6C28-41C0-AE93-1C56205B42E5}" type="presParOf" srcId="{40CF32B2-E557-47E4-BBA0-E93810F17379}" destId="{5975A261-F8D8-4BFF-B3A5-45B30B36006E}" srcOrd="4" destOrd="0" presId="urn:microsoft.com/office/officeart/2005/8/layout/equation2"/>
    <dgm:cxn modelId="{409E2B6B-0397-4DB0-B9A3-56CE6E144743}" type="presParOf" srcId="{40CF32B2-E557-47E4-BBA0-E93810F17379}" destId="{6D9B25CA-3A8C-42A5-BD81-52863A38AC01}" srcOrd="5" destOrd="0" presId="urn:microsoft.com/office/officeart/2005/8/layout/equation2"/>
    <dgm:cxn modelId="{825FDC24-9180-4A88-A00C-6C982418A141}" type="presParOf" srcId="{40CF32B2-E557-47E4-BBA0-E93810F17379}" destId="{575DACB3-DE97-46FE-A1AC-E040174F41D6}" srcOrd="6" destOrd="0" presId="urn:microsoft.com/office/officeart/2005/8/layout/equation2"/>
    <dgm:cxn modelId="{6FDBA43F-4797-4252-9FDE-9EFE7EC0B405}" type="presParOf" srcId="{40CF32B2-E557-47E4-BBA0-E93810F17379}" destId="{1745F3FB-5C49-4685-A901-F8848467E391}" srcOrd="7" destOrd="0" presId="urn:microsoft.com/office/officeart/2005/8/layout/equation2"/>
    <dgm:cxn modelId="{7FC11ACD-0813-40C7-867B-8B0EBEF67533}" type="presParOf" srcId="{40CF32B2-E557-47E4-BBA0-E93810F17379}" destId="{A1710291-B6C5-4C17-B72D-ECB911A39C0A}" srcOrd="8" destOrd="0" presId="urn:microsoft.com/office/officeart/2005/8/layout/equation2"/>
    <dgm:cxn modelId="{62E514DB-F7F0-42FA-B7A4-8D9706C50474}" type="presParOf" srcId="{40CF32B2-E557-47E4-BBA0-E93810F17379}" destId="{A17792B0-3264-49B9-9678-9279E4FE65BF}" srcOrd="9" destOrd="0" presId="urn:microsoft.com/office/officeart/2005/8/layout/equation2"/>
    <dgm:cxn modelId="{B27C9943-7C53-4F61-9946-A35AE1FEF6CF}" type="presParOf" srcId="{40CF32B2-E557-47E4-BBA0-E93810F17379}" destId="{44989920-7FBC-457E-B67A-15C7F618B070}" srcOrd="10" destOrd="0" presId="urn:microsoft.com/office/officeart/2005/8/layout/equation2"/>
    <dgm:cxn modelId="{EC01529C-A27C-46BD-BBAC-3C9E2AA31219}" type="presParOf" srcId="{40CF32B2-E557-47E4-BBA0-E93810F17379}" destId="{B97E138C-D0F7-4B80-936A-1B866E3710B6}" srcOrd="11" destOrd="0" presId="urn:microsoft.com/office/officeart/2005/8/layout/equation2"/>
    <dgm:cxn modelId="{06E13A2B-4162-478A-8BB8-5B82DFAD4E06}" type="presParOf" srcId="{40CF32B2-E557-47E4-BBA0-E93810F17379}" destId="{94AF288E-784D-4224-8E15-43B033B00A74}" srcOrd="12" destOrd="0" presId="urn:microsoft.com/office/officeart/2005/8/layout/equation2"/>
    <dgm:cxn modelId="{60ACF7E1-B2E4-419D-8F4B-6FEC53C3E9E7}" type="presParOf" srcId="{40CF32B2-E557-47E4-BBA0-E93810F17379}" destId="{B4D110BB-401D-4C41-B0E8-44428347DA54}" srcOrd="13" destOrd="0" presId="urn:microsoft.com/office/officeart/2005/8/layout/equation2"/>
    <dgm:cxn modelId="{2351CACA-3B66-4EED-8A60-DF37905BADE5}" type="presParOf" srcId="{40CF32B2-E557-47E4-BBA0-E93810F17379}" destId="{7A9CB615-6C2C-498C-A563-657E377797FD}" srcOrd="14" destOrd="0" presId="urn:microsoft.com/office/officeart/2005/8/layout/equation2"/>
    <dgm:cxn modelId="{9FEB47BC-BAB3-415A-BEBE-F5A9D20BAED2}" type="presParOf" srcId="{40CF32B2-E557-47E4-BBA0-E93810F17379}" destId="{E1A2F16C-307E-4051-922B-DA462AE2E7D1}" srcOrd="15" destOrd="0" presId="urn:microsoft.com/office/officeart/2005/8/layout/equation2"/>
    <dgm:cxn modelId="{C8D31163-B24E-4EC6-B8FA-D49589090A7A}" type="presParOf" srcId="{40CF32B2-E557-47E4-BBA0-E93810F17379}" destId="{040648A2-1002-451B-B887-65003885C48A}" srcOrd="16" destOrd="0" presId="urn:microsoft.com/office/officeart/2005/8/layout/equation2"/>
    <dgm:cxn modelId="{D2C16528-8FA9-4883-ACA7-ECB31AE6D504}" type="presParOf" srcId="{24D67D4A-DB57-4295-A17E-D5025943DFF0}" destId="{C93411E3-941E-42B1-85D6-9BEB2A09ABDC}" srcOrd="1" destOrd="0" presId="urn:microsoft.com/office/officeart/2005/8/layout/equation2"/>
    <dgm:cxn modelId="{D8165CEC-CA44-413D-B09A-1F6E9796F1BB}" type="presParOf" srcId="{C93411E3-941E-42B1-85D6-9BEB2A09ABDC}" destId="{1A77E080-4DFE-4E3D-9598-F7DB24C4AF4F}" srcOrd="0" destOrd="0" presId="urn:microsoft.com/office/officeart/2005/8/layout/equation2"/>
    <dgm:cxn modelId="{23F8CE02-78B9-4467-94D4-AF75A3C5AC46}" type="presParOf" srcId="{24D67D4A-DB57-4295-A17E-D5025943DFF0}" destId="{22ED323A-DD97-461E-9813-FB706742EEE9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4B0EE8-47E7-4DE8-B4BA-B61AB8C40A97}" type="doc">
      <dgm:prSet loTypeId="urn:microsoft.com/office/officeart/2005/8/layout/equation2" loCatId="process" qsTypeId="urn:microsoft.com/office/officeart/2005/8/quickstyle/simple1" qsCatId="simple" csTypeId="urn:microsoft.com/office/officeart/2005/8/colors/accent0_1" csCatId="mainScheme" phldr="1"/>
      <dgm:spPr/>
    </dgm:pt>
    <dgm:pt modelId="{B7D09BCB-E442-46A2-8876-5EDF9E0F7887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МОУ СОШ №1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г.Карталы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11B679-E112-4424-BF8B-7C4A110E9CEB}" type="parTrans" cxnId="{7445F285-5698-4255-B4A7-51411425139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4367D8B-1E2E-47A8-BF67-6526B7399A46}" type="sibTrans" cxnId="{7445F285-5698-4255-B4A7-51411425139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FEF5E64-207E-48B4-8B5A-A823D82E2B23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МОУ СОШ №131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г.Карталы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66A36E-7F2E-4BE4-9A35-53F3F9460C2F}" type="parTrans" cxnId="{3D8AE09A-1725-49A1-9970-7AB2FB7EC3F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90D2857-7B2B-4511-95C4-C8FC5039F035}" type="sibTrans" cxnId="{3D8AE09A-1725-49A1-9970-7AB2FB7EC3FB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A6479BC-07A7-48EF-BAD5-18FD451287F6}">
      <dgm:prSet phldrT="[Текст]"/>
      <dgm:spPr/>
      <dgm:t>
        <a:bodyPr/>
        <a:lstStyle/>
        <a:p>
          <a:r>
            <a:rPr lang="ru-RU" dirty="0">
              <a:latin typeface="Times New Roman" panose="02020603050405020304" pitchFamily="18" charset="0"/>
              <a:cs typeface="Times New Roman" panose="02020603050405020304" pitchFamily="18" charset="0"/>
            </a:rPr>
            <a:t>МОУ Гимназия № 53 </a:t>
          </a:r>
          <a:r>
            <a:rPr lang="ru-RU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г.Магнитогорска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D22DFCA-F6EF-46B8-B8FF-89A18B008921}" type="parTrans" cxnId="{D6FF9BDE-F454-49FC-80FB-5FBFFE720F1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8069166-6748-48E6-B89E-B777723B5C79}" type="sibTrans" cxnId="{D6FF9BDE-F454-49FC-80FB-5FBFFE720F15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182C93-F934-41DE-9B83-29DA50FC9F92}" type="pres">
      <dgm:prSet presAssocID="{8B4B0EE8-47E7-4DE8-B4BA-B61AB8C40A97}" presName="Name0" presStyleCnt="0">
        <dgm:presLayoutVars>
          <dgm:dir/>
          <dgm:resizeHandles val="exact"/>
        </dgm:presLayoutVars>
      </dgm:prSet>
      <dgm:spPr/>
    </dgm:pt>
    <dgm:pt modelId="{D512057A-B714-4A37-B7EB-A64B55C0E7D8}" type="pres">
      <dgm:prSet presAssocID="{8B4B0EE8-47E7-4DE8-B4BA-B61AB8C40A97}" presName="vNodes" presStyleCnt="0"/>
      <dgm:spPr/>
    </dgm:pt>
    <dgm:pt modelId="{B5F64426-14E6-4FD5-8954-F381621287E4}" type="pres">
      <dgm:prSet presAssocID="{B7D09BCB-E442-46A2-8876-5EDF9E0F788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53506A-915C-468B-924E-6D72434BC832}" type="pres">
      <dgm:prSet presAssocID="{24367D8B-1E2E-47A8-BF67-6526B7399A46}" presName="spacerT" presStyleCnt="0"/>
      <dgm:spPr/>
    </dgm:pt>
    <dgm:pt modelId="{14C47D40-8978-4D9D-9B16-8C2CC2B93DA0}" type="pres">
      <dgm:prSet presAssocID="{24367D8B-1E2E-47A8-BF67-6526B7399A46}" presName="sibTrans" presStyleLbl="sibTrans2D1" presStyleIdx="0" presStyleCnt="2"/>
      <dgm:spPr/>
      <dgm:t>
        <a:bodyPr/>
        <a:lstStyle/>
        <a:p>
          <a:endParaRPr lang="ru-RU"/>
        </a:p>
      </dgm:t>
    </dgm:pt>
    <dgm:pt modelId="{5C24C3A0-F79A-4E99-8587-3F5A2CA597AB}" type="pres">
      <dgm:prSet presAssocID="{24367D8B-1E2E-47A8-BF67-6526B7399A46}" presName="spacerB" presStyleCnt="0"/>
      <dgm:spPr/>
    </dgm:pt>
    <dgm:pt modelId="{CEE4EF3A-2104-43FF-B490-B318EB7B7210}" type="pres">
      <dgm:prSet presAssocID="{FFEF5E64-207E-48B4-8B5A-A823D82E2B23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364DFD3-9DDA-4BA7-9EAB-442BA43AE21F}" type="pres">
      <dgm:prSet presAssocID="{8B4B0EE8-47E7-4DE8-B4BA-B61AB8C40A97}" presName="sibTransLast" presStyleLbl="sibTrans2D1" presStyleIdx="1" presStyleCnt="2"/>
      <dgm:spPr/>
      <dgm:t>
        <a:bodyPr/>
        <a:lstStyle/>
        <a:p>
          <a:endParaRPr lang="ru-RU"/>
        </a:p>
      </dgm:t>
    </dgm:pt>
    <dgm:pt modelId="{B51FEA5F-60CF-460E-B843-637BE7703D3B}" type="pres">
      <dgm:prSet presAssocID="{8B4B0EE8-47E7-4DE8-B4BA-B61AB8C40A97}" presName="connectorText" presStyleLbl="sibTrans2D1" presStyleIdx="1" presStyleCnt="2"/>
      <dgm:spPr/>
      <dgm:t>
        <a:bodyPr/>
        <a:lstStyle/>
        <a:p>
          <a:endParaRPr lang="ru-RU"/>
        </a:p>
      </dgm:t>
    </dgm:pt>
    <dgm:pt modelId="{2EEB23A0-6BB2-42DB-A622-7D472AE27E61}" type="pres">
      <dgm:prSet presAssocID="{8B4B0EE8-47E7-4DE8-B4BA-B61AB8C40A97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C7C5714-571D-4011-B552-96844479FFAF}" type="presOf" srcId="{EA6479BC-07A7-48EF-BAD5-18FD451287F6}" destId="{2EEB23A0-6BB2-42DB-A622-7D472AE27E61}" srcOrd="0" destOrd="0" presId="urn:microsoft.com/office/officeart/2005/8/layout/equation2"/>
    <dgm:cxn modelId="{967F29B9-EFA0-4AD4-8BB7-F3F9E30D5BF8}" type="presOf" srcId="{24367D8B-1E2E-47A8-BF67-6526B7399A46}" destId="{14C47D40-8978-4D9D-9B16-8C2CC2B93DA0}" srcOrd="0" destOrd="0" presId="urn:microsoft.com/office/officeart/2005/8/layout/equation2"/>
    <dgm:cxn modelId="{7445F285-5698-4255-B4A7-514114251395}" srcId="{8B4B0EE8-47E7-4DE8-B4BA-B61AB8C40A97}" destId="{B7D09BCB-E442-46A2-8876-5EDF9E0F7887}" srcOrd="0" destOrd="0" parTransId="{9911B679-E112-4424-BF8B-7C4A110E9CEB}" sibTransId="{24367D8B-1E2E-47A8-BF67-6526B7399A46}"/>
    <dgm:cxn modelId="{D6FF9BDE-F454-49FC-80FB-5FBFFE720F15}" srcId="{8B4B0EE8-47E7-4DE8-B4BA-B61AB8C40A97}" destId="{EA6479BC-07A7-48EF-BAD5-18FD451287F6}" srcOrd="2" destOrd="0" parTransId="{BD22DFCA-F6EF-46B8-B8FF-89A18B008921}" sibTransId="{68069166-6748-48E6-B89E-B777723B5C79}"/>
    <dgm:cxn modelId="{CC3D86B5-D38E-4980-BF35-DD536D1B7EC4}" type="presOf" srcId="{8B4B0EE8-47E7-4DE8-B4BA-B61AB8C40A97}" destId="{2F182C93-F934-41DE-9B83-29DA50FC9F92}" srcOrd="0" destOrd="0" presId="urn:microsoft.com/office/officeart/2005/8/layout/equation2"/>
    <dgm:cxn modelId="{8104EB86-79F6-4746-83CB-AC5BF9ADA72C}" type="presOf" srcId="{FFEF5E64-207E-48B4-8B5A-A823D82E2B23}" destId="{CEE4EF3A-2104-43FF-B490-B318EB7B7210}" srcOrd="0" destOrd="0" presId="urn:microsoft.com/office/officeart/2005/8/layout/equation2"/>
    <dgm:cxn modelId="{3D8AE09A-1725-49A1-9970-7AB2FB7EC3FB}" srcId="{8B4B0EE8-47E7-4DE8-B4BA-B61AB8C40A97}" destId="{FFEF5E64-207E-48B4-8B5A-A823D82E2B23}" srcOrd="1" destOrd="0" parTransId="{5D66A36E-7F2E-4BE4-9A35-53F3F9460C2F}" sibTransId="{890D2857-7B2B-4511-95C4-C8FC5039F035}"/>
    <dgm:cxn modelId="{4A61F2C7-A4CD-41BB-B239-0653E6B95546}" type="presOf" srcId="{890D2857-7B2B-4511-95C4-C8FC5039F035}" destId="{D364DFD3-9DDA-4BA7-9EAB-442BA43AE21F}" srcOrd="0" destOrd="0" presId="urn:microsoft.com/office/officeart/2005/8/layout/equation2"/>
    <dgm:cxn modelId="{E64BA6B6-4EEC-445F-94BF-44921E8034D3}" type="presOf" srcId="{890D2857-7B2B-4511-95C4-C8FC5039F035}" destId="{B51FEA5F-60CF-460E-B843-637BE7703D3B}" srcOrd="1" destOrd="0" presId="urn:microsoft.com/office/officeart/2005/8/layout/equation2"/>
    <dgm:cxn modelId="{C89293DA-728D-4806-AE01-43E34C3B8680}" type="presOf" srcId="{B7D09BCB-E442-46A2-8876-5EDF9E0F7887}" destId="{B5F64426-14E6-4FD5-8954-F381621287E4}" srcOrd="0" destOrd="0" presId="urn:microsoft.com/office/officeart/2005/8/layout/equation2"/>
    <dgm:cxn modelId="{33072AE5-AFE7-4D15-85C7-2C889F8E1942}" type="presParOf" srcId="{2F182C93-F934-41DE-9B83-29DA50FC9F92}" destId="{D512057A-B714-4A37-B7EB-A64B55C0E7D8}" srcOrd="0" destOrd="0" presId="urn:microsoft.com/office/officeart/2005/8/layout/equation2"/>
    <dgm:cxn modelId="{F0DF91A9-EF73-47A6-A139-7623609EB309}" type="presParOf" srcId="{D512057A-B714-4A37-B7EB-A64B55C0E7D8}" destId="{B5F64426-14E6-4FD5-8954-F381621287E4}" srcOrd="0" destOrd="0" presId="urn:microsoft.com/office/officeart/2005/8/layout/equation2"/>
    <dgm:cxn modelId="{3E99C0A8-5AB8-45E1-BC1C-F75A0CA22643}" type="presParOf" srcId="{D512057A-B714-4A37-B7EB-A64B55C0E7D8}" destId="{2B53506A-915C-468B-924E-6D72434BC832}" srcOrd="1" destOrd="0" presId="urn:microsoft.com/office/officeart/2005/8/layout/equation2"/>
    <dgm:cxn modelId="{16C886EE-A4D8-47DB-B01C-B4AFBF82B45E}" type="presParOf" srcId="{D512057A-B714-4A37-B7EB-A64B55C0E7D8}" destId="{14C47D40-8978-4D9D-9B16-8C2CC2B93DA0}" srcOrd="2" destOrd="0" presId="urn:microsoft.com/office/officeart/2005/8/layout/equation2"/>
    <dgm:cxn modelId="{4FAC41CB-2CCA-428B-A24F-ACC05E18FEC9}" type="presParOf" srcId="{D512057A-B714-4A37-B7EB-A64B55C0E7D8}" destId="{5C24C3A0-F79A-4E99-8587-3F5A2CA597AB}" srcOrd="3" destOrd="0" presId="urn:microsoft.com/office/officeart/2005/8/layout/equation2"/>
    <dgm:cxn modelId="{2587EFB2-86C1-4B3A-975D-921F8B966B6D}" type="presParOf" srcId="{D512057A-B714-4A37-B7EB-A64B55C0E7D8}" destId="{CEE4EF3A-2104-43FF-B490-B318EB7B7210}" srcOrd="4" destOrd="0" presId="urn:microsoft.com/office/officeart/2005/8/layout/equation2"/>
    <dgm:cxn modelId="{92FECC57-3B62-4AB2-B1A1-24DBED605B97}" type="presParOf" srcId="{2F182C93-F934-41DE-9B83-29DA50FC9F92}" destId="{D364DFD3-9DDA-4BA7-9EAB-442BA43AE21F}" srcOrd="1" destOrd="0" presId="urn:microsoft.com/office/officeart/2005/8/layout/equation2"/>
    <dgm:cxn modelId="{EA090F76-781A-4EEC-93F0-651185475F03}" type="presParOf" srcId="{D364DFD3-9DDA-4BA7-9EAB-442BA43AE21F}" destId="{B51FEA5F-60CF-460E-B843-637BE7703D3B}" srcOrd="0" destOrd="0" presId="urn:microsoft.com/office/officeart/2005/8/layout/equation2"/>
    <dgm:cxn modelId="{FD6AE657-70BF-4DB2-9307-886BAE7BE6FF}" type="presParOf" srcId="{2F182C93-F934-41DE-9B83-29DA50FC9F92}" destId="{2EEB23A0-6BB2-42DB-A622-7D472AE27E61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8D23A8E-B41C-46CE-A050-CF1C767FAA33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58569936-CD00-4902-84BA-087546593DBD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Обучающие семинары / вебинары для педагогов, АУП</a:t>
          </a:r>
        </a:p>
      </dgm:t>
    </dgm:pt>
    <dgm:pt modelId="{C11C5BA1-9060-483A-9605-1C53CE563E95}" type="parTrans" cxnId="{05A2420E-4278-4DCD-B263-BB23E0DA5DBF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F38C9A-5B26-42DB-BD15-828CCD15F599}" type="sibTrans" cxnId="{05A2420E-4278-4DCD-B263-BB23E0DA5DBF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F46A53-6BA4-467F-94E2-69EF7E0F7877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Практикумы решения задач</a:t>
          </a:r>
        </a:p>
      </dgm:t>
    </dgm:pt>
    <dgm:pt modelId="{CAA9A417-EBED-401F-9ED9-B6C5312D513C}" type="parTrans" cxnId="{3D585A43-8794-41D2-865A-E8160D9624CF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0208A0C-6585-4F75-BAC1-F3F3609ABAB5}" type="sibTrans" cxnId="{3D585A43-8794-41D2-865A-E8160D9624CF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132EA3-72A7-4F33-8984-7EB40B22CB47}">
      <dgm:prSet phldrT="[Текст]"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совместных сетевых проектов</a:t>
          </a:r>
        </a:p>
      </dgm:t>
    </dgm:pt>
    <dgm:pt modelId="{31CF7FD0-7BD4-41F4-8F59-4C3BDA0DCEF3}" type="parTrans" cxnId="{DE5068B9-ADBF-47E0-8F82-302718F14C3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D152D5-2B70-44F5-959D-57D681A9ED58}" type="sibTrans" cxnId="{DE5068B9-ADBF-47E0-8F82-302718F14C3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271724-A464-44F8-B583-25D5100F75EB}" type="pres">
      <dgm:prSet presAssocID="{A8D23A8E-B41C-46CE-A050-CF1C767FAA33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56C830-7B3F-40B1-B948-97D7385E748F}" type="pres">
      <dgm:prSet presAssocID="{58569936-CD00-4902-84BA-087546593DBD}" presName="parentLin" presStyleCnt="0"/>
      <dgm:spPr/>
    </dgm:pt>
    <dgm:pt modelId="{C688B4E8-EBFC-4A08-AA6E-3FEFA4B1F62E}" type="pres">
      <dgm:prSet presAssocID="{58569936-CD00-4902-84BA-087546593DBD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2B810CD-5CAF-4EE9-B087-DF1E42EDDC43}" type="pres">
      <dgm:prSet presAssocID="{58569936-CD00-4902-84BA-087546593DBD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2C9390-94DA-4782-A374-B0A4C70E826B}" type="pres">
      <dgm:prSet presAssocID="{58569936-CD00-4902-84BA-087546593DBD}" presName="negativeSpace" presStyleCnt="0"/>
      <dgm:spPr/>
    </dgm:pt>
    <dgm:pt modelId="{4F9E52BA-EEB3-489E-B0EF-8343D344A6EA}" type="pres">
      <dgm:prSet presAssocID="{58569936-CD00-4902-84BA-087546593DBD}" presName="childText" presStyleLbl="conFgAcc1" presStyleIdx="0" presStyleCnt="3">
        <dgm:presLayoutVars>
          <dgm:bulletEnabled val="1"/>
        </dgm:presLayoutVars>
      </dgm:prSet>
      <dgm:spPr/>
    </dgm:pt>
    <dgm:pt modelId="{8E10B183-1656-4882-B115-C2E4BF5CCADC}" type="pres">
      <dgm:prSet presAssocID="{01F38C9A-5B26-42DB-BD15-828CCD15F599}" presName="spaceBetweenRectangles" presStyleCnt="0"/>
      <dgm:spPr/>
    </dgm:pt>
    <dgm:pt modelId="{8D920734-08F0-410D-BE6A-E1C507A9C3DA}" type="pres">
      <dgm:prSet presAssocID="{F3F46A53-6BA4-467F-94E2-69EF7E0F7877}" presName="parentLin" presStyleCnt="0"/>
      <dgm:spPr/>
    </dgm:pt>
    <dgm:pt modelId="{32DF6D79-D97D-4552-B15E-DAE87B70FA8A}" type="pres">
      <dgm:prSet presAssocID="{F3F46A53-6BA4-467F-94E2-69EF7E0F7877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74C3F764-94CA-473C-9DAB-367524169DB2}" type="pres">
      <dgm:prSet presAssocID="{F3F46A53-6BA4-467F-94E2-69EF7E0F787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842F8F-BB36-490B-AD56-7E108D460F09}" type="pres">
      <dgm:prSet presAssocID="{F3F46A53-6BA4-467F-94E2-69EF7E0F7877}" presName="negativeSpace" presStyleCnt="0"/>
      <dgm:spPr/>
    </dgm:pt>
    <dgm:pt modelId="{A0C087A5-E769-43AD-9EC1-D3A03AF4F0FC}" type="pres">
      <dgm:prSet presAssocID="{F3F46A53-6BA4-467F-94E2-69EF7E0F7877}" presName="childText" presStyleLbl="conFgAcc1" presStyleIdx="1" presStyleCnt="3">
        <dgm:presLayoutVars>
          <dgm:bulletEnabled val="1"/>
        </dgm:presLayoutVars>
      </dgm:prSet>
      <dgm:spPr/>
    </dgm:pt>
    <dgm:pt modelId="{56ECE7F4-011B-4D7F-AFC3-815E01FA9978}" type="pres">
      <dgm:prSet presAssocID="{F0208A0C-6585-4F75-BAC1-F3F3609ABAB5}" presName="spaceBetweenRectangles" presStyleCnt="0"/>
      <dgm:spPr/>
    </dgm:pt>
    <dgm:pt modelId="{9E30FBC5-60FB-4E38-8A59-6C0DCE29A89C}" type="pres">
      <dgm:prSet presAssocID="{15132EA3-72A7-4F33-8984-7EB40B22CB47}" presName="parentLin" presStyleCnt="0"/>
      <dgm:spPr/>
    </dgm:pt>
    <dgm:pt modelId="{E77E6135-D178-46ED-B7C2-F77B960BAA4E}" type="pres">
      <dgm:prSet presAssocID="{15132EA3-72A7-4F33-8984-7EB40B22CB47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3F7D50A-5DB2-49C1-ACFB-BE24347968CA}" type="pres">
      <dgm:prSet presAssocID="{15132EA3-72A7-4F33-8984-7EB40B22CB47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4B208F-B167-42F0-A6F1-C7EBB69B8BC2}" type="pres">
      <dgm:prSet presAssocID="{15132EA3-72A7-4F33-8984-7EB40B22CB47}" presName="negativeSpace" presStyleCnt="0"/>
      <dgm:spPr/>
    </dgm:pt>
    <dgm:pt modelId="{2158A350-89D3-4F53-AD72-2750DE225EC9}" type="pres">
      <dgm:prSet presAssocID="{15132EA3-72A7-4F33-8984-7EB40B22CB47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2948DB87-BAC5-4C53-A3C9-E26F772DB843}" type="presOf" srcId="{58569936-CD00-4902-84BA-087546593DBD}" destId="{D2B810CD-5CAF-4EE9-B087-DF1E42EDDC43}" srcOrd="1" destOrd="0" presId="urn:microsoft.com/office/officeart/2005/8/layout/list1"/>
    <dgm:cxn modelId="{FD578305-E49D-4FF8-92CF-9B49594A51B5}" type="presOf" srcId="{15132EA3-72A7-4F33-8984-7EB40B22CB47}" destId="{63F7D50A-5DB2-49C1-ACFB-BE24347968CA}" srcOrd="1" destOrd="0" presId="urn:microsoft.com/office/officeart/2005/8/layout/list1"/>
    <dgm:cxn modelId="{3D585A43-8794-41D2-865A-E8160D9624CF}" srcId="{A8D23A8E-B41C-46CE-A050-CF1C767FAA33}" destId="{F3F46A53-6BA4-467F-94E2-69EF7E0F7877}" srcOrd="1" destOrd="0" parTransId="{CAA9A417-EBED-401F-9ED9-B6C5312D513C}" sibTransId="{F0208A0C-6585-4F75-BAC1-F3F3609ABAB5}"/>
    <dgm:cxn modelId="{05A2420E-4278-4DCD-B263-BB23E0DA5DBF}" srcId="{A8D23A8E-B41C-46CE-A050-CF1C767FAA33}" destId="{58569936-CD00-4902-84BA-087546593DBD}" srcOrd="0" destOrd="0" parTransId="{C11C5BA1-9060-483A-9605-1C53CE563E95}" sibTransId="{01F38C9A-5B26-42DB-BD15-828CCD15F599}"/>
    <dgm:cxn modelId="{0D1CAFBE-6F45-49BD-9D0C-97E02696B7BB}" type="presOf" srcId="{15132EA3-72A7-4F33-8984-7EB40B22CB47}" destId="{E77E6135-D178-46ED-B7C2-F77B960BAA4E}" srcOrd="0" destOrd="0" presId="urn:microsoft.com/office/officeart/2005/8/layout/list1"/>
    <dgm:cxn modelId="{D7203500-9AE0-4E8C-AE71-52B9EC009D9C}" type="presOf" srcId="{F3F46A53-6BA4-467F-94E2-69EF7E0F7877}" destId="{74C3F764-94CA-473C-9DAB-367524169DB2}" srcOrd="1" destOrd="0" presId="urn:microsoft.com/office/officeart/2005/8/layout/list1"/>
    <dgm:cxn modelId="{4B4F170A-35F1-4402-AA9F-2C38F14EA06A}" type="presOf" srcId="{F3F46A53-6BA4-467F-94E2-69EF7E0F7877}" destId="{32DF6D79-D97D-4552-B15E-DAE87B70FA8A}" srcOrd="0" destOrd="0" presId="urn:microsoft.com/office/officeart/2005/8/layout/list1"/>
    <dgm:cxn modelId="{DE5068B9-ADBF-47E0-8F82-302718F14C31}" srcId="{A8D23A8E-B41C-46CE-A050-CF1C767FAA33}" destId="{15132EA3-72A7-4F33-8984-7EB40B22CB47}" srcOrd="2" destOrd="0" parTransId="{31CF7FD0-7BD4-41F4-8F59-4C3BDA0DCEF3}" sibTransId="{08D152D5-2B70-44F5-959D-57D681A9ED58}"/>
    <dgm:cxn modelId="{99114C08-6C7D-4371-8EC8-B7FE15BAF07D}" type="presOf" srcId="{A8D23A8E-B41C-46CE-A050-CF1C767FAA33}" destId="{BC271724-A464-44F8-B583-25D5100F75EB}" srcOrd="0" destOrd="0" presId="urn:microsoft.com/office/officeart/2005/8/layout/list1"/>
    <dgm:cxn modelId="{9A2837E5-6F66-4FEC-950C-C3ABE16EB2A5}" type="presOf" srcId="{58569936-CD00-4902-84BA-087546593DBD}" destId="{C688B4E8-EBFC-4A08-AA6E-3FEFA4B1F62E}" srcOrd="0" destOrd="0" presId="urn:microsoft.com/office/officeart/2005/8/layout/list1"/>
    <dgm:cxn modelId="{A0B174A4-2AD7-46B9-8F49-8F67412A4E5A}" type="presParOf" srcId="{BC271724-A464-44F8-B583-25D5100F75EB}" destId="{B456C830-7B3F-40B1-B948-97D7385E748F}" srcOrd="0" destOrd="0" presId="urn:microsoft.com/office/officeart/2005/8/layout/list1"/>
    <dgm:cxn modelId="{FD23B1FD-98E3-45F4-88C5-A8D74B68797F}" type="presParOf" srcId="{B456C830-7B3F-40B1-B948-97D7385E748F}" destId="{C688B4E8-EBFC-4A08-AA6E-3FEFA4B1F62E}" srcOrd="0" destOrd="0" presId="urn:microsoft.com/office/officeart/2005/8/layout/list1"/>
    <dgm:cxn modelId="{578508EF-5985-4A7B-849C-FAD88D4E2EBE}" type="presParOf" srcId="{B456C830-7B3F-40B1-B948-97D7385E748F}" destId="{D2B810CD-5CAF-4EE9-B087-DF1E42EDDC43}" srcOrd="1" destOrd="0" presId="urn:microsoft.com/office/officeart/2005/8/layout/list1"/>
    <dgm:cxn modelId="{145D7AB1-CA02-4458-8FE4-54150FDD044F}" type="presParOf" srcId="{BC271724-A464-44F8-B583-25D5100F75EB}" destId="{ED2C9390-94DA-4782-A374-B0A4C70E826B}" srcOrd="1" destOrd="0" presId="urn:microsoft.com/office/officeart/2005/8/layout/list1"/>
    <dgm:cxn modelId="{A21073CF-6F56-4C20-9DFB-0DCCDA455DED}" type="presParOf" srcId="{BC271724-A464-44F8-B583-25D5100F75EB}" destId="{4F9E52BA-EEB3-489E-B0EF-8343D344A6EA}" srcOrd="2" destOrd="0" presId="urn:microsoft.com/office/officeart/2005/8/layout/list1"/>
    <dgm:cxn modelId="{69056E02-68A4-4918-B6B6-11A7041511C3}" type="presParOf" srcId="{BC271724-A464-44F8-B583-25D5100F75EB}" destId="{8E10B183-1656-4882-B115-C2E4BF5CCADC}" srcOrd="3" destOrd="0" presId="urn:microsoft.com/office/officeart/2005/8/layout/list1"/>
    <dgm:cxn modelId="{67F83DB5-06E2-4C47-A20E-E057A93F02B7}" type="presParOf" srcId="{BC271724-A464-44F8-B583-25D5100F75EB}" destId="{8D920734-08F0-410D-BE6A-E1C507A9C3DA}" srcOrd="4" destOrd="0" presId="urn:microsoft.com/office/officeart/2005/8/layout/list1"/>
    <dgm:cxn modelId="{7826781F-7B4A-4F19-92D2-DC9EB6A496EF}" type="presParOf" srcId="{8D920734-08F0-410D-BE6A-E1C507A9C3DA}" destId="{32DF6D79-D97D-4552-B15E-DAE87B70FA8A}" srcOrd="0" destOrd="0" presId="urn:microsoft.com/office/officeart/2005/8/layout/list1"/>
    <dgm:cxn modelId="{AC07F0A6-CDCB-4879-883B-7DC956C6891F}" type="presParOf" srcId="{8D920734-08F0-410D-BE6A-E1C507A9C3DA}" destId="{74C3F764-94CA-473C-9DAB-367524169DB2}" srcOrd="1" destOrd="0" presId="urn:microsoft.com/office/officeart/2005/8/layout/list1"/>
    <dgm:cxn modelId="{DED19704-0576-4444-86ED-265B76AEE6CD}" type="presParOf" srcId="{BC271724-A464-44F8-B583-25D5100F75EB}" destId="{A5842F8F-BB36-490B-AD56-7E108D460F09}" srcOrd="5" destOrd="0" presId="urn:microsoft.com/office/officeart/2005/8/layout/list1"/>
    <dgm:cxn modelId="{8F3EE8A3-D3F2-4F75-9487-A62B38D4419D}" type="presParOf" srcId="{BC271724-A464-44F8-B583-25D5100F75EB}" destId="{A0C087A5-E769-43AD-9EC1-D3A03AF4F0FC}" srcOrd="6" destOrd="0" presId="urn:microsoft.com/office/officeart/2005/8/layout/list1"/>
    <dgm:cxn modelId="{D98DCA3F-4265-4AE6-AD10-A4C2DA45C9E6}" type="presParOf" srcId="{BC271724-A464-44F8-B583-25D5100F75EB}" destId="{56ECE7F4-011B-4D7F-AFC3-815E01FA9978}" srcOrd="7" destOrd="0" presId="urn:microsoft.com/office/officeart/2005/8/layout/list1"/>
    <dgm:cxn modelId="{2590E006-3781-4F87-A599-624349BEB3C1}" type="presParOf" srcId="{BC271724-A464-44F8-B583-25D5100F75EB}" destId="{9E30FBC5-60FB-4E38-8A59-6C0DCE29A89C}" srcOrd="8" destOrd="0" presId="urn:microsoft.com/office/officeart/2005/8/layout/list1"/>
    <dgm:cxn modelId="{88E26592-8C56-4121-9BA5-E3CA30AF9E46}" type="presParOf" srcId="{9E30FBC5-60FB-4E38-8A59-6C0DCE29A89C}" destId="{E77E6135-D178-46ED-B7C2-F77B960BAA4E}" srcOrd="0" destOrd="0" presId="urn:microsoft.com/office/officeart/2005/8/layout/list1"/>
    <dgm:cxn modelId="{A1B733EE-524F-430D-A1A1-2AF90EA41B74}" type="presParOf" srcId="{9E30FBC5-60FB-4E38-8A59-6C0DCE29A89C}" destId="{63F7D50A-5DB2-49C1-ACFB-BE24347968CA}" srcOrd="1" destOrd="0" presId="urn:microsoft.com/office/officeart/2005/8/layout/list1"/>
    <dgm:cxn modelId="{C0C1DDB9-BCE3-491A-A916-14FC24284B56}" type="presParOf" srcId="{BC271724-A464-44F8-B583-25D5100F75EB}" destId="{B34B208F-B167-42F0-A6F1-C7EBB69B8BC2}" srcOrd="9" destOrd="0" presId="urn:microsoft.com/office/officeart/2005/8/layout/list1"/>
    <dgm:cxn modelId="{8DD78016-67E6-45B2-89D9-FF3AE44505B1}" type="presParOf" srcId="{BC271724-A464-44F8-B583-25D5100F75EB}" destId="{2158A350-89D3-4F53-AD72-2750DE225EC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F36540-1907-4D81-A1CF-1F7019A15AA9}">
      <dsp:nvSpPr>
        <dsp:cNvPr id="0" name=""/>
        <dsp:cNvSpPr/>
      </dsp:nvSpPr>
      <dsp:spPr>
        <a:xfrm>
          <a:off x="504126" y="267"/>
          <a:ext cx="1060078" cy="10600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МКОУ СОШ №7 </a:t>
          </a:r>
          <a:r>
            <a:rPr lang="ru-RU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г.Аша</a:t>
          </a:r>
          <a:endParaRPr lang="ru-RU" sz="1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9371" y="155512"/>
        <a:ext cx="749588" cy="749588"/>
      </dsp:txXfrm>
    </dsp:sp>
    <dsp:sp modelId="{865FD257-CAED-496C-BFC2-7EF026601B20}">
      <dsp:nvSpPr>
        <dsp:cNvPr id="0" name=""/>
        <dsp:cNvSpPr/>
      </dsp:nvSpPr>
      <dsp:spPr>
        <a:xfrm>
          <a:off x="726742" y="1146424"/>
          <a:ext cx="614845" cy="614845"/>
        </a:xfrm>
        <a:prstGeom prst="mathPlus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8240" y="1381541"/>
        <a:ext cx="451849" cy="144611"/>
      </dsp:txXfrm>
    </dsp:sp>
    <dsp:sp modelId="{5975A261-F8D8-4BFF-B3A5-45B30B36006E}">
      <dsp:nvSpPr>
        <dsp:cNvPr id="0" name=""/>
        <dsp:cNvSpPr/>
      </dsp:nvSpPr>
      <dsp:spPr>
        <a:xfrm>
          <a:off x="504126" y="1847348"/>
          <a:ext cx="1060078" cy="10600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МКОУ СОШ №2 </a:t>
          </a:r>
          <a:r>
            <a:rPr lang="ru-RU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г.Аша</a:t>
          </a:r>
          <a:endParaRPr lang="ru-RU" sz="1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9371" y="2002593"/>
        <a:ext cx="749588" cy="749588"/>
      </dsp:txXfrm>
    </dsp:sp>
    <dsp:sp modelId="{575DACB3-DE97-46FE-A1AC-E040174F41D6}">
      <dsp:nvSpPr>
        <dsp:cNvPr id="0" name=""/>
        <dsp:cNvSpPr/>
      </dsp:nvSpPr>
      <dsp:spPr>
        <a:xfrm>
          <a:off x="726742" y="2993506"/>
          <a:ext cx="614845" cy="614845"/>
        </a:xfrm>
        <a:prstGeom prst="mathPlus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8240" y="3228623"/>
        <a:ext cx="451849" cy="144611"/>
      </dsp:txXfrm>
    </dsp:sp>
    <dsp:sp modelId="{A1710291-B6C5-4C17-B72D-ECB911A39C0A}">
      <dsp:nvSpPr>
        <dsp:cNvPr id="0" name=""/>
        <dsp:cNvSpPr/>
      </dsp:nvSpPr>
      <dsp:spPr>
        <a:xfrm>
          <a:off x="504126" y="3694430"/>
          <a:ext cx="1060078" cy="10600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МКОУ СОШ №26 </a:t>
          </a:r>
          <a:r>
            <a:rPr lang="ru-RU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р.п.Кро-пачево</a:t>
          </a:r>
          <a:endParaRPr lang="ru-RU" sz="1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9371" y="3849675"/>
        <a:ext cx="749588" cy="749588"/>
      </dsp:txXfrm>
    </dsp:sp>
    <dsp:sp modelId="{44989920-7FBC-457E-B67A-15C7F618B070}">
      <dsp:nvSpPr>
        <dsp:cNvPr id="0" name=""/>
        <dsp:cNvSpPr/>
      </dsp:nvSpPr>
      <dsp:spPr>
        <a:xfrm>
          <a:off x="726742" y="4840587"/>
          <a:ext cx="614845" cy="614845"/>
        </a:xfrm>
        <a:prstGeom prst="mathPlus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8240" y="5075704"/>
        <a:ext cx="451849" cy="144611"/>
      </dsp:txXfrm>
    </dsp:sp>
    <dsp:sp modelId="{94AF288E-784D-4224-8E15-43B033B00A74}">
      <dsp:nvSpPr>
        <dsp:cNvPr id="0" name=""/>
        <dsp:cNvSpPr/>
      </dsp:nvSpPr>
      <dsp:spPr>
        <a:xfrm>
          <a:off x="504126" y="5541511"/>
          <a:ext cx="1060078" cy="10600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МКОУ СОШ №1 </a:t>
          </a:r>
          <a:r>
            <a:rPr lang="ru-RU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г.Миньяр</a:t>
          </a:r>
          <a:endParaRPr lang="ru-RU" sz="1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9371" y="5696756"/>
        <a:ext cx="749588" cy="749588"/>
      </dsp:txXfrm>
    </dsp:sp>
    <dsp:sp modelId="{7A9CB615-6C2C-498C-A563-657E377797FD}">
      <dsp:nvSpPr>
        <dsp:cNvPr id="0" name=""/>
        <dsp:cNvSpPr/>
      </dsp:nvSpPr>
      <dsp:spPr>
        <a:xfrm>
          <a:off x="726742" y="6687668"/>
          <a:ext cx="614845" cy="614845"/>
        </a:xfrm>
        <a:prstGeom prst="mathPlus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08240" y="6922785"/>
        <a:ext cx="451849" cy="144611"/>
      </dsp:txXfrm>
    </dsp:sp>
    <dsp:sp modelId="{040648A2-1002-451B-B887-65003885C48A}">
      <dsp:nvSpPr>
        <dsp:cNvPr id="0" name=""/>
        <dsp:cNvSpPr/>
      </dsp:nvSpPr>
      <dsp:spPr>
        <a:xfrm>
          <a:off x="504126" y="7388592"/>
          <a:ext cx="1060078" cy="106007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МКОУ СОШ </a:t>
          </a:r>
          <a:r>
            <a:rPr lang="ru-RU" sz="1400" b="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п.Ук</a:t>
          </a:r>
          <a:endParaRPr lang="ru-RU" sz="1400" b="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9371" y="7543837"/>
        <a:ext cx="749588" cy="749588"/>
      </dsp:txXfrm>
    </dsp:sp>
    <dsp:sp modelId="{C93411E3-941E-42B1-85D6-9BEB2A09ABDC}">
      <dsp:nvSpPr>
        <dsp:cNvPr id="0" name=""/>
        <dsp:cNvSpPr/>
      </dsp:nvSpPr>
      <dsp:spPr>
        <a:xfrm>
          <a:off x="1723216" y="4027294"/>
          <a:ext cx="337105" cy="394349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400" b="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23216" y="4106164"/>
        <a:ext cx="235974" cy="236609"/>
      </dsp:txXfrm>
    </dsp:sp>
    <dsp:sp modelId="{22ED323A-DD97-461E-9813-FB706742EEE9}">
      <dsp:nvSpPr>
        <dsp:cNvPr id="0" name=""/>
        <dsp:cNvSpPr/>
      </dsp:nvSpPr>
      <dsp:spPr>
        <a:xfrm>
          <a:off x="2200252" y="3164390"/>
          <a:ext cx="2120157" cy="212015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МАОУ ЛИЦЕЙ №6 г. Миасса</a:t>
          </a:r>
        </a:p>
      </dsp:txBody>
      <dsp:txXfrm>
        <a:off x="2510742" y="3474880"/>
        <a:ext cx="1499177" cy="149917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F64426-14E6-4FD5-8954-F381621287E4}">
      <dsp:nvSpPr>
        <dsp:cNvPr id="0" name=""/>
        <dsp:cNvSpPr/>
      </dsp:nvSpPr>
      <dsp:spPr>
        <a:xfrm>
          <a:off x="4394" y="1061432"/>
          <a:ext cx="1559923" cy="15599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МОУ СОШ №1 </a:t>
          </a:r>
          <a:r>
            <a:rPr lang="ru-RU" sz="19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г.Карталы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2839" y="1289877"/>
        <a:ext cx="1103033" cy="1103033"/>
      </dsp:txXfrm>
    </dsp:sp>
    <dsp:sp modelId="{14C47D40-8978-4D9D-9B16-8C2CC2B93DA0}">
      <dsp:nvSpPr>
        <dsp:cNvPr id="0" name=""/>
        <dsp:cNvSpPr/>
      </dsp:nvSpPr>
      <dsp:spPr>
        <a:xfrm>
          <a:off x="331978" y="2748022"/>
          <a:ext cx="904755" cy="904755"/>
        </a:xfrm>
        <a:prstGeom prst="mathPlus">
          <a:avLst/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51903" y="3094000"/>
        <a:ext cx="664905" cy="212799"/>
      </dsp:txXfrm>
    </dsp:sp>
    <dsp:sp modelId="{CEE4EF3A-2104-43FF-B490-B318EB7B7210}">
      <dsp:nvSpPr>
        <dsp:cNvPr id="0" name=""/>
        <dsp:cNvSpPr/>
      </dsp:nvSpPr>
      <dsp:spPr>
        <a:xfrm>
          <a:off x="4394" y="3779443"/>
          <a:ext cx="1559923" cy="155992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130" tIns="24130" rIns="24130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МОУ СОШ №131 </a:t>
          </a:r>
          <a:r>
            <a:rPr lang="ru-RU" sz="19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г.Карталы</a:t>
          </a:r>
          <a:endParaRPr lang="ru-RU" sz="19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2839" y="4007888"/>
        <a:ext cx="1103033" cy="1103033"/>
      </dsp:txXfrm>
    </dsp:sp>
    <dsp:sp modelId="{D364DFD3-9DDA-4BA7-9EAB-442BA43AE21F}">
      <dsp:nvSpPr>
        <dsp:cNvPr id="0" name=""/>
        <dsp:cNvSpPr/>
      </dsp:nvSpPr>
      <dsp:spPr>
        <a:xfrm>
          <a:off x="1798306" y="2910254"/>
          <a:ext cx="496055" cy="580291"/>
        </a:xfrm>
        <a:prstGeom prst="rightArrow">
          <a:avLst>
            <a:gd name="adj1" fmla="val 60000"/>
            <a:gd name="adj2" fmla="val 50000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798306" y="3026312"/>
        <a:ext cx="347239" cy="348175"/>
      </dsp:txXfrm>
    </dsp:sp>
    <dsp:sp modelId="{2EEB23A0-6BB2-42DB-A622-7D472AE27E61}">
      <dsp:nvSpPr>
        <dsp:cNvPr id="0" name=""/>
        <dsp:cNvSpPr/>
      </dsp:nvSpPr>
      <dsp:spPr>
        <a:xfrm>
          <a:off x="2500271" y="1640476"/>
          <a:ext cx="3119847" cy="311984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МОУ Гимназия № 53 </a:t>
          </a:r>
          <a:r>
            <a:rPr lang="ru-RU" sz="24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г.Магнитогорска</a:t>
          </a:r>
          <a:endParaRPr lang="ru-RU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957162" y="2097367"/>
        <a:ext cx="2206065" cy="220606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9E52BA-EEB3-489E-B0EF-8343D344A6EA}">
      <dsp:nvSpPr>
        <dsp:cNvPr id="0" name=""/>
        <dsp:cNvSpPr/>
      </dsp:nvSpPr>
      <dsp:spPr>
        <a:xfrm>
          <a:off x="0" y="731859"/>
          <a:ext cx="2880932" cy="118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B810CD-5CAF-4EE9-B087-DF1E42EDDC43}">
      <dsp:nvSpPr>
        <dsp:cNvPr id="0" name=""/>
        <dsp:cNvSpPr/>
      </dsp:nvSpPr>
      <dsp:spPr>
        <a:xfrm>
          <a:off x="144046" y="38138"/>
          <a:ext cx="2016652" cy="1387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25" tIns="0" rIns="762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Обучающие семинары / вебинары для педагогов, АУП</a:t>
          </a:r>
        </a:p>
      </dsp:txBody>
      <dsp:txXfrm>
        <a:off x="211775" y="105867"/>
        <a:ext cx="1881194" cy="1251982"/>
      </dsp:txXfrm>
    </dsp:sp>
    <dsp:sp modelId="{A0C087A5-E769-43AD-9EC1-D3A03AF4F0FC}">
      <dsp:nvSpPr>
        <dsp:cNvPr id="0" name=""/>
        <dsp:cNvSpPr/>
      </dsp:nvSpPr>
      <dsp:spPr>
        <a:xfrm>
          <a:off x="0" y="2863779"/>
          <a:ext cx="2880932" cy="118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4C3F764-94CA-473C-9DAB-367524169DB2}">
      <dsp:nvSpPr>
        <dsp:cNvPr id="0" name=""/>
        <dsp:cNvSpPr/>
      </dsp:nvSpPr>
      <dsp:spPr>
        <a:xfrm>
          <a:off x="144046" y="2170059"/>
          <a:ext cx="2016652" cy="1387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25" tIns="0" rIns="762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Практикумы решения задач</a:t>
          </a:r>
        </a:p>
      </dsp:txBody>
      <dsp:txXfrm>
        <a:off x="211775" y="2237788"/>
        <a:ext cx="1881194" cy="1251982"/>
      </dsp:txXfrm>
    </dsp:sp>
    <dsp:sp modelId="{2158A350-89D3-4F53-AD72-2750DE225EC9}">
      <dsp:nvSpPr>
        <dsp:cNvPr id="0" name=""/>
        <dsp:cNvSpPr/>
      </dsp:nvSpPr>
      <dsp:spPr>
        <a:xfrm>
          <a:off x="0" y="4995699"/>
          <a:ext cx="2880932" cy="118440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3F7D50A-5DB2-49C1-ACFB-BE24347968CA}">
      <dsp:nvSpPr>
        <dsp:cNvPr id="0" name=""/>
        <dsp:cNvSpPr/>
      </dsp:nvSpPr>
      <dsp:spPr>
        <a:xfrm>
          <a:off x="144046" y="4301979"/>
          <a:ext cx="2016652" cy="138744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25" tIns="0" rIns="7622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Реализация совместных сетевых проектов</a:t>
          </a:r>
        </a:p>
      </dsp:txBody>
      <dsp:txXfrm>
        <a:off x="211775" y="4369708"/>
        <a:ext cx="1881194" cy="12519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074420" y="479864"/>
            <a:ext cx="5554980" cy="1962912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074420" y="2466752"/>
            <a:ext cx="5554980" cy="23368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1075" y="1885069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867882" y="1793355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143500" y="366186"/>
            <a:ext cx="1371600" cy="7802033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57250" y="366188"/>
            <a:ext cx="4171950" cy="7802033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12168" y="-72"/>
            <a:ext cx="514350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33794" y="3467100"/>
            <a:ext cx="4800600" cy="3048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33794" y="1422400"/>
            <a:ext cx="4800600" cy="2012949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1714500" y="0"/>
            <a:ext cx="57150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29241" y="3752875"/>
            <a:ext cx="157734" cy="280416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806048" y="3661160"/>
            <a:ext cx="48006" cy="85344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07670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957066" y="2032000"/>
            <a:ext cx="2743200" cy="62179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880448"/>
            <a:ext cx="6172200" cy="1524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97580" y="437704"/>
            <a:ext cx="3017520" cy="85344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4290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97580" y="1292448"/>
            <a:ext cx="3017520" cy="54864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6706" y="365760"/>
            <a:ext cx="5623560" cy="1524000"/>
          </a:xfrm>
        </p:spPr>
        <p:txBody>
          <a:bodyPr anchor="ctr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761238" y="0"/>
            <a:ext cx="6096762" cy="9144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289037"/>
            <a:ext cx="2857500" cy="154940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42900" y="1875952"/>
            <a:ext cx="2857500" cy="931333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42900" y="2844801"/>
            <a:ext cx="6115050" cy="532341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15172" y="1422400"/>
            <a:ext cx="2057400" cy="26416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" y="1422400"/>
            <a:ext cx="3429000" cy="6096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28650" y="1524005"/>
            <a:ext cx="3314700" cy="468604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297544" y="1272455"/>
            <a:ext cx="514350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3752750" y="1249048"/>
            <a:ext cx="486918" cy="272413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8650" y="6400800"/>
            <a:ext cx="3314700" cy="1016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611945" y="-1087896"/>
            <a:ext cx="1229165" cy="2185183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26613" y="28137"/>
            <a:ext cx="1276643" cy="2269588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37161" y="1406770"/>
            <a:ext cx="844288" cy="1470165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759655" y="-72"/>
            <a:ext cx="6098345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076706" y="366184"/>
            <a:ext cx="5623560" cy="1524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076706" y="1930400"/>
            <a:ext cx="5623560" cy="6400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2686050" y="8407400"/>
            <a:ext cx="1600200" cy="63500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04.09.2017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4286250" y="8407400"/>
            <a:ext cx="2171700" cy="63500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6460236" y="8407400"/>
            <a:ext cx="342900" cy="63500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761238" y="-72"/>
            <a:ext cx="54864" cy="9144072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4420" y="1187624"/>
            <a:ext cx="5554980" cy="2868000"/>
          </a:xfrm>
        </p:spPr>
        <p:txBody>
          <a:bodyPr>
            <a:noAutofit/>
          </a:bodyPr>
          <a:lstStyle/>
          <a:p>
            <a:pPr algn="ctr"/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СОДЕРЖАНИИ АДРЕСНЫХ ПРОГРАММ ПОДДЕРЖКИ ОБРАЗОВАТЕЛЬНЫХ ОРГАНИЗАЦИЙ АШИНСКОГО И КАРТАЛИНСКОГО МУНИЦИПАЛЬНОГО РАЙОНОВ ЧЕЛЯБИНСКОЙ ОБЛАСТИ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4420" y="6876256"/>
            <a:ext cx="5554980" cy="1944216"/>
          </a:xfrm>
        </p:spPr>
        <p:txBody>
          <a:bodyPr>
            <a:noAutofit/>
          </a:bodyPr>
          <a:lstStyle/>
          <a:p>
            <a:pPr algn="r">
              <a:spcBef>
                <a:spcPts val="0"/>
              </a:spcBef>
            </a:pPr>
            <a:r>
              <a:rPr lang="ru-RU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Ильина Анна Владимировна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algn="r">
              <a:spcBef>
                <a:spcPts val="0"/>
              </a:spcBef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Центром учебно-методического и научного сопровождения обучения детей с ООП ГБУ ДПО ЧИППКРО,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к.п.н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., член учебно-методического объединения в сфере общего образования Челябинской области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D9A4A7E3-5C62-450A-9B2C-DBB7E257E5A7}"/>
              </a:ext>
            </a:extLst>
          </p:cNvPr>
          <p:cNvSpPr/>
          <p:nvPr/>
        </p:nvSpPr>
        <p:spPr>
          <a:xfrm>
            <a:off x="1077268" y="4588777"/>
            <a:ext cx="556790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разработаны в рамках реализации мероприятия 2.2. «Повышение качества образования в школах с низкими результатами и в школах, функционирующих в неблагоприятных социальных условиях, путем реализации региональных проектов и распространение их результатов»</a:t>
            </a:r>
          </a:p>
        </p:txBody>
      </p:sp>
    </p:spTree>
    <p:extLst>
      <p:ext uri="{BB962C8B-B14F-4D97-AF65-F5344CB8AC3E}">
        <p14:creationId xmlns:p14="http://schemas.microsoft.com/office/powerpoint/2010/main" val="38552533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4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372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68960" y="347531"/>
            <a:ext cx="3662164" cy="152400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Ашинский муниципальный район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7344990"/>
              </p:ext>
            </p:extLst>
          </p:nvPr>
        </p:nvGraphicFramePr>
        <p:xfrm>
          <a:off x="1124744" y="347531"/>
          <a:ext cx="4824536" cy="84489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3728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Ашинский муниципальный район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Специфика деятельности образовательных организаций муниципалитета: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движение контингента педагогов;</a:t>
            </a:r>
          </a:p>
          <a:p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контингента обучающихся: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ОВЗ,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девиантным поведением,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семей мигрантов.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ВАЖНО! 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400" b="1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проекта «Муниципальная система поддержки педагогов и образовательных организаций, показывающих низкие результаты обучения»</a:t>
            </a:r>
          </a:p>
        </p:txBody>
      </p:sp>
    </p:spTree>
    <p:extLst>
      <p:ext uri="{BB962C8B-B14F-4D97-AF65-F5344CB8AC3E}">
        <p14:creationId xmlns:p14="http://schemas.microsoft.com/office/powerpoint/2010/main" val="2437803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0041852"/>
              </p:ext>
            </p:extLst>
          </p:nvPr>
        </p:nvGraphicFramePr>
        <p:xfrm>
          <a:off x="1076325" y="1930400"/>
          <a:ext cx="5624513" cy="6400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Карталинский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район</a:t>
            </a:r>
          </a:p>
        </p:txBody>
      </p:sp>
    </p:spTree>
    <p:extLst>
      <p:ext uri="{BB962C8B-B14F-4D97-AF65-F5344CB8AC3E}">
        <p14:creationId xmlns:p14="http://schemas.microsoft.com/office/powerpoint/2010/main" val="40207075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Общие положения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908720" y="2032000"/>
            <a:ext cx="2911186" cy="621792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Срок реализации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адресных программ – 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 – 2018 учебный год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Адресные программы содержат комплекс мероприятий организационного, методического (научно-методического), психолого-педагогического и информационного характера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как с </a:t>
            </a:r>
            <a:r>
              <a:rPr lang="ru-RU" sz="20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учителями начальной школы</a:t>
            </a:r>
            <a:r>
              <a:rPr lang="ru-RU" sz="20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и с учителями предметниками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000" dirty="0"/>
          </a:p>
        </p:txBody>
      </p:sp>
      <p:graphicFrame>
        <p:nvGraphicFramePr>
          <p:cNvPr id="5" name="Объект 4">
            <a:extLst>
              <a:ext uri="{FF2B5EF4-FFF2-40B4-BE49-F238E27FC236}">
                <a16:creationId xmlns:a16="http://schemas.microsoft.com/office/drawing/2014/main" xmlns="" id="{EE1403F7-EF9C-4555-A03B-F19D10B5EEB7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46338300"/>
              </p:ext>
            </p:extLst>
          </p:nvPr>
        </p:nvGraphicFramePr>
        <p:xfrm>
          <a:off x="3819906" y="2032000"/>
          <a:ext cx="2880932" cy="62182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92886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08720" y="1371686"/>
            <a:ext cx="5791546" cy="7416824"/>
          </a:xfrm>
        </p:spPr>
        <p:txBody>
          <a:bodyPr>
            <a:noAutofit/>
          </a:bodyPr>
          <a:lstStyle/>
          <a:p>
            <a:pPr marL="0" indent="350838"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Акценты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350838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Вебинары: </a:t>
            </a:r>
          </a:p>
          <a:p>
            <a:pPr marL="0" indent="350838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«Коррекционно-развивающая работа педагога-психолога с детьми «группы риска» (МКОУ СОШ № 2 г. Аша)</a:t>
            </a:r>
          </a:p>
          <a:p>
            <a:pPr marL="0" indent="350838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«Проектно-исследовательская деятельность для детей с ОВЗ» (МКОУ СОШ № 26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рп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Кропачево)</a:t>
            </a:r>
          </a:p>
          <a:p>
            <a:pPr marL="0" indent="350838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Психологические тренинги для педагогов: «Мы – одна команда» (МКОУ СОШ № 2 г. Аша)</a:t>
            </a:r>
          </a:p>
          <a:p>
            <a:pPr marL="0" indent="350838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Мастер-классы психологов: «Особенности психологического консультирования родителей: индивидуальные и групповые практики» (МКОУ СОШ № 2 г. Аша)</a:t>
            </a:r>
          </a:p>
          <a:p>
            <a:pPr marL="0" indent="350838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Совместный тренинг для детей и родителей  "Настройся на высший балл!" (МКОУ «СОШ № 1» г. Миньяр)</a:t>
            </a:r>
          </a:p>
          <a:p>
            <a:pPr marL="0" indent="350838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социального проекта для детей с ОВЗ «Пришкольный участок», «Лыжи мечты» (МКОУ СОШ № 7 г. Аша)</a:t>
            </a:r>
          </a:p>
          <a:p>
            <a:pPr marL="0" indent="350838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профильных лагерей для учащихся 9 - 11 классов (МКОУ СОШ № 7 г. Аша; МКОУ «СОШ № 1» г. Миньяр)</a:t>
            </a:r>
          </a:p>
          <a:p>
            <a:pPr marL="0" indent="350838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совместных родительских собраний по вопросам профессиональной ориентации (МКОУ СОШ № 7 г. Аша)</a:t>
            </a:r>
          </a:p>
          <a:p>
            <a:pPr marL="0" indent="350838"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</a:t>
            </a:r>
            <a:r>
              <a:rPr 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видеомоста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«Учись учиться» (для учащихся с ОВЗ) (МКОУ «СОШ № 1» г. Миньяр)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908720" y="179512"/>
            <a:ext cx="5791546" cy="1181480"/>
          </a:xfrm>
        </p:spPr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Ашинский муниципальный район</a:t>
            </a:r>
          </a:p>
        </p:txBody>
      </p:sp>
    </p:spTree>
    <p:extLst>
      <p:ext uri="{BB962C8B-B14F-4D97-AF65-F5344CB8AC3E}">
        <p14:creationId xmlns:p14="http://schemas.microsoft.com/office/powerpoint/2010/main" val="3935373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Ашинский муниципальный район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6706" y="1930400"/>
            <a:ext cx="5623560" cy="6818064"/>
          </a:xfrm>
        </p:spPr>
        <p:txBody>
          <a:bodyPr>
            <a:noAutofit/>
          </a:bodyPr>
          <a:lstStyle/>
          <a:p>
            <a:pPr marL="82296" indent="0">
              <a:spcBef>
                <a:spcPts val="0"/>
              </a:spcBef>
              <a:buNone/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ресурсов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рамках соглашения):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ЧИППКРО: сеть НПП, в том числе как площадки для сетевого общения педагогов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предметных лабораторий «Физика» и «Начальная школа – школа развития» на базе МАОУ «Лицей № 6» г. Миасса</a:t>
            </a:r>
          </a:p>
          <a:p>
            <a:pPr marL="82296" indent="0">
              <a:spcBef>
                <a:spcPts val="0"/>
              </a:spcBef>
              <a:buNone/>
            </a:pP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2296" indent="0">
              <a:spcBef>
                <a:spcPts val="0"/>
              </a:spcBef>
              <a:buNone/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ресурсов (в рамках реализации муниципального проекта):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образовательного технопарка «РОСТ»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предметной лаборатории естественнонаучной направленности на базе МКОУ СОШ № 9 г. Аша (с профессиональным обучением) – региональная инновационная площадка</a:t>
            </a:r>
          </a:p>
        </p:txBody>
      </p:sp>
    </p:spTree>
    <p:extLst>
      <p:ext uri="{BB962C8B-B14F-4D97-AF65-F5344CB8AC3E}">
        <p14:creationId xmlns:p14="http://schemas.microsoft.com/office/powerpoint/2010/main" val="330414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Акценты: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диагностика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затруднений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(МОУ СОШ № 131 )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вовлечение участников проекта в работу  городской проектной группы по проектированию ВСОКО, созданной на базе МОУ Гимназия № 53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(через систему семинаров)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управленческих команд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образовательных организаций Карталинского муниципального района по вопросам: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и реализации ВСОКО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разработки диагностического инструментария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сопровождение педагогических работников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рамках работы дискуссионного клуба учителей-предметников и деятельности сетевого методического объединения учителей начальных классов</a:t>
            </a:r>
          </a:p>
          <a:p>
            <a:pPr marL="0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практикумы решения задач по </a:t>
            </a:r>
            <a:r>
              <a:rPr lang="ru-RU" sz="2400" b="1" i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математике</a:t>
            </a: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Карталинский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муниципальный район</a:t>
            </a:r>
          </a:p>
        </p:txBody>
      </p:sp>
    </p:spTree>
    <p:extLst>
      <p:ext uri="{BB962C8B-B14F-4D97-AF65-F5344CB8AC3E}">
        <p14:creationId xmlns:p14="http://schemas.microsoft.com/office/powerpoint/2010/main" val="36764763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6706" y="1930400"/>
            <a:ext cx="5623560" cy="6818064"/>
          </a:xfrm>
        </p:spPr>
        <p:txBody>
          <a:bodyPr>
            <a:noAutofit/>
          </a:bodyPr>
          <a:lstStyle/>
          <a:p>
            <a:pPr marL="82296" indent="0">
              <a:spcBef>
                <a:spcPts val="0"/>
              </a:spcBef>
              <a:buNone/>
            </a:pP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ресурсов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рамках соглашения)</a:t>
            </a:r>
            <a:r>
              <a:rPr lang="ru-RU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ЧИППКРО: сеть НПП, в том числе как площадки для сетевого общения педагогов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ресурсного центра по проектированию ВСОКО на базе МОУ Гимназия № 53 г. Магнитогорска </a:t>
            </a:r>
            <a:endParaRPr lang="ru-RU" sz="23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xmlns="" id="{799E4B15-1451-4E4F-B1D9-B939C5C8AFB4}"/>
              </a:ext>
            </a:extLst>
          </p:cNvPr>
          <p:cNvSpPr txBox="1">
            <a:spLocks/>
          </p:cNvSpPr>
          <p:nvPr/>
        </p:nvSpPr>
        <p:spPr>
          <a:xfrm>
            <a:off x="1229106" y="518584"/>
            <a:ext cx="5623560" cy="1524000"/>
          </a:xfrm>
          <a:prstGeom prst="rect">
            <a:avLst/>
          </a:prstGeom>
        </p:spPr>
        <p:txBody>
          <a:bodyPr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sz="3600" b="1">
                <a:latin typeface="Times New Roman" panose="02020603050405020304" pitchFamily="18" charset="0"/>
                <a:cs typeface="Times New Roman" panose="02020603050405020304" pitchFamily="18" charset="0"/>
              </a:rPr>
              <a:t>Карталинский муниципальный район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2819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94</TotalTime>
  <Words>635</Words>
  <Application>Microsoft Office PowerPoint</Application>
  <PresentationFormat>Экран (4:3)</PresentationFormat>
  <Paragraphs>67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О СОДЕРЖАНИИ АДРЕСНЫХ ПРОГРАММ ПОДДЕРЖКИ ОБРАЗОВАТЕЛЬНЫХ ОРГАНИЗАЦИЙ АШИНСКОГО И КАРТАЛИНСКОГО МУНИЦИПАЛЬНОГО РАЙОНОВ ЧЕЛЯБИНСКОЙ ОБЛАСТИ</vt:lpstr>
      <vt:lpstr>Ашинский муниципальный район</vt:lpstr>
      <vt:lpstr>Ашинский муниципальный район</vt:lpstr>
      <vt:lpstr>Карталинский муниципальный район</vt:lpstr>
      <vt:lpstr>Общие положения</vt:lpstr>
      <vt:lpstr>Ашинский муниципальный район</vt:lpstr>
      <vt:lpstr>Ашинский муниципальный район</vt:lpstr>
      <vt:lpstr>Карталинский муниципальный район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 В. Ильина</dc:creator>
  <cp:lastModifiedBy>Анна В. Ильина</cp:lastModifiedBy>
  <cp:revision>16</cp:revision>
  <dcterms:created xsi:type="dcterms:W3CDTF">2017-09-01T10:33:37Z</dcterms:created>
  <dcterms:modified xsi:type="dcterms:W3CDTF">2017-09-04T06:13:36Z</dcterms:modified>
</cp:coreProperties>
</file>