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37"/>
  </p:notesMasterIdLst>
  <p:handoutMasterIdLst>
    <p:handoutMasterId r:id="rId38"/>
  </p:handoutMasterIdLst>
  <p:sldIdLst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</p:sldIdLst>
  <p:sldSz cx="9144000" cy="5143500" type="screen16x9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9E82562-0F89-4E8F-A5CF-43C638497E27}">
          <p14:sldIdLst/>
        </p14:section>
        <p14:section name="Раздел без заголовка" id="{B1156CDC-D446-4324-91D3-54B5EFA45DB7}">
          <p14:sldIdLst>
            <p14:sldId id="384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93A5C3"/>
    <a:srgbClr val="6884CA"/>
    <a:srgbClr val="CCECFF"/>
    <a:srgbClr val="FBC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80" d="100"/>
          <a:sy n="80" d="100"/>
        </p:scale>
        <p:origin x="-2514" y="-12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того,</a:t>
            </a:r>
            <a:r>
              <a:rPr lang="ru-RU" baseline="0" dirty="0" smtClean="0"/>
              <a:t> чтобы попасть в сетевое сообщество педагогических работников, заходим на официальный сайт ГБУ ДПО ЧИППКРО – </a:t>
            </a:r>
            <a:r>
              <a:rPr lang="en-US" baseline="0" dirty="0" smtClean="0"/>
              <a:t>ipk74.ru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38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Или личным сообщением в сообщество.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25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данном слайде показана статистика: общее</a:t>
            </a:r>
            <a:r>
              <a:rPr lang="ru-RU" baseline="0" dirty="0" smtClean="0"/>
              <a:t> количество участников (в данном случае 574)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67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И ссылки на предметные группы. При нажатии на указанную кнопку мы  видим перечень всех предметных групп сообщества. Также на странице представлен список документов с которыми можно ознакомиться.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63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более подробно группу учителей русского языка и литературы.</a:t>
            </a:r>
            <a:r>
              <a:rPr lang="ru-RU" baseline="0" dirty="0" smtClean="0"/>
              <a:t> Найдем ее в списке и нажмем на нее.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59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слайде видим</a:t>
            </a:r>
            <a:r>
              <a:rPr lang="ru-RU" baseline="0" dirty="0" smtClean="0"/>
              <a:t> главную страницу группы учителей русского языка и литературы.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709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Чтобы вступить в неё,</a:t>
            </a:r>
            <a:r>
              <a:rPr lang="ru-RU" baseline="0" dirty="0" smtClean="0"/>
              <a:t> необходимо нажать на соответствующую кнопку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937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чего вы становитесь участником</a:t>
            </a:r>
            <a:r>
              <a:rPr lang="ru-RU" baseline="0" dirty="0" smtClean="0"/>
              <a:t> и, соответственно, можете выполнять все действия предполагаемые статусом участника: оставлять комментарии, выкладывать материал и т.д.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67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данной группе ведется обсуждение 4 вопросов, для примера рассмотрим</a:t>
            </a:r>
            <a:r>
              <a:rPr lang="ru-RU" baseline="0" dirty="0" smtClean="0"/>
              <a:t> вопрос, выделенный на слайде. Каждый вопрос представляет собой активную ссылку.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449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данном</a:t>
            </a:r>
            <a:r>
              <a:rPr lang="ru-RU" baseline="0" dirty="0" smtClean="0"/>
              <a:t> слайде мы видим обсуждение вопроса: сообщения участников группы.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8609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 можете оставить своё</a:t>
            </a:r>
            <a:r>
              <a:rPr lang="ru-RU" baseline="0" dirty="0" smtClean="0"/>
              <a:t> сообщение, нажав на «Написать комментарий»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48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Далее в верхнем меню главной страницы находим</a:t>
            </a:r>
            <a:r>
              <a:rPr lang="ru-RU" baseline="0" dirty="0" smtClean="0"/>
              <a:t> раздел «Сетевые сообщества педагогов» и нажимаем на него.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731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появившееся поле вводим текст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08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 жмем кнопку «Отправить»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23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отправки сообщения оно отображается в общем чате.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72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данном слайде видим вопросы которые обсуждаются в группах учителей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ОБЖ, физической культуры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581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форуме «Воспитание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традиций»: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83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Попадаем на соответствующую страницу сайта, где</a:t>
            </a:r>
            <a:r>
              <a:rPr lang="ru-RU" baseline="0" dirty="0" smtClean="0"/>
              <a:t> расположена информация для потенциальных участников сообщества.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397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Чтобы стать участником сетевого сообщества, необходимо заполнить «Анкету участника».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3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слайде представлены вопросы анкеты, на которые необходимо ответить. Все вопросы обязательны для ответов.  </a:t>
            </a:r>
          </a:p>
          <a:p>
            <a:r>
              <a:rPr lang="ru-RU" baseline="0" dirty="0" smtClean="0"/>
              <a:t>После отправки анкеты, вам на электронную почту, указанную при анкетировании, будет отправлено письмо с ссылкой на сетевое сообщество и инструкцией по регистрации в социальной сети, если есть такая необходимость.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078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Перейдя по полученной ссылке, попадаем на информационную страницу сообщества.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60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Чтобы вступить в сетевое сообщество, необходимо подать заявку,</a:t>
            </a:r>
            <a:r>
              <a:rPr lang="ru-RU" baseline="0" dirty="0" smtClean="0"/>
              <a:t> нажав соответствующую кнопку(на слайде), в соответствии с которой администратор сообщества в течении 1 рабочего дня включит вас в это сообщество.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71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того, как ваша заявка</a:t>
            </a:r>
            <a:r>
              <a:rPr lang="ru-RU" baseline="0" dirty="0" smtClean="0"/>
              <a:t> будет одобрена, вы увидите запись «Вы участник». Главная страница сообщества изображена на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3253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главной страницы сообщества вы можете написать сообщение на электронную</a:t>
            </a:r>
            <a:r>
              <a:rPr lang="ru-RU" baseline="0" dirty="0" smtClean="0"/>
              <a:t> почту администратору сообщества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873E-D354-411B-B6EC-24CADD1CC8A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44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004D97-382E-420D-8718-42BCDE556EAF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94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1EFE7-315E-4B80-9486-4A0C269D7D8B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2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3FEBC-FF6B-40D4-8DDC-B126A9B12A0A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8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4AA7-7E43-463B-9EFE-D9C19CD2A5F8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0494-46FE-4CF2-AC27-6A391D3F1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8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AF37-72FF-4A3D-837D-8AD32C16B839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2D95-EB0B-4C85-9289-57FF337C5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56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14D5-4FC4-4985-8E22-1A573BE76285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D2EA7-D462-499E-BDE2-DA1C07CB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157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C29CF-817B-41CC-9F39-96A8D7D5453E}" type="datetime1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711C-E928-458C-AFAE-49F3FF5AF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64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F500A-8D75-4B18-B853-58135C66DCCF}" type="datetime1">
              <a:rPr lang="ru-RU" smtClean="0"/>
              <a:t>22.05.2019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90F-D0C3-4CD3-BD70-30070E0DE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74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0B8B5-73C9-4C04-AD93-186A11BA9EEF}" type="datetime1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5083-28F5-4B9E-AA74-B05AC2AB3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612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F324-A389-4A44-AF02-BBDF37A0197A}" type="datetime1">
              <a:rPr lang="ru-RU" smtClean="0"/>
              <a:t>22.05.2019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A29D-1D69-4EF2-B5F9-E18E749D1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37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B2E1-DCFF-4B97-BF32-8A467375EEDC}" type="datetime1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B4C3-EFDD-4F1F-9DA4-07488D583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2AFC0-5A8D-4FD0-BB59-06D0DB43A4A6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5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B1EB3-4DFB-460F-BEE5-286A3D805558}" type="datetime1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7B68-E06E-4440-B272-5A00FE668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265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9CD7-F40D-4CB9-9319-223578B5D97F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2FF6-FF8C-44A4-9E86-F154F69F8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25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1C71-789B-4512-B0FC-5D679F82E686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1B629-D737-4588-BEAE-6020D33C7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8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F6372-EAE1-44A2-9144-172E6646B218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BE01-3F62-4C7A-9793-5F1AC7C79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21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BE3A3-6049-475B-945B-2E438FB8E937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73039-F135-43BB-9DAB-06182EF1B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973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5CE-BE6F-4C2C-97DD-0E3AB0AD1686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7F59-650F-474D-8D0A-940355743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85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B39D4-15A6-441C-A131-367FAFB24B93}" type="datetime1">
              <a:rPr lang="ru-RU" smtClean="0"/>
              <a:t>22.05.2019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23518-7432-41CF-B7DE-EAFDC4A5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512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BF66-C59E-49FE-915B-B8BC549DD6C2}" type="datetime1">
              <a:rPr lang="ru-RU" smtClean="0"/>
              <a:t>22.05.2019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C784-2789-41C1-9C8D-D9508D410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66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67C58-9843-45BF-B41E-D1A7839441BE}" type="datetime1">
              <a:rPr lang="ru-RU" smtClean="0"/>
              <a:t>22.05.2019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04202-99A5-4DC9-9132-B45598CB3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62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3116D-E6AC-40D5-9311-5B7B6E0C9CF4}" type="datetime1">
              <a:rPr lang="ru-RU" smtClean="0"/>
              <a:t>22.05.2019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FD3CA-0AD7-4C2D-BCD6-69AECDD6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388589-6D64-4B38-81D8-3CFD0D8FFFC0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910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31C8-0635-4A8B-ACDC-335FC1F02202}" type="datetime1">
              <a:rPr lang="ru-RU" smtClean="0"/>
              <a:t>22.05.2019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6E0D-3667-4812-A52B-E6292A10B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853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29CAD-4724-4537-8B59-CB5A4C4662B6}" type="datetime1">
              <a:rPr lang="ru-RU" smtClean="0"/>
              <a:t>22.05.2019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D771-09BD-4408-959C-43DC12FA6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57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08381-393D-48CB-B4AD-DAB093D8CBAC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63CCE-0A31-47A7-966D-0FF356391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39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8617E-C03A-486B-81D3-6DB3B0826191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7784-63B5-4790-BCAD-66364F1E6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9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C85657-DFE6-4F3F-8880-3F0828BB5260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7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D8D682-BA86-41CD-8EA2-B79836A5AB10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88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89A2C4-0106-4E26-A100-F7787DCF2D91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50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D63BA-79DD-4FF0-94DA-E37A64A1C75E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27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6759D-D572-4E07-9A9C-7DEB56BED9A7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590974-0C77-4872-B4DF-8E8618632DA7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75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4E0B-D9A9-45C6-B0F7-AE29271E553F}" type="datetime1">
              <a:rPr lang="ru-RU" smtClean="0"/>
              <a:t>22.05.2019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541406-28CB-4B05-A357-DEC761A5DF8B}" type="datetime1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04C845-B79B-4429-B854-415648AE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A1090D3-7007-40E4-925A-7189C6DB9C6B}" type="datetime1">
              <a:rPr lang="ru-RU" smtClean="0"/>
              <a:t>22.05.2019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ru-RU" smtClean="0"/>
              <a:t>v Съезд руководителей ОО Челябинской области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0FD53C-A1A4-4C8F-B74E-62F855434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сетевых сообществ педагогов в контексте проекта модернизации содержания и технологий общего образования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А.Г.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Обоскалов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проректор ГБУ ДПО ЧИППКРО,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5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Евсеев\21 мая\Новая папка\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Евсеев\21 мая\Новая папка\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5340" y="483518"/>
            <a:ext cx="1652339" cy="52225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3995936" y="339502"/>
            <a:ext cx="576064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Евсеев\21 мая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1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Евсеев\21 мая\Новая папка\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Евсеев\21 мая\Новая папка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8265"/>
            <a:ext cx="3744416" cy="513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Евсеев\21 мая\Новая папка\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-10304"/>
            <a:ext cx="9144001" cy="515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9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Евсеев\21 мая\Новая папка\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6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D:\Евсеев\21 мая\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-1930"/>
            <a:ext cx="4392488" cy="514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0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D:\Евсеев\21 мая\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-1930"/>
            <a:ext cx="4392488" cy="514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436096" y="1275606"/>
            <a:ext cx="115212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4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D:\Евсеев\21 мая\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-1930"/>
            <a:ext cx="4392488" cy="5145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419824" y="1923678"/>
            <a:ext cx="1152128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Сетевое сообщество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Челябинской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5900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Сетевое сообщество учителей Челябинской области» (далее – Сообщество) – это ресурс, созданный для общения</a:t>
            </a:r>
            <a:r>
              <a:rPr lang="ru-RU" sz="59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5900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по актуальным проблемам в области образования, определяемым в соответствии с приоритетами в образовательной системе федерального и регионального уровня. Сообщество является современным средством профессионального развития, самообразования педагога и повышения его квалификации.</a:t>
            </a:r>
            <a:endParaRPr lang="ru-RU" sz="59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0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D:\Евсеев\21 мая\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187220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21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107504" y="0"/>
            <a:ext cx="8812163" cy="5143500"/>
            <a:chOff x="0" y="0"/>
            <a:chExt cx="8812163" cy="5143500"/>
          </a:xfrm>
        </p:grpSpPr>
        <p:pic>
          <p:nvPicPr>
            <p:cNvPr id="14339" name="Picture 3" descr="D:\Евсеев\21 мая\7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72208" cy="5143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Скругленный прямоугольник 3"/>
            <p:cNvSpPr/>
            <p:nvPr/>
          </p:nvSpPr>
          <p:spPr>
            <a:xfrm>
              <a:off x="107504" y="1681820"/>
              <a:ext cx="648072" cy="21602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2" descr="D:\Евсеев\21 мая\8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100074"/>
              <a:ext cx="2952328" cy="4943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3" descr="D:\Евсеев\21 мая\9.JPG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104" y="3219822"/>
              <a:ext cx="3304059" cy="1379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Прямая со стрелкой 6"/>
            <p:cNvCxnSpPr/>
            <p:nvPr/>
          </p:nvCxnSpPr>
          <p:spPr>
            <a:xfrm flipV="1">
              <a:off x="755576" y="267494"/>
              <a:ext cx="1512168" cy="141432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Скругленный прямоугольник 7"/>
            <p:cNvSpPr/>
            <p:nvPr/>
          </p:nvSpPr>
          <p:spPr>
            <a:xfrm>
              <a:off x="107504" y="4155926"/>
              <a:ext cx="720080" cy="28803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827584" y="3363838"/>
              <a:ext cx="4680520" cy="93610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67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Евсеев\21 мая\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3096344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D:\Евсеев\21 мая\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1491630"/>
            <a:ext cx="4168155" cy="173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971600" y="4659982"/>
            <a:ext cx="2160240" cy="4835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88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Евсеев\21 мая\Новая папка\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511877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4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Евсеев\21 мая\Новая папка\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0"/>
            <a:ext cx="511877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724128" y="1563638"/>
            <a:ext cx="1518370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D:\Евсеев\21 мая\Новая папка\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2453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508104" y="1563638"/>
            <a:ext cx="129614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D:\Евсеев\21 мая\Новая папка\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2453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051720" y="1779662"/>
            <a:ext cx="3168352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D:\Евсеев\21 мая\Новая папка\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403244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3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D:\Евсеев\21 мая\Новая папка\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403244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771800" y="5020022"/>
            <a:ext cx="8640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Евсеев\21 мая\Новая папка\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0"/>
            <a:ext cx="410445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сообщество педагогических работников Челябинской области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1"/>
            <a:ext cx="8856984" cy="339447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Сообщество представляет собой группы педагогов, активно общающихся как индивидуально, так и в режиме коллективного профессионального общения, между собой при помощи компьютерных сетевых средств, а также ведущих совместную проектную и экспертную деятельность. Группы педагогов могут создавать  общественно-профессиональные и сетевые методические объединения по учебным предметам или предметным областям.</a:t>
            </a:r>
            <a:endParaRPr lang="ru-RU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Члены Сообщества имеют общие цели, интересы, потребности, общие интеллектуальные ресурсы, к которым имеют доступ все его члены.</a:t>
            </a:r>
            <a:endParaRPr lang="ru-RU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Членом Сообщества может стать любой педагогический работник Российской Федерации, зарегистрированный на ресурсе  Сообщества, принимающий участие в его деятельности, согласный с принципами и правилами деятельности Сообщества,</a:t>
            </a:r>
            <a:endParaRPr lang="ru-RU" dirty="0" smtClean="0"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4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Евсеев\21 мая\Новая папка\1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0"/>
            <a:ext cx="410445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868144" y="4876006"/>
            <a:ext cx="576064" cy="2674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Евсеев\21 мая\Новая папка\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420164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31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83768" y="3867894"/>
            <a:ext cx="151216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9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32</a:t>
            </a:fld>
            <a:endParaRPr lang="ru-RU"/>
          </a:p>
        </p:txBody>
      </p:sp>
      <p:pic>
        <p:nvPicPr>
          <p:cNvPr id="1026" name="Picture 2" descr="D:\Евсеев\21 мая\Новая папка\Снимо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25910"/>
            <a:ext cx="284380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Евсеев\21 мая\Новая папка\Снимок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028068"/>
            <a:ext cx="3024336" cy="359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Евсеев\21 мая\Новая папка\Снимок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028068"/>
            <a:ext cx="3059832" cy="359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23478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обсуждаются в группах учителей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технологии, ОБЖ, физической культуры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73D0-9571-436B-8F31-FFC87DE1747B}" type="slidenum">
              <a:rPr lang="ru-RU" smtClean="0"/>
              <a:t>33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504" y="51470"/>
            <a:ext cx="903649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форуме «Воспитание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традиций»: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Историко-культурном стандарте говорится, что воспитанию патриотизма и гражданственности у школьников способствует обращение к национально-культурным традициям. Величие побед и тяжесть испытаний убедительно раскрываются через жизнь и судьбы людей. Какие примеры, по Вашему мнению, могут использовать учителя разных предметов, для формирования у современной молодежи духовно-нравственных ценностей, чувства сопричастности с историей России?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чем, по Вашему мнению, должна проявляться содержательная специфика курса «Основы духовно-нравственной культуры народов России» для нашего региона – Южного Урала?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Считаете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необходимым введение в школе единого речевого режима, регламентирующего деятельность участников образовательного процесса в целях обеспечения условий для оптимального речевого развития учащихся? Какие формы, средства, методы Вы считаете наиболее эффективными для достижения этой цели?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4.«Трудовое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современной школе»: в чём, по Вашему мнению, должна выражаться позиция учителей-предметников по осуществлению трудового воспитания младших школьников, подростков и старших школьников?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взгляд, какие образовательные средства, методические методы воздействия в урочной деятельности нужно использовать для профилактики агрессивного поведения подростков, в том числе в виртуальной среде?</a:t>
            </a:r>
          </a:p>
          <a:p>
            <a:pPr lvl="0"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Важнейшей задачей воспитания и развития личности обучающихся является поддержание межэтнического мира и согласия.</a:t>
            </a:r>
            <a:r>
              <a:rPr lang="ru-RU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считаете, возможно ли воспитание культуры межнациональных отношений у школьников средствами учебного предмета?</a:t>
            </a:r>
          </a:p>
          <a:p>
            <a:pPr lvl="0"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Поделитесь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опытом, какие мероприятия вы проводите на своих уроках для профилактики разного рода зависимостей: развития представлений подростков о ценности здоровья, важности и необходимости бережного отношения к нему? Какие используете методы и приемы, чтобы расширить знания обучающихся о правилах здорового образа жизни, сформировать готовность соблюдения этих правил?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1470"/>
            <a:ext cx="4392488" cy="43204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400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Цель и задачи Сообщества</a:t>
            </a:r>
            <a:r>
              <a:rPr lang="ru-RU" sz="3200" dirty="0">
                <a:ea typeface="Times New Roman"/>
                <a:cs typeface="Times New Roman"/>
              </a:rPr>
              <a:t/>
            </a:r>
            <a:br>
              <a:rPr lang="ru-RU" sz="3200" dirty="0"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55526"/>
            <a:ext cx="8856984" cy="446449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организация единого информационно-методического пространства, обеспечивающего мобильность педагогических ресурсов, а также возможность создавать, развивать и поддерживать образовательные инициативы.</a:t>
            </a:r>
          </a:p>
          <a:p>
            <a:pPr marL="0" indent="0" algn="just">
              <a:buNone/>
            </a:pPr>
            <a:r>
              <a:rPr lang="ru-RU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самореализации и самоутверждения через совместную сетевую практическую деятельность.</a:t>
            </a:r>
          </a:p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 в области применения инновационных педагогических технологий.</a:t>
            </a:r>
          </a:p>
          <a:p>
            <a:pPr algn="just"/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педагогических работников Челябинской области по профессиональным интересам.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продвижение продуктов совместной инновационной деятельности общественно-профессиональных и сетевых методических объединений по учебным предметам или предметным областям на региональном, федеральном и международном уровнях.</a:t>
            </a: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непрерывного повышения профессиональной компетентности педагогических работников – участников Сообщества.</a:t>
            </a: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Профессионально-общественная поддержка и экспертиза педагогических инициатив.</a:t>
            </a: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имиджа общественно-профессиональных и сетевых методических объединений по учебным предметам или предметным областям.</a:t>
            </a:r>
          </a:p>
          <a:p>
            <a:pPr algn="just"/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3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05979"/>
            <a:ext cx="6552728" cy="42155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100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100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700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Принципы функционирования Сообщества 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15566"/>
            <a:ext cx="8712968" cy="36724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соблюдения законодательства, этических норм и правил взаимодействия в сети;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легитимности, соблюдения установленных в сети норм;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добровольности;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ориентации на сотрудничество;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информационной безопасности;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позитивной конкуренции;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взаимоподдержки (передача опыта и консультирование, обмен разработанными  методическими материалами, результатами инновационной деятельности).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77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3478"/>
            <a:ext cx="6120680" cy="8572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252525"/>
                </a:solidFill>
                <a:effectLst/>
                <a:latin typeface="Times New Roman"/>
                <a:ea typeface="Times New Roman"/>
                <a:cs typeface="Times New Roman"/>
              </a:rPr>
              <a:t>Формы и средства работы. Организация деятельности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9582"/>
            <a:ext cx="8784976" cy="339447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5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Группы в сетевом Сообществе моделируют, организуют и осуществляют свою деятельность по своей предметной направленности (области).</a:t>
            </a:r>
            <a:endParaRPr lang="ru-RU" sz="35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5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Сообщество использует следующие продуктивные формы деятельности:</a:t>
            </a:r>
            <a:endParaRPr lang="ru-RU" sz="35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- сетевые проекты;</a:t>
            </a:r>
            <a:endParaRPr lang="ru-RU" sz="35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- виртуальный педагогический совет;</a:t>
            </a:r>
            <a:endParaRPr lang="ru-RU" sz="35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-обсуждение на форумах;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3500" dirty="0">
                <a:solidFill>
                  <a:srgbClr val="25252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500" dirty="0" smtClean="0">
                <a:solidFill>
                  <a:srgbClr val="25252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ru-RU" sz="35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-профессионально-общественная экспертиза педагогических инициатив.</a:t>
            </a:r>
            <a:endParaRPr lang="ru-RU" sz="35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500" dirty="0" smtClean="0">
                <a:solidFill>
                  <a:srgbClr val="252525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Формы деятельности могут быть интегрированными.</a:t>
            </a:r>
            <a:endParaRPr lang="ru-RU" sz="35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7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Сообществе возможна поддержка активности с использованием следующих средств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0"/>
            <a:ext cx="8784976" cy="36758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форум;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фотогалерея;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объявления, сообщения, блоги и другие формы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взаимного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в сети;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новых участников Сообщества;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востребованность материалов, представленных  и обсуждаемых на ресурсе  Сообщества;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всех формах деятельности, открытых на ресурсе Сообщества, проявление интереса к обсуждаемым вопросам;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наполнение хранилища методических материалов ресурсами, поставляемыми участниками Сообщества, в Виртуальном методическом кабинете на сайте ГБУ ДПО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ЧИППКРО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13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9502"/>
            <a:ext cx="5616624" cy="4320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Сообщества имеют право: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43558"/>
            <a:ext cx="8640960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активно участвовать во всех формах деятельности Сообщества;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взаимодействовать как внутри профессиональной группы по учебному предмету или образовательной области, так и в целом с каждым членом сообщества;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определять степень участия в Сообществе; 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внесение предложений администратору и модератору по гибкому изменению структуры и состава сети, быстрому изменению объема ресурсов в сети;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знакомиться в установленном порядке с опытом работы отдельных педагогических работников.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0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Сообщества несут ответственность за: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43558"/>
            <a:ext cx="8712968" cy="39604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ресурсе Сообщества;</a:t>
            </a:r>
          </a:p>
          <a:p>
            <a:pPr marL="0" indent="0" algn="just">
              <a:buNone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политическую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религиозную пропаганду, пропаганду насилия, расизма и национализма, разжигание межнациональной и межконфессиональной розни, оскорбление членов Сообщества по причине их расовой и религиозной принадлежности;</a:t>
            </a:r>
          </a:p>
          <a:p>
            <a:pPr marL="0" indent="0" algn="just"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оскорбление (в любой форме) проекта, администрации ресурса, сайта;</a:t>
            </a:r>
          </a:p>
          <a:p>
            <a:pPr marL="0" indent="0" algn="just"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разглашение конфиденциальной информации (адрес, телефон и другие данные из реальной жизни участников Сообщества);</a:t>
            </a:r>
          </a:p>
          <a:p>
            <a:pPr marL="0" indent="0" algn="just"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обсуждение действий модератора вне специально созданных тем на форуме;</a:t>
            </a:r>
          </a:p>
          <a:p>
            <a:pPr marL="0" indent="0" algn="just"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любые действия, прямо или косвенно, создающие помехи в работе модератора ресурса.</a:t>
            </a:r>
          </a:p>
          <a:p>
            <a:pPr marL="0" indent="0" algn="just">
              <a:buNone/>
            </a:pPr>
            <a:r>
              <a:rPr lang="ru-RU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ЧИППКР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ЧИППКРО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ЧИППКРО</Template>
  <TotalTime>3167</TotalTime>
  <Words>1422</Words>
  <Application>Microsoft Office PowerPoint</Application>
  <PresentationFormat>Экран (16:9)</PresentationFormat>
  <Paragraphs>148</Paragraphs>
  <Slides>33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ЧИППКРО</vt:lpstr>
      <vt:lpstr>1_ЧИППКРО</vt:lpstr>
      <vt:lpstr>2_ЧИППКРО</vt:lpstr>
      <vt:lpstr>Организация работы сетевых сообществ педагогов в контексте проекта модернизации содержания и технологий общего образования </vt:lpstr>
      <vt:lpstr> Сетевое сообщество педагогических работников Челябинской области </vt:lpstr>
      <vt:lpstr> Сетевое сообщество педагогических работников Челябинской области </vt:lpstr>
      <vt:lpstr> Цель и задачи Сообщества </vt:lpstr>
      <vt:lpstr> Принципы функционирования Сообщества  </vt:lpstr>
      <vt:lpstr>Формы и средства работы. Организация деятельности</vt:lpstr>
      <vt:lpstr>В Сообществе возможна поддержка активности с использованием следующих средств</vt:lpstr>
      <vt:lpstr>Участники Сообщества имеют право: </vt:lpstr>
      <vt:lpstr>Участники Сообщества несут ответственность за: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В. Серебренникова</dc:creator>
  <cp:lastModifiedBy>Бессарабов Александр Юрьевич</cp:lastModifiedBy>
  <cp:revision>296</cp:revision>
  <cp:lastPrinted>2017-05-11T06:35:46Z</cp:lastPrinted>
  <dcterms:modified xsi:type="dcterms:W3CDTF">2019-05-22T10:11:37Z</dcterms:modified>
</cp:coreProperties>
</file>