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1"/>
  </p:notesMasterIdLst>
  <p:sldIdLst>
    <p:sldId id="263" r:id="rId3"/>
    <p:sldId id="264" r:id="rId4"/>
    <p:sldId id="265" r:id="rId5"/>
    <p:sldId id="258" r:id="rId6"/>
    <p:sldId id="260" r:id="rId7"/>
    <p:sldId id="262" r:id="rId8"/>
    <p:sldId id="259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35" autoAdjust="0"/>
  </p:normalViewPr>
  <p:slideViewPr>
    <p:cSldViewPr>
      <p:cViewPr>
        <p:scale>
          <a:sx n="96" d="100"/>
          <a:sy n="96" d="100"/>
        </p:scale>
        <p:origin x="-822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7FFB08-8966-4085-8BAD-65206E87410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20F21A-A553-49F2-8438-14CD98D3214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1</a:t>
          </a:r>
          <a:r>
            <a: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Самоанализ причин низкого качества образования</a:t>
          </a:r>
          <a:endParaRPr lang="ru-RU" sz="2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509E00-CE5E-43B0-9A33-CD9E3320B018}" type="parTrans" cxnId="{E85490C8-5F35-450F-AC02-2D9589373295}">
      <dgm:prSet/>
      <dgm:spPr/>
      <dgm:t>
        <a:bodyPr/>
        <a:lstStyle/>
        <a:p>
          <a:endParaRPr lang="ru-RU"/>
        </a:p>
      </dgm:t>
    </dgm:pt>
    <dgm:pt modelId="{13F81F83-887D-41CA-A165-01F93FBB6D65}" type="sibTrans" cxnId="{E85490C8-5F35-450F-AC02-2D9589373295}">
      <dgm:prSet/>
      <dgm:spPr/>
      <dgm:t>
        <a:bodyPr/>
        <a:lstStyle/>
        <a:p>
          <a:endParaRPr lang="ru-RU"/>
        </a:p>
      </dgm:t>
    </dgm:pt>
    <dgm:pt modelId="{09A79918-E0FB-4423-8FEA-1908C758E40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2. Выявление проблем в практике преподавания предметов</a:t>
          </a:r>
          <a:endParaRPr lang="ru-RU" sz="2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8DA953-EBD5-4B3C-A51C-4284461D024C}" type="parTrans" cxnId="{860FB1F1-CAA0-491B-9AEC-4E0FBA4F192A}">
      <dgm:prSet/>
      <dgm:spPr/>
      <dgm:t>
        <a:bodyPr/>
        <a:lstStyle/>
        <a:p>
          <a:endParaRPr lang="ru-RU"/>
        </a:p>
      </dgm:t>
    </dgm:pt>
    <dgm:pt modelId="{318B90B0-011E-467F-9C58-835F7DE2C5BE}" type="sibTrans" cxnId="{860FB1F1-CAA0-491B-9AEC-4E0FBA4F192A}">
      <dgm:prSet/>
      <dgm:spPr/>
      <dgm:t>
        <a:bodyPr/>
        <a:lstStyle/>
        <a:p>
          <a:endParaRPr lang="ru-RU"/>
        </a:p>
      </dgm:t>
    </dgm:pt>
    <dgm:pt modelId="{E651EE8D-141B-4A52-B475-6E42E0D0AD5D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4.Коллективный поиск  путей решения</a:t>
          </a:r>
        </a:p>
      </dgm:t>
    </dgm:pt>
    <dgm:pt modelId="{4858DC3B-5F88-43C6-BD62-4E6632B8A19F}" type="parTrans" cxnId="{3E34C56B-9AF2-4424-9086-DAEF42CBB159}">
      <dgm:prSet/>
      <dgm:spPr/>
      <dgm:t>
        <a:bodyPr/>
        <a:lstStyle/>
        <a:p>
          <a:endParaRPr lang="ru-RU"/>
        </a:p>
      </dgm:t>
    </dgm:pt>
    <dgm:pt modelId="{2425870F-0205-463B-9FBF-3E550900643A}" type="sibTrans" cxnId="{3E34C56B-9AF2-4424-9086-DAEF42CBB159}">
      <dgm:prSet/>
      <dgm:spPr/>
      <dgm:t>
        <a:bodyPr/>
        <a:lstStyle/>
        <a:p>
          <a:endParaRPr lang="ru-RU"/>
        </a:p>
      </dgm:t>
    </dgm:pt>
    <dgm:pt modelId="{1A43E907-B2D9-45D2-A89A-6A3998D43EF5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5. Индивидуальный поиск путей решения</a:t>
          </a:r>
        </a:p>
      </dgm:t>
    </dgm:pt>
    <dgm:pt modelId="{885B460A-7021-497B-BBFB-DA1BEB655524}" type="parTrans" cxnId="{06BBA334-4971-4D70-B822-206D5B959414}">
      <dgm:prSet/>
      <dgm:spPr/>
      <dgm:t>
        <a:bodyPr/>
        <a:lstStyle/>
        <a:p>
          <a:endParaRPr lang="ru-RU"/>
        </a:p>
      </dgm:t>
    </dgm:pt>
    <dgm:pt modelId="{DC3E6DC3-5946-476F-B5AC-1A8F3FD109FA}" type="sibTrans" cxnId="{06BBA334-4971-4D70-B822-206D5B959414}">
      <dgm:prSet/>
      <dgm:spPr/>
      <dgm:t>
        <a:bodyPr/>
        <a:lstStyle/>
        <a:p>
          <a:endParaRPr lang="ru-RU"/>
        </a:p>
      </dgm:t>
    </dgm:pt>
    <dgm:pt modelId="{0901F11C-7EE4-41F4-9E8A-3B7AC52FE0A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3. Выявление проблем в организации образовательного процесса  в ОУ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7F61444-5148-444C-BA31-352B2C0AA275}" type="parTrans" cxnId="{3BC2892B-E374-42B3-85A5-38E8F15B6D5E}">
      <dgm:prSet/>
      <dgm:spPr/>
      <dgm:t>
        <a:bodyPr/>
        <a:lstStyle/>
        <a:p>
          <a:endParaRPr lang="ru-RU"/>
        </a:p>
      </dgm:t>
    </dgm:pt>
    <dgm:pt modelId="{39C4C24F-0A03-4A55-8ED1-4A60079A8CAC}" type="sibTrans" cxnId="{3BC2892B-E374-42B3-85A5-38E8F15B6D5E}">
      <dgm:prSet/>
      <dgm:spPr/>
      <dgm:t>
        <a:bodyPr/>
        <a:lstStyle/>
        <a:p>
          <a:endParaRPr lang="ru-RU"/>
        </a:p>
      </dgm:t>
    </dgm:pt>
    <dgm:pt modelId="{0F604B82-2FE3-4B18-8792-FA9C95B1979A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6. Корректировка рабочих программ педагогов, учебных планов ОУ.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BDF939-04D0-4278-B62A-A158BD6370AC}" type="parTrans" cxnId="{45ABC093-1C79-412F-8CE5-5B891D829C29}">
      <dgm:prSet/>
      <dgm:spPr/>
      <dgm:t>
        <a:bodyPr/>
        <a:lstStyle/>
        <a:p>
          <a:endParaRPr lang="ru-RU"/>
        </a:p>
      </dgm:t>
    </dgm:pt>
    <dgm:pt modelId="{936B9A8A-3EB7-472A-A9C5-983D69AD1207}" type="sibTrans" cxnId="{45ABC093-1C79-412F-8CE5-5B891D829C29}">
      <dgm:prSet/>
      <dgm:spPr/>
      <dgm:t>
        <a:bodyPr/>
        <a:lstStyle/>
        <a:p>
          <a:endParaRPr lang="ru-RU"/>
        </a:p>
      </dgm:t>
    </dgm:pt>
    <dgm:pt modelId="{47D13CDD-7422-49F9-88B1-AB1C9946362C}" type="pres">
      <dgm:prSet presAssocID="{AE7FFB08-8966-4085-8BAD-65206E87410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EF881FF-B203-49B1-9ECE-9A8012A1CF58}" type="pres">
      <dgm:prSet presAssocID="{6E20F21A-A553-49F2-8438-14CD98D3214D}" presName="vertOne" presStyleCnt="0"/>
      <dgm:spPr/>
    </dgm:pt>
    <dgm:pt modelId="{E1D2F829-590B-4661-97BE-A61871BA72D1}" type="pres">
      <dgm:prSet presAssocID="{6E20F21A-A553-49F2-8438-14CD98D3214D}" presName="txOne" presStyleLbl="node0" presStyleIdx="0" presStyleCnt="1" custScaleY="96564" custLinFactNeighborX="-202" custLinFactNeighborY="458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D4D307-0756-497D-BE29-639C6F5EA48F}" type="pres">
      <dgm:prSet presAssocID="{6E20F21A-A553-49F2-8438-14CD98D3214D}" presName="parTransOne" presStyleCnt="0"/>
      <dgm:spPr/>
    </dgm:pt>
    <dgm:pt modelId="{A8A5F476-8F2A-43F9-8648-A48C26DBB486}" type="pres">
      <dgm:prSet presAssocID="{6E20F21A-A553-49F2-8438-14CD98D3214D}" presName="horzOne" presStyleCnt="0"/>
      <dgm:spPr/>
    </dgm:pt>
    <dgm:pt modelId="{63E0F795-3907-4D58-98BB-247716F9B7E1}" type="pres">
      <dgm:prSet presAssocID="{09A79918-E0FB-4423-8FEA-1908C758E404}" presName="vertTwo" presStyleCnt="0"/>
      <dgm:spPr/>
    </dgm:pt>
    <dgm:pt modelId="{61DE589B-6745-4532-BF3F-3A8DA6C190F2}" type="pres">
      <dgm:prSet presAssocID="{09A79918-E0FB-4423-8FEA-1908C758E404}" presName="txTwo" presStyleLbl="node2" presStyleIdx="0" presStyleCnt="2" custLinFactNeighborX="2104" custLinFactNeighborY="60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6F2573-5C19-4D18-9D95-0B01B27398DE}" type="pres">
      <dgm:prSet presAssocID="{09A79918-E0FB-4423-8FEA-1908C758E404}" presName="parTransTwo" presStyleCnt="0"/>
      <dgm:spPr/>
    </dgm:pt>
    <dgm:pt modelId="{862DD9D0-B763-4D5B-BCF1-92DE36626AE7}" type="pres">
      <dgm:prSet presAssocID="{09A79918-E0FB-4423-8FEA-1908C758E404}" presName="horzTwo" presStyleCnt="0"/>
      <dgm:spPr/>
    </dgm:pt>
    <dgm:pt modelId="{B531390A-8E19-42DC-8CB9-BECFD1D5F1F8}" type="pres">
      <dgm:prSet presAssocID="{E651EE8D-141B-4A52-B475-6E42E0D0AD5D}" presName="vertThree" presStyleCnt="0"/>
      <dgm:spPr/>
    </dgm:pt>
    <dgm:pt modelId="{49D26014-AD02-409D-8E9C-B7AA7E82924F}" type="pres">
      <dgm:prSet presAssocID="{E651EE8D-141B-4A52-B475-6E42E0D0AD5D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275EE6-E7D7-4975-B714-F5B2D98D6583}" type="pres">
      <dgm:prSet presAssocID="{E651EE8D-141B-4A52-B475-6E42E0D0AD5D}" presName="horzThree" presStyleCnt="0"/>
      <dgm:spPr/>
    </dgm:pt>
    <dgm:pt modelId="{7E24D8E5-02F3-4CD2-81B4-ACD9E54AB935}" type="pres">
      <dgm:prSet presAssocID="{2425870F-0205-463B-9FBF-3E550900643A}" presName="sibSpaceThree" presStyleCnt="0"/>
      <dgm:spPr/>
    </dgm:pt>
    <dgm:pt modelId="{E5235E5F-3033-414A-A3B1-EAF5C5A1BE0E}" type="pres">
      <dgm:prSet presAssocID="{1A43E907-B2D9-45D2-A89A-6A3998D43EF5}" presName="vertThree" presStyleCnt="0"/>
      <dgm:spPr/>
    </dgm:pt>
    <dgm:pt modelId="{BE8B36D5-B6BB-4BF6-A48D-B32B3A836295}" type="pres">
      <dgm:prSet presAssocID="{1A43E907-B2D9-45D2-A89A-6A3998D43EF5}" presName="txThree" presStyleLbl="node3" presStyleIdx="1" presStyleCnt="3" custScaleX="1118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1365A0-585D-4EBE-A441-80637BA4F4C2}" type="pres">
      <dgm:prSet presAssocID="{1A43E907-B2D9-45D2-A89A-6A3998D43EF5}" presName="horzThree" presStyleCnt="0"/>
      <dgm:spPr/>
    </dgm:pt>
    <dgm:pt modelId="{79580C84-23F9-4ACD-BF53-27B6E889EEC0}" type="pres">
      <dgm:prSet presAssocID="{318B90B0-011E-467F-9C58-835F7DE2C5BE}" presName="sibSpaceTwo" presStyleCnt="0"/>
      <dgm:spPr/>
    </dgm:pt>
    <dgm:pt modelId="{6FDAD27D-A430-498A-B0BA-EB9EBD96CAE2}" type="pres">
      <dgm:prSet presAssocID="{0901F11C-7EE4-41F4-9E8A-3B7AC52FE0A5}" presName="vertTwo" presStyleCnt="0"/>
      <dgm:spPr/>
    </dgm:pt>
    <dgm:pt modelId="{1D0B164C-924E-4F4E-8C3F-3B97EEC6BF75}" type="pres">
      <dgm:prSet presAssocID="{0901F11C-7EE4-41F4-9E8A-3B7AC52FE0A5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759A4C-5166-483F-BD28-AB878CC1607E}" type="pres">
      <dgm:prSet presAssocID="{0901F11C-7EE4-41F4-9E8A-3B7AC52FE0A5}" presName="parTransTwo" presStyleCnt="0"/>
      <dgm:spPr/>
    </dgm:pt>
    <dgm:pt modelId="{9B87FAFF-C063-49D1-B45B-AA9CE5377311}" type="pres">
      <dgm:prSet presAssocID="{0901F11C-7EE4-41F4-9E8A-3B7AC52FE0A5}" presName="horzTwo" presStyleCnt="0"/>
      <dgm:spPr/>
    </dgm:pt>
    <dgm:pt modelId="{036B14B9-B4F3-46C5-A9C0-613FB65DA0AB}" type="pres">
      <dgm:prSet presAssocID="{0F604B82-2FE3-4B18-8792-FA9C95B1979A}" presName="vertThree" presStyleCnt="0"/>
      <dgm:spPr/>
    </dgm:pt>
    <dgm:pt modelId="{2BD52737-2B19-443F-BC39-4E55BE5F239D}" type="pres">
      <dgm:prSet presAssocID="{0F604B82-2FE3-4B18-8792-FA9C95B1979A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4B84FF-4A5F-4DBB-983C-135F866B462E}" type="pres">
      <dgm:prSet presAssocID="{0F604B82-2FE3-4B18-8792-FA9C95B1979A}" presName="horzThree" presStyleCnt="0"/>
      <dgm:spPr/>
    </dgm:pt>
  </dgm:ptLst>
  <dgm:cxnLst>
    <dgm:cxn modelId="{350BB715-63BD-4687-AB96-1CE027114780}" type="presOf" srcId="{09A79918-E0FB-4423-8FEA-1908C758E404}" destId="{61DE589B-6745-4532-BF3F-3A8DA6C190F2}" srcOrd="0" destOrd="0" presId="urn:microsoft.com/office/officeart/2005/8/layout/hierarchy4"/>
    <dgm:cxn modelId="{5EF70BE0-8D6F-49CF-A057-9D9BFA501D01}" type="presOf" srcId="{1A43E907-B2D9-45D2-A89A-6A3998D43EF5}" destId="{BE8B36D5-B6BB-4BF6-A48D-B32B3A836295}" srcOrd="0" destOrd="0" presId="urn:microsoft.com/office/officeart/2005/8/layout/hierarchy4"/>
    <dgm:cxn modelId="{9F2DE106-1096-4D2D-A073-DD7D583D8FBC}" type="presOf" srcId="{AE7FFB08-8966-4085-8BAD-65206E87410A}" destId="{47D13CDD-7422-49F9-88B1-AB1C9946362C}" srcOrd="0" destOrd="0" presId="urn:microsoft.com/office/officeart/2005/8/layout/hierarchy4"/>
    <dgm:cxn modelId="{E06DD4F6-5C59-4DAC-B66D-69738EC20871}" type="presOf" srcId="{6E20F21A-A553-49F2-8438-14CD98D3214D}" destId="{E1D2F829-590B-4661-97BE-A61871BA72D1}" srcOrd="0" destOrd="0" presId="urn:microsoft.com/office/officeart/2005/8/layout/hierarchy4"/>
    <dgm:cxn modelId="{F5E21E0F-A3E8-44E7-9323-74897867142D}" type="presOf" srcId="{E651EE8D-141B-4A52-B475-6E42E0D0AD5D}" destId="{49D26014-AD02-409D-8E9C-B7AA7E82924F}" srcOrd="0" destOrd="0" presId="urn:microsoft.com/office/officeart/2005/8/layout/hierarchy4"/>
    <dgm:cxn modelId="{EA36A8A5-477D-4131-A761-615C3EAF4350}" type="presOf" srcId="{0901F11C-7EE4-41F4-9E8A-3B7AC52FE0A5}" destId="{1D0B164C-924E-4F4E-8C3F-3B97EEC6BF75}" srcOrd="0" destOrd="0" presId="urn:microsoft.com/office/officeart/2005/8/layout/hierarchy4"/>
    <dgm:cxn modelId="{45ABC093-1C79-412F-8CE5-5B891D829C29}" srcId="{0901F11C-7EE4-41F4-9E8A-3B7AC52FE0A5}" destId="{0F604B82-2FE3-4B18-8792-FA9C95B1979A}" srcOrd="0" destOrd="0" parTransId="{D4BDF939-04D0-4278-B62A-A158BD6370AC}" sibTransId="{936B9A8A-3EB7-472A-A9C5-983D69AD1207}"/>
    <dgm:cxn modelId="{E85490C8-5F35-450F-AC02-2D9589373295}" srcId="{AE7FFB08-8966-4085-8BAD-65206E87410A}" destId="{6E20F21A-A553-49F2-8438-14CD98D3214D}" srcOrd="0" destOrd="0" parTransId="{79509E00-CE5E-43B0-9A33-CD9E3320B018}" sibTransId="{13F81F83-887D-41CA-A165-01F93FBB6D65}"/>
    <dgm:cxn modelId="{3E34C56B-9AF2-4424-9086-DAEF42CBB159}" srcId="{09A79918-E0FB-4423-8FEA-1908C758E404}" destId="{E651EE8D-141B-4A52-B475-6E42E0D0AD5D}" srcOrd="0" destOrd="0" parTransId="{4858DC3B-5F88-43C6-BD62-4E6632B8A19F}" sibTransId="{2425870F-0205-463B-9FBF-3E550900643A}"/>
    <dgm:cxn modelId="{3BC2892B-E374-42B3-85A5-38E8F15B6D5E}" srcId="{6E20F21A-A553-49F2-8438-14CD98D3214D}" destId="{0901F11C-7EE4-41F4-9E8A-3B7AC52FE0A5}" srcOrd="1" destOrd="0" parTransId="{B7F61444-5148-444C-BA31-352B2C0AA275}" sibTransId="{39C4C24F-0A03-4A55-8ED1-4A60079A8CAC}"/>
    <dgm:cxn modelId="{860FB1F1-CAA0-491B-9AEC-4E0FBA4F192A}" srcId="{6E20F21A-A553-49F2-8438-14CD98D3214D}" destId="{09A79918-E0FB-4423-8FEA-1908C758E404}" srcOrd="0" destOrd="0" parTransId="{618DA953-EBD5-4B3C-A51C-4284461D024C}" sibTransId="{318B90B0-011E-467F-9C58-835F7DE2C5BE}"/>
    <dgm:cxn modelId="{7052E8D1-DF8D-478E-9D95-2F908711309A}" type="presOf" srcId="{0F604B82-2FE3-4B18-8792-FA9C95B1979A}" destId="{2BD52737-2B19-443F-BC39-4E55BE5F239D}" srcOrd="0" destOrd="0" presId="urn:microsoft.com/office/officeart/2005/8/layout/hierarchy4"/>
    <dgm:cxn modelId="{06BBA334-4971-4D70-B822-206D5B959414}" srcId="{09A79918-E0FB-4423-8FEA-1908C758E404}" destId="{1A43E907-B2D9-45D2-A89A-6A3998D43EF5}" srcOrd="1" destOrd="0" parTransId="{885B460A-7021-497B-BBFB-DA1BEB655524}" sibTransId="{DC3E6DC3-5946-476F-B5AC-1A8F3FD109FA}"/>
    <dgm:cxn modelId="{F4FE3A4F-0443-48A7-A1C2-F396F70B968D}" type="presParOf" srcId="{47D13CDD-7422-49F9-88B1-AB1C9946362C}" destId="{4EF881FF-B203-49B1-9ECE-9A8012A1CF58}" srcOrd="0" destOrd="0" presId="urn:microsoft.com/office/officeart/2005/8/layout/hierarchy4"/>
    <dgm:cxn modelId="{BE067EEE-E92F-450A-91DC-7CEFB41F873E}" type="presParOf" srcId="{4EF881FF-B203-49B1-9ECE-9A8012A1CF58}" destId="{E1D2F829-590B-4661-97BE-A61871BA72D1}" srcOrd="0" destOrd="0" presId="urn:microsoft.com/office/officeart/2005/8/layout/hierarchy4"/>
    <dgm:cxn modelId="{9262B13E-E410-475C-A834-2F3F04A2EE1B}" type="presParOf" srcId="{4EF881FF-B203-49B1-9ECE-9A8012A1CF58}" destId="{BED4D307-0756-497D-BE29-639C6F5EA48F}" srcOrd="1" destOrd="0" presId="urn:microsoft.com/office/officeart/2005/8/layout/hierarchy4"/>
    <dgm:cxn modelId="{F5CE866E-BBA8-48E4-9169-EC1D9761CE02}" type="presParOf" srcId="{4EF881FF-B203-49B1-9ECE-9A8012A1CF58}" destId="{A8A5F476-8F2A-43F9-8648-A48C26DBB486}" srcOrd="2" destOrd="0" presId="urn:microsoft.com/office/officeart/2005/8/layout/hierarchy4"/>
    <dgm:cxn modelId="{903AFC7C-EFC5-4247-B066-7F9EA92A7C34}" type="presParOf" srcId="{A8A5F476-8F2A-43F9-8648-A48C26DBB486}" destId="{63E0F795-3907-4D58-98BB-247716F9B7E1}" srcOrd="0" destOrd="0" presId="urn:microsoft.com/office/officeart/2005/8/layout/hierarchy4"/>
    <dgm:cxn modelId="{61081DAE-4228-41D0-8C90-F2FE0339879F}" type="presParOf" srcId="{63E0F795-3907-4D58-98BB-247716F9B7E1}" destId="{61DE589B-6745-4532-BF3F-3A8DA6C190F2}" srcOrd="0" destOrd="0" presId="urn:microsoft.com/office/officeart/2005/8/layout/hierarchy4"/>
    <dgm:cxn modelId="{E09BDE6C-A6F7-434E-9BB8-546C67097ACC}" type="presParOf" srcId="{63E0F795-3907-4D58-98BB-247716F9B7E1}" destId="{5C6F2573-5C19-4D18-9D95-0B01B27398DE}" srcOrd="1" destOrd="0" presId="urn:microsoft.com/office/officeart/2005/8/layout/hierarchy4"/>
    <dgm:cxn modelId="{3AB3406F-24E8-4325-8D7F-EA0E743CD0E8}" type="presParOf" srcId="{63E0F795-3907-4D58-98BB-247716F9B7E1}" destId="{862DD9D0-B763-4D5B-BCF1-92DE36626AE7}" srcOrd="2" destOrd="0" presId="urn:microsoft.com/office/officeart/2005/8/layout/hierarchy4"/>
    <dgm:cxn modelId="{F89D665F-FB39-4997-8417-78780DE1206B}" type="presParOf" srcId="{862DD9D0-B763-4D5B-BCF1-92DE36626AE7}" destId="{B531390A-8E19-42DC-8CB9-BECFD1D5F1F8}" srcOrd="0" destOrd="0" presId="urn:microsoft.com/office/officeart/2005/8/layout/hierarchy4"/>
    <dgm:cxn modelId="{D2268AED-0CBB-4BF5-82B3-D46208D55030}" type="presParOf" srcId="{B531390A-8E19-42DC-8CB9-BECFD1D5F1F8}" destId="{49D26014-AD02-409D-8E9C-B7AA7E82924F}" srcOrd="0" destOrd="0" presId="urn:microsoft.com/office/officeart/2005/8/layout/hierarchy4"/>
    <dgm:cxn modelId="{E399F5BE-B4CC-42B5-B867-1502FEF67D53}" type="presParOf" srcId="{B531390A-8E19-42DC-8CB9-BECFD1D5F1F8}" destId="{AC275EE6-E7D7-4975-B714-F5B2D98D6583}" srcOrd="1" destOrd="0" presId="urn:microsoft.com/office/officeart/2005/8/layout/hierarchy4"/>
    <dgm:cxn modelId="{3836F2ED-C86F-49B7-8374-1A825AB7B26F}" type="presParOf" srcId="{862DD9D0-B763-4D5B-BCF1-92DE36626AE7}" destId="{7E24D8E5-02F3-4CD2-81B4-ACD9E54AB935}" srcOrd="1" destOrd="0" presId="urn:microsoft.com/office/officeart/2005/8/layout/hierarchy4"/>
    <dgm:cxn modelId="{78F54936-1230-4F9F-8975-C078827E6E85}" type="presParOf" srcId="{862DD9D0-B763-4D5B-BCF1-92DE36626AE7}" destId="{E5235E5F-3033-414A-A3B1-EAF5C5A1BE0E}" srcOrd="2" destOrd="0" presId="urn:microsoft.com/office/officeart/2005/8/layout/hierarchy4"/>
    <dgm:cxn modelId="{DD26B3D7-2726-462D-8E9D-E2C7C581D76C}" type="presParOf" srcId="{E5235E5F-3033-414A-A3B1-EAF5C5A1BE0E}" destId="{BE8B36D5-B6BB-4BF6-A48D-B32B3A836295}" srcOrd="0" destOrd="0" presId="urn:microsoft.com/office/officeart/2005/8/layout/hierarchy4"/>
    <dgm:cxn modelId="{8B8DDB7D-E09C-484E-A9E1-901AB199B117}" type="presParOf" srcId="{E5235E5F-3033-414A-A3B1-EAF5C5A1BE0E}" destId="{C61365A0-585D-4EBE-A441-80637BA4F4C2}" srcOrd="1" destOrd="0" presId="urn:microsoft.com/office/officeart/2005/8/layout/hierarchy4"/>
    <dgm:cxn modelId="{BF2E59FA-478C-4484-AE49-00893D2DB4B9}" type="presParOf" srcId="{A8A5F476-8F2A-43F9-8648-A48C26DBB486}" destId="{79580C84-23F9-4ACD-BF53-27B6E889EEC0}" srcOrd="1" destOrd="0" presId="urn:microsoft.com/office/officeart/2005/8/layout/hierarchy4"/>
    <dgm:cxn modelId="{5F406101-658C-461B-A25D-662320CF20BA}" type="presParOf" srcId="{A8A5F476-8F2A-43F9-8648-A48C26DBB486}" destId="{6FDAD27D-A430-498A-B0BA-EB9EBD96CAE2}" srcOrd="2" destOrd="0" presId="urn:microsoft.com/office/officeart/2005/8/layout/hierarchy4"/>
    <dgm:cxn modelId="{589F6A00-8752-4290-81A6-AA90B3A9DB3D}" type="presParOf" srcId="{6FDAD27D-A430-498A-B0BA-EB9EBD96CAE2}" destId="{1D0B164C-924E-4F4E-8C3F-3B97EEC6BF75}" srcOrd="0" destOrd="0" presId="urn:microsoft.com/office/officeart/2005/8/layout/hierarchy4"/>
    <dgm:cxn modelId="{7DD40853-CCB1-435D-A200-99CB66C88AD7}" type="presParOf" srcId="{6FDAD27D-A430-498A-B0BA-EB9EBD96CAE2}" destId="{21759A4C-5166-483F-BD28-AB878CC1607E}" srcOrd="1" destOrd="0" presId="urn:microsoft.com/office/officeart/2005/8/layout/hierarchy4"/>
    <dgm:cxn modelId="{0427F388-ABDB-4F1A-8D69-069C5DF5FD2C}" type="presParOf" srcId="{6FDAD27D-A430-498A-B0BA-EB9EBD96CAE2}" destId="{9B87FAFF-C063-49D1-B45B-AA9CE5377311}" srcOrd="2" destOrd="0" presId="urn:microsoft.com/office/officeart/2005/8/layout/hierarchy4"/>
    <dgm:cxn modelId="{3166F4D7-216E-42F6-984F-C4109163CDAF}" type="presParOf" srcId="{9B87FAFF-C063-49D1-B45B-AA9CE5377311}" destId="{036B14B9-B4F3-46C5-A9C0-613FB65DA0AB}" srcOrd="0" destOrd="0" presId="urn:microsoft.com/office/officeart/2005/8/layout/hierarchy4"/>
    <dgm:cxn modelId="{F577FAF3-AEDB-4DE2-BC89-0940CECA79CB}" type="presParOf" srcId="{036B14B9-B4F3-46C5-A9C0-613FB65DA0AB}" destId="{2BD52737-2B19-443F-BC39-4E55BE5F239D}" srcOrd="0" destOrd="0" presId="urn:microsoft.com/office/officeart/2005/8/layout/hierarchy4"/>
    <dgm:cxn modelId="{5B29668C-A300-473F-8F0A-A8DAB5D42371}" type="presParOf" srcId="{036B14B9-B4F3-46C5-A9C0-613FB65DA0AB}" destId="{1C4B84FF-4A5F-4DBB-983C-135F866B462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2F829-590B-4661-97BE-A61871BA72D1}">
      <dsp:nvSpPr>
        <dsp:cNvPr id="0" name=""/>
        <dsp:cNvSpPr/>
      </dsp:nvSpPr>
      <dsp:spPr>
        <a:xfrm>
          <a:off x="0" y="65667"/>
          <a:ext cx="7770599" cy="13215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1</a:t>
          </a:r>
          <a:r>
            <a:rPr lang="ru-RU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2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Самоанализ причин низкого качества образования</a:t>
          </a:r>
          <a:endParaRPr lang="ru-RU" sz="24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706" y="104373"/>
        <a:ext cx="7693187" cy="1244105"/>
      </dsp:txXfrm>
    </dsp:sp>
    <dsp:sp modelId="{61DE589B-6745-4532-BF3F-3A8DA6C190F2}">
      <dsp:nvSpPr>
        <dsp:cNvPr id="0" name=""/>
        <dsp:cNvSpPr/>
      </dsp:nvSpPr>
      <dsp:spPr>
        <a:xfrm>
          <a:off x="117148" y="1469910"/>
          <a:ext cx="5164622" cy="13685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2. Выявление проблем в практике преподавания предметов</a:t>
          </a:r>
          <a:endParaRPr lang="ru-RU" sz="24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7231" y="1509993"/>
        <a:ext cx="5084456" cy="1288374"/>
      </dsp:txXfrm>
    </dsp:sp>
    <dsp:sp modelId="{49D26014-AD02-409D-8E9C-B7AA7E82924F}">
      <dsp:nvSpPr>
        <dsp:cNvPr id="0" name=""/>
        <dsp:cNvSpPr/>
      </dsp:nvSpPr>
      <dsp:spPr>
        <a:xfrm>
          <a:off x="8484" y="2967377"/>
          <a:ext cx="2390044" cy="13685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4.Коллективный поиск  путей решения</a:t>
          </a:r>
        </a:p>
      </dsp:txBody>
      <dsp:txXfrm>
        <a:off x="48567" y="3007460"/>
        <a:ext cx="2309878" cy="1288374"/>
      </dsp:txXfrm>
    </dsp:sp>
    <dsp:sp modelId="{BE8B36D5-B6BB-4BF6-A48D-B32B3A836295}">
      <dsp:nvSpPr>
        <dsp:cNvPr id="0" name=""/>
        <dsp:cNvSpPr/>
      </dsp:nvSpPr>
      <dsp:spPr>
        <a:xfrm>
          <a:off x="2498910" y="2967377"/>
          <a:ext cx="2674196" cy="13685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5. Индивидуальный поиск путей решения</a:t>
          </a:r>
        </a:p>
      </dsp:txBody>
      <dsp:txXfrm>
        <a:off x="2538993" y="3007460"/>
        <a:ext cx="2594030" cy="1288374"/>
      </dsp:txXfrm>
    </dsp:sp>
    <dsp:sp modelId="{1D0B164C-924E-4F4E-8C3F-3B97EEC6BF75}">
      <dsp:nvSpPr>
        <dsp:cNvPr id="0" name=""/>
        <dsp:cNvSpPr/>
      </dsp:nvSpPr>
      <dsp:spPr>
        <a:xfrm>
          <a:off x="5373870" y="1461545"/>
          <a:ext cx="2390044" cy="13685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3. Выявление проблем в организации образовательного процесса  в ОУ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13953" y="1501628"/>
        <a:ext cx="2309878" cy="1288374"/>
      </dsp:txXfrm>
    </dsp:sp>
    <dsp:sp modelId="{2BD52737-2B19-443F-BC39-4E55BE5F239D}">
      <dsp:nvSpPr>
        <dsp:cNvPr id="0" name=""/>
        <dsp:cNvSpPr/>
      </dsp:nvSpPr>
      <dsp:spPr>
        <a:xfrm>
          <a:off x="5373870" y="2967377"/>
          <a:ext cx="2390044" cy="13685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6. Корректировка рабочих программ педагогов, учебных планов ОУ.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13953" y="3007460"/>
        <a:ext cx="2309878" cy="1288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44104-0D33-4EB2-B453-09A069854C6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A780C-8697-44DE-81BD-7618E469D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485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79D00-BCD5-4615-A985-723688AF4E52}" type="slidenum">
              <a:rPr lang="ru-RU"/>
              <a:pPr/>
              <a:t>5</a:t>
            </a:fld>
            <a:endParaRPr lang="ru-RU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79D00-BCD5-4615-A985-723688AF4E52}" type="slidenum">
              <a:rPr lang="ru-RU"/>
              <a:pPr/>
              <a:t>6</a:t>
            </a:fld>
            <a:endParaRPr lang="ru-RU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05.12.2018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611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05.12.2018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138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05.12.2018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77627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05.12.2018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263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05.12.2018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55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05.12.2018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43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05.12.2018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48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05.12.2018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84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05.12.2018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09485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05.12.2018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93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05.12.2018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7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05.12.2018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1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97" y="0"/>
            <a:ext cx="9144000" cy="2111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Опыт  реализации адресной программы поддержки школ НАГАЙБАКСКОГО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РАЙОНА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48"/>
          <a:stretch/>
        </p:blipFill>
        <p:spPr>
          <a:xfrm>
            <a:off x="7303" y="2123570"/>
            <a:ext cx="9144000" cy="474654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67944" y="1916832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                              Заместитель директора</a:t>
            </a:r>
          </a:p>
          <a:p>
            <a:pPr algn="ctr"/>
            <a:r>
              <a:rPr lang="ru-RU" b="1" dirty="0" smtClean="0"/>
              <a:t>                                   МОУ «</a:t>
            </a:r>
            <a:r>
              <a:rPr lang="ru-RU" b="1" dirty="0"/>
              <a:t>СОШ № 5 УИМ»</a:t>
            </a:r>
          </a:p>
          <a:p>
            <a:pPr algn="ctr"/>
            <a:r>
              <a:rPr lang="ru-RU" b="1" dirty="0" smtClean="0"/>
              <a:t>                                          г</a:t>
            </a:r>
            <a:r>
              <a:rPr lang="ru-RU" b="1" dirty="0"/>
              <a:t>. Магнитогорска</a:t>
            </a:r>
          </a:p>
          <a:p>
            <a:pPr algn="ctr"/>
            <a:r>
              <a:rPr lang="ru-RU" b="1" dirty="0" smtClean="0"/>
              <a:t>                                              </a:t>
            </a:r>
            <a:r>
              <a:rPr lang="ru-RU" b="1" dirty="0" err="1" smtClean="0"/>
              <a:t>Стоянкина</a:t>
            </a:r>
            <a:r>
              <a:rPr lang="ru-RU" b="1" dirty="0" smtClean="0"/>
              <a:t> Н.Н.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874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62" y="0"/>
            <a:ext cx="763284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5796" y="4941168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Парижская СОШ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2753457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Балканская СОШ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437874" y="1124744"/>
            <a:ext cx="2412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/>
              <a:t>Фершанпенуазская</a:t>
            </a:r>
            <a:r>
              <a:rPr lang="ru-RU" sz="2000" dirty="0" smtClean="0"/>
              <a:t> СОШ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094058" y="4941168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/>
              <a:t>Кассельская</a:t>
            </a:r>
            <a:r>
              <a:rPr lang="ru-RU" sz="2000" dirty="0" smtClean="0"/>
              <a:t> СОШ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616116" y="2753457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/>
              <a:t>Красногорская</a:t>
            </a:r>
            <a:r>
              <a:rPr lang="ru-RU" sz="2000" dirty="0" smtClean="0"/>
              <a:t> СОШ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671900" y="2921168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МОУ «СОШ №5 УИМ» г. Магнитогорска</a:t>
            </a:r>
            <a:endParaRPr lang="ru-RU" sz="2000" b="1" dirty="0"/>
          </a:p>
        </p:txBody>
      </p:sp>
      <p:sp>
        <p:nvSpPr>
          <p:cNvPr id="11" name="Овал 10"/>
          <p:cNvSpPr/>
          <p:nvPr/>
        </p:nvSpPr>
        <p:spPr>
          <a:xfrm>
            <a:off x="3437874" y="2457023"/>
            <a:ext cx="2463096" cy="246649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МОУ </a:t>
            </a:r>
            <a:endParaRPr lang="ru-RU" b="1" dirty="0" smtClean="0"/>
          </a:p>
          <a:p>
            <a:pPr algn="ctr"/>
            <a:r>
              <a:rPr lang="ru-RU" b="1" dirty="0" smtClean="0"/>
              <a:t>«</a:t>
            </a:r>
            <a:r>
              <a:rPr lang="ru-RU" b="1" dirty="0"/>
              <a:t>СОШ </a:t>
            </a:r>
            <a:r>
              <a:rPr lang="ru-RU" b="1" dirty="0" smtClean="0"/>
              <a:t>№ 5 </a:t>
            </a:r>
            <a:r>
              <a:rPr lang="ru-RU" b="1" dirty="0"/>
              <a:t>УИМ» </a:t>
            </a:r>
            <a:endParaRPr lang="ru-RU" b="1" dirty="0" smtClean="0"/>
          </a:p>
          <a:p>
            <a:pPr algn="ctr"/>
            <a:r>
              <a:rPr lang="ru-RU" sz="1600" b="1" dirty="0" smtClean="0"/>
              <a:t>г</a:t>
            </a:r>
            <a:r>
              <a:rPr lang="ru-RU" sz="1600" b="1" dirty="0"/>
              <a:t>. </a:t>
            </a:r>
            <a:r>
              <a:rPr lang="ru-RU" sz="1600" b="1" dirty="0" smtClean="0"/>
              <a:t>Магнитогорска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0122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dirty="0" smtClean="0"/>
              <a:t>Механизм  поддержки школ </a:t>
            </a:r>
            <a:br>
              <a:rPr lang="ru-RU" sz="3200" b="1" dirty="0" smtClean="0"/>
            </a:br>
            <a:r>
              <a:rPr lang="ru-RU" sz="3200" b="1" dirty="0" err="1" smtClean="0"/>
              <a:t>Нагайбакского</a:t>
            </a:r>
            <a:r>
              <a:rPr lang="ru-RU" sz="3200" b="1" dirty="0" smtClean="0"/>
              <a:t> района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23337688"/>
              </p:ext>
            </p:extLst>
          </p:nvPr>
        </p:nvGraphicFramePr>
        <p:xfrm>
          <a:off x="914400" y="1447800"/>
          <a:ext cx="7772400" cy="4338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rot="10800000" flipV="1">
            <a:off x="3357563" y="2786063"/>
            <a:ext cx="1214437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643438" y="2786063"/>
            <a:ext cx="2571750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2357438" y="4286250"/>
            <a:ext cx="1214437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571875" y="4286250"/>
            <a:ext cx="1143000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7323137" y="4322763"/>
            <a:ext cx="2143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4714875" y="4286250"/>
            <a:ext cx="2786063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8" name="TextBox 16"/>
          <p:cNvSpPr txBox="1">
            <a:spLocks noChangeArrowheads="1"/>
          </p:cNvSpPr>
          <p:nvPr/>
        </p:nvSpPr>
        <p:spPr bwMode="auto">
          <a:xfrm>
            <a:off x="821530" y="6000750"/>
            <a:ext cx="7786687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Обобщение 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опыта, коррекция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2106612" y="5894388"/>
            <a:ext cx="2143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4483100" y="5911850"/>
            <a:ext cx="142875" cy="34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7394575" y="5894388"/>
            <a:ext cx="21431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07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655" y="-243408"/>
            <a:ext cx="8229600" cy="1143000"/>
          </a:xfrm>
        </p:spPr>
        <p:txBody>
          <a:bodyPr/>
          <a:lstStyle/>
          <a:p>
            <a:r>
              <a:rPr lang="ru-RU" b="1" dirty="0" smtClean="0"/>
              <a:t>Взаимодействие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48680"/>
            <a:ext cx="3998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Сельские школы (ШНР)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34580" y="57214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Городская школа (лидер)</a:t>
            </a:r>
            <a:endParaRPr lang="ru-RU" sz="28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801037" y="810290"/>
            <a:ext cx="122110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504" y="1098536"/>
            <a:ext cx="423207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Потребности: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Совершенствование работы управленческой команды ОУ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саморазвитию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Методическая помощь в организации занятий по подготовке к ГИА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учебной мотивации обучающих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проектной и внеурочной деятельности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системно-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самоанализ учебно-воспитательной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2824" y="1691349"/>
            <a:ext cx="32217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Опыт РИП</a:t>
            </a:r>
          </a:p>
          <a:p>
            <a:pPr marL="285750" indent="-285750">
              <a:buFontTx/>
              <a:buChar char="-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Ресурсы </a:t>
            </a:r>
          </a:p>
          <a:p>
            <a:pPr marL="285750" indent="-285750">
              <a:buFontTx/>
              <a:buChar char="-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Консультации</a:t>
            </a:r>
          </a:p>
          <a:p>
            <a:pPr marL="285750" indent="-285750">
              <a:buFontTx/>
              <a:buChar char="-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Совместные семинары, события</a:t>
            </a:r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4309055" y="2276872"/>
            <a:ext cx="1593769" cy="176172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8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33830037"/>
              </p:ext>
            </p:extLst>
          </p:nvPr>
        </p:nvGraphicFramePr>
        <p:xfrm>
          <a:off x="57512" y="77587"/>
          <a:ext cx="8978984" cy="7435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4328"/>
                <a:gridCol w="1584176"/>
                <a:gridCol w="4320480"/>
              </a:tblGrid>
              <a:tr h="111607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ОСНОВНЫЕ ТЕМЫ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МЕРОПРИЯТИЙ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КОЛИЧЕСТВО УЧАСТНИКОВ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ФОРМЫ РЕАЛИЗАЦИИ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116079"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Проектирование совместной деятельности на 2018-2019 учебный год. </a:t>
                      </a:r>
                      <a:endParaRPr lang="ru-RU" sz="24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круглый стол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839335">
                <a:tc>
                  <a:txBody>
                    <a:bodyPr/>
                    <a:lstStyle/>
                    <a:p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«Реализация системно-</a:t>
                      </a: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деятельностного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подхода на уроках».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открытые учебные занятия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копилки методических материалов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2559581">
                <a:tc>
                  <a:txBody>
                    <a:bodyPr/>
                    <a:lstStyle/>
                    <a:p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«Проектирование  программы развития школы. Модель эффективной современной школы»</a:t>
                      </a:r>
                    </a:p>
                    <a:p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    практико-ориентированный  семинар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методические рекомендации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56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07702031"/>
              </p:ext>
            </p:extLst>
          </p:nvPr>
        </p:nvGraphicFramePr>
        <p:xfrm>
          <a:off x="57512" y="77587"/>
          <a:ext cx="8978984" cy="6580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2360"/>
                <a:gridCol w="1296144"/>
                <a:gridCol w="4320480"/>
              </a:tblGrid>
              <a:tr h="111607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ОСНОВНЫЕ ТЕМЫ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МЕРОПРИЯТИЙ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КОЛИЧЕСТВО УЧАСТНИКОВ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ФОРМЫ РЕАЛИЗАЦИИ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65927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Механизмы разработки индивидуальных образовательных маршрутов. Сопровождение выпускников по подготовке к ГИА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открытые учебные  занятия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копилки методических материалов</a:t>
                      </a: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2739646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Система подготовки обучающихся  старших классов к итоговой аттестации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   методические рекомендации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27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/>
              <a:t>Эффекты для педагогов </a:t>
            </a:r>
            <a:br>
              <a:rPr lang="ru-RU" u="sng" dirty="0" smtClean="0"/>
            </a:br>
            <a:r>
              <a:rPr lang="ru-RU" u="sng" dirty="0" smtClean="0"/>
              <a:t>школы-лидера</a:t>
            </a:r>
            <a:br>
              <a:rPr lang="ru-RU" u="sng" dirty="0" smtClean="0"/>
            </a:b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систематизация и обобщение своего педагогического опыта;</a:t>
            </a:r>
          </a:p>
          <a:p>
            <a:pPr>
              <a:buFontTx/>
              <a:buChar char="-"/>
            </a:pPr>
            <a:r>
              <a:rPr lang="ru-RU" dirty="0"/>
              <a:t>п</a:t>
            </a:r>
            <a:r>
              <a:rPr lang="ru-RU" dirty="0" smtClean="0"/>
              <a:t>реодоление психологического барьера в работе со взрослой аудиторией;</a:t>
            </a:r>
          </a:p>
          <a:p>
            <a:pPr>
              <a:buFontTx/>
              <a:buChar char="-"/>
            </a:pPr>
            <a:r>
              <a:rPr lang="ru-RU" dirty="0"/>
              <a:t>с</a:t>
            </a:r>
            <a:r>
              <a:rPr lang="ru-RU" dirty="0" smtClean="0"/>
              <a:t>амореализация и общественное признание;</a:t>
            </a:r>
          </a:p>
          <a:p>
            <a:pPr>
              <a:buFontTx/>
              <a:buChar char="-"/>
            </a:pPr>
            <a:r>
              <a:rPr lang="ru-RU" dirty="0"/>
              <a:t>м</a:t>
            </a:r>
            <a:r>
              <a:rPr lang="ru-RU" dirty="0" smtClean="0"/>
              <a:t>атериальная мотивация.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77139"/>
            <a:ext cx="2736304" cy="182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07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5" y="0"/>
            <a:ext cx="6503473" cy="675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284</Words>
  <Application>Microsoft Office PowerPoint</Application>
  <PresentationFormat>Экран (4:3)</PresentationFormat>
  <Paragraphs>84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1_Трек</vt:lpstr>
      <vt:lpstr>Презентация PowerPoint</vt:lpstr>
      <vt:lpstr>Презентация PowerPoint</vt:lpstr>
      <vt:lpstr>Механизм  поддержки школ  Нагайбакского района</vt:lpstr>
      <vt:lpstr>Взаимодействие</vt:lpstr>
      <vt:lpstr>Презентация PowerPoint</vt:lpstr>
      <vt:lpstr>Презентация PowerPoint</vt:lpstr>
      <vt:lpstr> Эффекты для педагогов  школы-лидера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Юзер</dc:creator>
  <cp:lastModifiedBy>Пользователь</cp:lastModifiedBy>
  <cp:revision>30</cp:revision>
  <dcterms:created xsi:type="dcterms:W3CDTF">2018-12-03T06:47:34Z</dcterms:created>
  <dcterms:modified xsi:type="dcterms:W3CDTF">2018-12-05T16:07:12Z</dcterms:modified>
</cp:coreProperties>
</file>