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rawing5.xml" ContentType="application/vnd.ms-office.drawingml.diagramDrawing+xml"/>
  <Override PartName="/ppt/diagrams/quickStyle6.xml" ContentType="application/vnd.openxmlformats-officedocument.drawingml.diagramStyl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2" r:id="rId3"/>
    <p:sldId id="263" r:id="rId4"/>
    <p:sldId id="261" r:id="rId5"/>
    <p:sldId id="265" r:id="rId6"/>
    <p:sldId id="266" r:id="rId7"/>
    <p:sldId id="268" r:id="rId8"/>
    <p:sldId id="267" r:id="rId9"/>
    <p:sldId id="258" r:id="rId10"/>
    <p:sldId id="260" r:id="rId11"/>
    <p:sldId id="264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56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50CFDFD-C9D4-437D-AD74-4AF377082724}" type="doc">
      <dgm:prSet loTypeId="urn:microsoft.com/office/officeart/2005/8/layout/list1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47D1520-893B-4CF6-8CF2-DF05714D4459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Федеральный закон от 29 декабря 2012 г. № 273-ФЗ «Об образовании в Российской Федерации»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B44E5D4A-7058-4104-87A7-93A5F867E653}" type="parTrans" cxnId="{C54F4D1E-9428-4D3D-A83C-937E6FDAE657}">
      <dgm:prSet/>
      <dgm:spPr/>
      <dgm:t>
        <a:bodyPr/>
        <a:lstStyle/>
        <a:p>
          <a:endParaRPr lang="ru-RU"/>
        </a:p>
      </dgm:t>
    </dgm:pt>
    <dgm:pt modelId="{4B609F94-FF99-4AF7-81DA-B73817C90821}" type="sibTrans" cxnId="{C54F4D1E-9428-4D3D-A83C-937E6FDAE657}">
      <dgm:prSet/>
      <dgm:spPr/>
      <dgm:t>
        <a:bodyPr/>
        <a:lstStyle/>
        <a:p>
          <a:endParaRPr lang="ru-RU"/>
        </a:p>
      </dgm:t>
    </dgm:pt>
    <dgm:pt modelId="{77D331F6-410D-4346-97BA-C513622C1382}">
      <dgm:prSet phldrT="[Текст]" custT="1"/>
      <dgm:spPr/>
      <dgm:t>
        <a:bodyPr/>
        <a:lstStyle/>
        <a:p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Федеральный Государственный образовательный стандарт начального общего образования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FBB7146E-9C2B-4FAE-B41C-E863F2873E28}" type="parTrans" cxnId="{FF493B05-1E48-4E5C-9C3E-7784216DE31A}">
      <dgm:prSet/>
      <dgm:spPr/>
      <dgm:t>
        <a:bodyPr/>
        <a:lstStyle/>
        <a:p>
          <a:endParaRPr lang="ru-RU"/>
        </a:p>
      </dgm:t>
    </dgm:pt>
    <dgm:pt modelId="{4F1FC4E8-2816-4F43-819F-44EE5D7EA6B1}" type="sibTrans" cxnId="{FF493B05-1E48-4E5C-9C3E-7784216DE31A}">
      <dgm:prSet/>
      <dgm:spPr/>
      <dgm:t>
        <a:bodyPr/>
        <a:lstStyle/>
        <a:p>
          <a:endParaRPr lang="ru-RU"/>
        </a:p>
      </dgm:t>
    </dgm:pt>
    <dgm:pt modelId="{4F799658-8A87-4D7B-A99A-F21EBB0AA918}">
      <dgm:prSet phldrT="[Текст]" custT="1"/>
      <dgm:spPr/>
      <dgm:t>
        <a:bodyPr/>
        <a:lstStyle/>
        <a:p>
          <a:pPr>
            <a:spcAft>
              <a:spcPts val="0"/>
            </a:spcAft>
          </a:pP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Пособие «Методические рекомендации по учету национальных, региональных и этнокультурных особенностей при разработке общеобразовательными учреждениями основных образовательных программ начального, основного, среднего общего образования»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B043FF8A-3547-4264-A6F3-BCC32B86C976}" type="parTrans" cxnId="{21EA8F86-FFE8-402F-AB97-E519FE46BF01}">
      <dgm:prSet/>
      <dgm:spPr/>
      <dgm:t>
        <a:bodyPr/>
        <a:lstStyle/>
        <a:p>
          <a:endParaRPr lang="ru-RU"/>
        </a:p>
      </dgm:t>
    </dgm:pt>
    <dgm:pt modelId="{F35A0AB8-17D2-4C2E-A760-538D15E759A7}" type="sibTrans" cxnId="{21EA8F86-FFE8-402F-AB97-E519FE46BF01}">
      <dgm:prSet/>
      <dgm:spPr/>
      <dgm:t>
        <a:bodyPr/>
        <a:lstStyle/>
        <a:p>
          <a:endParaRPr lang="ru-RU"/>
        </a:p>
      </dgm:t>
    </dgm:pt>
    <dgm:pt modelId="{91B8330E-8D90-4632-870E-67B4E8251B74}" type="pres">
      <dgm:prSet presAssocID="{750CFDFD-C9D4-437D-AD74-4AF377082724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E05B081-BDBF-46A8-ACB6-1BC33386AE82}" type="pres">
      <dgm:prSet presAssocID="{E47D1520-893B-4CF6-8CF2-DF05714D4459}" presName="parentLin" presStyleCnt="0"/>
      <dgm:spPr/>
    </dgm:pt>
    <dgm:pt modelId="{86CF8C34-B689-42ED-BC4F-BC148B5B59FE}" type="pres">
      <dgm:prSet presAssocID="{E47D1520-893B-4CF6-8CF2-DF05714D4459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B30F8DE7-41B4-4EBB-8155-2BC0A257A1F7}" type="pres">
      <dgm:prSet presAssocID="{E47D1520-893B-4CF6-8CF2-DF05714D4459}" presName="parentText" presStyleLbl="node1" presStyleIdx="0" presStyleCnt="3" custScaleX="150191" custScaleY="678154" custLinFactNeighborX="-17588" custLinFactNeighborY="6782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77CBA97-4260-4F9B-BB46-284658A1387F}" type="pres">
      <dgm:prSet presAssocID="{E47D1520-893B-4CF6-8CF2-DF05714D4459}" presName="negativeSpace" presStyleCnt="0"/>
      <dgm:spPr/>
    </dgm:pt>
    <dgm:pt modelId="{1B7A4C03-ABF0-455B-9F49-116DBBC07172}" type="pres">
      <dgm:prSet presAssocID="{E47D1520-893B-4CF6-8CF2-DF05714D4459}" presName="childText" presStyleLbl="conFgAcc1" presStyleIdx="0" presStyleCnt="3" custScaleY="498154" custLinFactY="-128590" custLinFactNeighborY="-200000">
        <dgm:presLayoutVars>
          <dgm:bulletEnabled val="1"/>
        </dgm:presLayoutVars>
      </dgm:prSet>
      <dgm:spPr/>
    </dgm:pt>
    <dgm:pt modelId="{165ABC6A-86BA-4CDD-BE0C-DB23E361742E}" type="pres">
      <dgm:prSet presAssocID="{4B609F94-FF99-4AF7-81DA-B73817C90821}" presName="spaceBetweenRectangles" presStyleCnt="0"/>
      <dgm:spPr/>
    </dgm:pt>
    <dgm:pt modelId="{CAEEB6F0-10BA-471E-A665-2120FC080EC2}" type="pres">
      <dgm:prSet presAssocID="{77D331F6-410D-4346-97BA-C513622C1382}" presName="parentLin" presStyleCnt="0"/>
      <dgm:spPr/>
    </dgm:pt>
    <dgm:pt modelId="{497283FC-C5AB-4120-B08C-E1D98D10E650}" type="pres">
      <dgm:prSet presAssocID="{77D331F6-410D-4346-97BA-C513622C1382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3DBA1F60-32B9-44B0-B38C-7BFB495F5963}" type="pres">
      <dgm:prSet presAssocID="{77D331F6-410D-4346-97BA-C513622C1382}" presName="parentText" presStyleLbl="node1" presStyleIdx="1" presStyleCnt="3" custScaleX="142857" custScaleY="493172" custLinFactNeighborX="-21476" custLinFactNeighborY="3904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F00D312-83A4-4D70-AA45-450E1432EF38}" type="pres">
      <dgm:prSet presAssocID="{77D331F6-410D-4346-97BA-C513622C1382}" presName="negativeSpace" presStyleCnt="0"/>
      <dgm:spPr/>
    </dgm:pt>
    <dgm:pt modelId="{7333BC12-64FA-4917-AA78-AF91694BCA59}" type="pres">
      <dgm:prSet presAssocID="{77D331F6-410D-4346-97BA-C513622C1382}" presName="childText" presStyleLbl="conFgAcc1" presStyleIdx="1" presStyleCnt="3" custScaleY="510013" custLinFactY="-195781" custLinFactNeighborY="-200000">
        <dgm:presLayoutVars>
          <dgm:bulletEnabled val="1"/>
        </dgm:presLayoutVars>
      </dgm:prSet>
      <dgm:spPr/>
    </dgm:pt>
    <dgm:pt modelId="{A3DB12A3-7AF9-4E80-813A-42EDF22095A4}" type="pres">
      <dgm:prSet presAssocID="{4F1FC4E8-2816-4F43-819F-44EE5D7EA6B1}" presName="spaceBetweenRectangles" presStyleCnt="0"/>
      <dgm:spPr/>
    </dgm:pt>
    <dgm:pt modelId="{EF55BA92-A5A4-4C57-92DC-40E5FF6B3152}" type="pres">
      <dgm:prSet presAssocID="{4F799658-8A87-4D7B-A99A-F21EBB0AA918}" presName="parentLin" presStyleCnt="0"/>
      <dgm:spPr/>
    </dgm:pt>
    <dgm:pt modelId="{F637517A-E9C5-4CFC-9DC4-1FA54400B796}" type="pres">
      <dgm:prSet presAssocID="{4F799658-8A87-4D7B-A99A-F21EBB0AA918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37C91153-669A-43A1-A1D2-A023E4678AB7}" type="pres">
      <dgm:prSet presAssocID="{4F799658-8A87-4D7B-A99A-F21EBB0AA918}" presName="parentText" presStyleLbl="node1" presStyleIdx="2" presStyleCnt="3" custScaleX="142997" custScaleY="837625" custLinFactY="-24436" custLinFactNeighborX="-1744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1892480-6E4A-4E51-877C-B928C00DC79D}" type="pres">
      <dgm:prSet presAssocID="{4F799658-8A87-4D7B-A99A-F21EBB0AA918}" presName="negativeSpace" presStyleCnt="0"/>
      <dgm:spPr/>
    </dgm:pt>
    <dgm:pt modelId="{132DE741-2FD1-4EFB-86FC-1F0E36BD7243}" type="pres">
      <dgm:prSet presAssocID="{4F799658-8A87-4D7B-A99A-F21EBB0AA918}" presName="childText" presStyleLbl="conFgAcc1" presStyleIdx="2" presStyleCnt="3" custScaleY="439389" custLinFactY="-200000" custLinFactNeighborY="-252923">
        <dgm:presLayoutVars>
          <dgm:bulletEnabled val="1"/>
        </dgm:presLayoutVars>
      </dgm:prSet>
      <dgm:spPr/>
    </dgm:pt>
  </dgm:ptLst>
  <dgm:cxnLst>
    <dgm:cxn modelId="{F9E29349-AE02-44D4-A7B4-472DACC0FF60}" type="presOf" srcId="{E47D1520-893B-4CF6-8CF2-DF05714D4459}" destId="{B30F8DE7-41B4-4EBB-8155-2BC0A257A1F7}" srcOrd="1" destOrd="0" presId="urn:microsoft.com/office/officeart/2005/8/layout/list1"/>
    <dgm:cxn modelId="{82B66EB9-1934-4650-9953-04E3A026A8AC}" type="presOf" srcId="{4F799658-8A87-4D7B-A99A-F21EBB0AA918}" destId="{37C91153-669A-43A1-A1D2-A023E4678AB7}" srcOrd="1" destOrd="0" presId="urn:microsoft.com/office/officeart/2005/8/layout/list1"/>
    <dgm:cxn modelId="{0F07FB33-35BF-40DD-B3F1-01CB0D05BCC0}" type="presOf" srcId="{77D331F6-410D-4346-97BA-C513622C1382}" destId="{497283FC-C5AB-4120-B08C-E1D98D10E650}" srcOrd="0" destOrd="0" presId="urn:microsoft.com/office/officeart/2005/8/layout/list1"/>
    <dgm:cxn modelId="{F1CA7A0B-FA56-4601-A84D-4FCA6E6551AB}" type="presOf" srcId="{E47D1520-893B-4CF6-8CF2-DF05714D4459}" destId="{86CF8C34-B689-42ED-BC4F-BC148B5B59FE}" srcOrd="0" destOrd="0" presId="urn:microsoft.com/office/officeart/2005/8/layout/list1"/>
    <dgm:cxn modelId="{C54F4D1E-9428-4D3D-A83C-937E6FDAE657}" srcId="{750CFDFD-C9D4-437D-AD74-4AF377082724}" destId="{E47D1520-893B-4CF6-8CF2-DF05714D4459}" srcOrd="0" destOrd="0" parTransId="{B44E5D4A-7058-4104-87A7-93A5F867E653}" sibTransId="{4B609F94-FF99-4AF7-81DA-B73817C90821}"/>
    <dgm:cxn modelId="{B958A4F4-75D5-4A73-B95F-351104CB7256}" type="presOf" srcId="{4F799658-8A87-4D7B-A99A-F21EBB0AA918}" destId="{F637517A-E9C5-4CFC-9DC4-1FA54400B796}" srcOrd="0" destOrd="0" presId="urn:microsoft.com/office/officeart/2005/8/layout/list1"/>
    <dgm:cxn modelId="{5D60AD37-9E07-4E90-80BE-4BEC514287E4}" type="presOf" srcId="{750CFDFD-C9D4-437D-AD74-4AF377082724}" destId="{91B8330E-8D90-4632-870E-67B4E8251B74}" srcOrd="0" destOrd="0" presId="urn:microsoft.com/office/officeart/2005/8/layout/list1"/>
    <dgm:cxn modelId="{21EA8F86-FFE8-402F-AB97-E519FE46BF01}" srcId="{750CFDFD-C9D4-437D-AD74-4AF377082724}" destId="{4F799658-8A87-4D7B-A99A-F21EBB0AA918}" srcOrd="2" destOrd="0" parTransId="{B043FF8A-3547-4264-A6F3-BCC32B86C976}" sibTransId="{F35A0AB8-17D2-4C2E-A760-538D15E759A7}"/>
    <dgm:cxn modelId="{3DB2DD55-9F82-49E8-A2E3-641A2995960E}" type="presOf" srcId="{77D331F6-410D-4346-97BA-C513622C1382}" destId="{3DBA1F60-32B9-44B0-B38C-7BFB495F5963}" srcOrd="1" destOrd="0" presId="urn:microsoft.com/office/officeart/2005/8/layout/list1"/>
    <dgm:cxn modelId="{FF493B05-1E48-4E5C-9C3E-7784216DE31A}" srcId="{750CFDFD-C9D4-437D-AD74-4AF377082724}" destId="{77D331F6-410D-4346-97BA-C513622C1382}" srcOrd="1" destOrd="0" parTransId="{FBB7146E-9C2B-4FAE-B41C-E863F2873E28}" sibTransId="{4F1FC4E8-2816-4F43-819F-44EE5D7EA6B1}"/>
    <dgm:cxn modelId="{9238F48C-72E7-4020-963A-E4996D2325C1}" type="presParOf" srcId="{91B8330E-8D90-4632-870E-67B4E8251B74}" destId="{0E05B081-BDBF-46A8-ACB6-1BC33386AE82}" srcOrd="0" destOrd="0" presId="urn:microsoft.com/office/officeart/2005/8/layout/list1"/>
    <dgm:cxn modelId="{9A86D910-1F2B-4CCD-8D20-E57AE4D55E34}" type="presParOf" srcId="{0E05B081-BDBF-46A8-ACB6-1BC33386AE82}" destId="{86CF8C34-B689-42ED-BC4F-BC148B5B59FE}" srcOrd="0" destOrd="0" presId="urn:microsoft.com/office/officeart/2005/8/layout/list1"/>
    <dgm:cxn modelId="{79829F24-CA89-4491-A0A1-2E500A96D59E}" type="presParOf" srcId="{0E05B081-BDBF-46A8-ACB6-1BC33386AE82}" destId="{B30F8DE7-41B4-4EBB-8155-2BC0A257A1F7}" srcOrd="1" destOrd="0" presId="urn:microsoft.com/office/officeart/2005/8/layout/list1"/>
    <dgm:cxn modelId="{8EB1E483-8B66-4C56-B50A-D3C173CDC4F3}" type="presParOf" srcId="{91B8330E-8D90-4632-870E-67B4E8251B74}" destId="{477CBA97-4260-4F9B-BB46-284658A1387F}" srcOrd="1" destOrd="0" presId="urn:microsoft.com/office/officeart/2005/8/layout/list1"/>
    <dgm:cxn modelId="{53A47767-ABFA-4D33-B81D-3183E76F5632}" type="presParOf" srcId="{91B8330E-8D90-4632-870E-67B4E8251B74}" destId="{1B7A4C03-ABF0-455B-9F49-116DBBC07172}" srcOrd="2" destOrd="0" presId="urn:microsoft.com/office/officeart/2005/8/layout/list1"/>
    <dgm:cxn modelId="{79334226-33A1-4212-8B98-C3F3C8210193}" type="presParOf" srcId="{91B8330E-8D90-4632-870E-67B4E8251B74}" destId="{165ABC6A-86BA-4CDD-BE0C-DB23E361742E}" srcOrd="3" destOrd="0" presId="urn:microsoft.com/office/officeart/2005/8/layout/list1"/>
    <dgm:cxn modelId="{FD121CF2-445E-47A7-A2BE-FD047C6ADD8C}" type="presParOf" srcId="{91B8330E-8D90-4632-870E-67B4E8251B74}" destId="{CAEEB6F0-10BA-471E-A665-2120FC080EC2}" srcOrd="4" destOrd="0" presId="urn:microsoft.com/office/officeart/2005/8/layout/list1"/>
    <dgm:cxn modelId="{8EBF98A9-FB8B-4D4F-A581-2F8D840030E4}" type="presParOf" srcId="{CAEEB6F0-10BA-471E-A665-2120FC080EC2}" destId="{497283FC-C5AB-4120-B08C-E1D98D10E650}" srcOrd="0" destOrd="0" presId="urn:microsoft.com/office/officeart/2005/8/layout/list1"/>
    <dgm:cxn modelId="{DF35389F-CAA1-4416-AC7D-17E2195E64DE}" type="presParOf" srcId="{CAEEB6F0-10BA-471E-A665-2120FC080EC2}" destId="{3DBA1F60-32B9-44B0-B38C-7BFB495F5963}" srcOrd="1" destOrd="0" presId="urn:microsoft.com/office/officeart/2005/8/layout/list1"/>
    <dgm:cxn modelId="{AA6FA334-9825-46FE-84CE-62EC42A35AEF}" type="presParOf" srcId="{91B8330E-8D90-4632-870E-67B4E8251B74}" destId="{6F00D312-83A4-4D70-AA45-450E1432EF38}" srcOrd="5" destOrd="0" presId="urn:microsoft.com/office/officeart/2005/8/layout/list1"/>
    <dgm:cxn modelId="{DED97682-09A3-4390-B0D4-D8653951269D}" type="presParOf" srcId="{91B8330E-8D90-4632-870E-67B4E8251B74}" destId="{7333BC12-64FA-4917-AA78-AF91694BCA59}" srcOrd="6" destOrd="0" presId="urn:microsoft.com/office/officeart/2005/8/layout/list1"/>
    <dgm:cxn modelId="{64A38B49-4487-4AD4-B65E-2B205BCE4A74}" type="presParOf" srcId="{91B8330E-8D90-4632-870E-67B4E8251B74}" destId="{A3DB12A3-7AF9-4E80-813A-42EDF22095A4}" srcOrd="7" destOrd="0" presId="urn:microsoft.com/office/officeart/2005/8/layout/list1"/>
    <dgm:cxn modelId="{FB9D5783-290A-48C1-8FFC-A1B34661FA87}" type="presParOf" srcId="{91B8330E-8D90-4632-870E-67B4E8251B74}" destId="{EF55BA92-A5A4-4C57-92DC-40E5FF6B3152}" srcOrd="8" destOrd="0" presId="urn:microsoft.com/office/officeart/2005/8/layout/list1"/>
    <dgm:cxn modelId="{B93A46CB-8FF4-48A9-A102-1126AE331690}" type="presParOf" srcId="{EF55BA92-A5A4-4C57-92DC-40E5FF6B3152}" destId="{F637517A-E9C5-4CFC-9DC4-1FA54400B796}" srcOrd="0" destOrd="0" presId="urn:microsoft.com/office/officeart/2005/8/layout/list1"/>
    <dgm:cxn modelId="{99B1AF16-728D-4E24-BF57-8907DE86C077}" type="presParOf" srcId="{EF55BA92-A5A4-4C57-92DC-40E5FF6B3152}" destId="{37C91153-669A-43A1-A1D2-A023E4678AB7}" srcOrd="1" destOrd="0" presId="urn:microsoft.com/office/officeart/2005/8/layout/list1"/>
    <dgm:cxn modelId="{6207F286-6820-4A02-BCD4-4C85C03C88D5}" type="presParOf" srcId="{91B8330E-8D90-4632-870E-67B4E8251B74}" destId="{01892480-6E4A-4E51-877C-B928C00DC79D}" srcOrd="9" destOrd="0" presId="urn:microsoft.com/office/officeart/2005/8/layout/list1"/>
    <dgm:cxn modelId="{9F8CF779-207D-481F-8996-81AEC16BA353}" type="presParOf" srcId="{91B8330E-8D90-4632-870E-67B4E8251B74}" destId="{132DE741-2FD1-4EFB-86FC-1F0E36BD7243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7538590-5F6D-49A9-9B1D-97CE72383EB0}" type="doc">
      <dgm:prSet loTypeId="urn:microsoft.com/office/officeart/2005/8/layout/chevron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831CC73-73A0-4631-A10F-9F1628335DB5}">
      <dgm:prSet phldrT="[Текст]" custT="1"/>
      <dgm:spPr/>
      <dgm:t>
        <a:bodyPr/>
        <a:lstStyle/>
        <a:p>
          <a:r>
            <a:rPr lang="ru-RU" sz="2000" dirty="0" err="1" smtClean="0">
              <a:latin typeface="Times New Roman" pitchFamily="18" charset="0"/>
              <a:cs typeface="Times New Roman" pitchFamily="18" charset="0"/>
            </a:rPr>
            <a:t>Метапредметные</a:t>
          </a:r>
          <a:endParaRPr lang="ru-RU" sz="2000" dirty="0">
            <a:latin typeface="Times New Roman" pitchFamily="18" charset="0"/>
            <a:cs typeface="Times New Roman" pitchFamily="18" charset="0"/>
          </a:endParaRPr>
        </a:p>
      </dgm:t>
    </dgm:pt>
    <dgm:pt modelId="{A0EC3AB3-26A2-44C9-8386-61924541D8A4}" type="parTrans" cxnId="{D2853C63-8962-4BA8-86F6-153E4A07CCD8}">
      <dgm:prSet/>
      <dgm:spPr/>
      <dgm:t>
        <a:bodyPr/>
        <a:lstStyle/>
        <a:p>
          <a:endParaRPr lang="ru-RU"/>
        </a:p>
      </dgm:t>
    </dgm:pt>
    <dgm:pt modelId="{7AFAB361-F217-4877-BE58-3C88FB09915A}" type="sibTrans" cxnId="{D2853C63-8962-4BA8-86F6-153E4A07CCD8}">
      <dgm:prSet/>
      <dgm:spPr/>
      <dgm:t>
        <a:bodyPr/>
        <a:lstStyle/>
        <a:p>
          <a:endParaRPr lang="ru-RU"/>
        </a:p>
      </dgm:t>
    </dgm:pt>
    <dgm:pt modelId="{F485CA4F-7C54-43DB-8552-D67C55389FEE}">
      <dgm:prSet custT="1"/>
      <dgm:spPr/>
      <dgm:t>
        <a:bodyPr/>
        <a:lstStyle/>
        <a:p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Личностные</a:t>
          </a:r>
          <a:endParaRPr lang="ru-RU" sz="2400" dirty="0">
            <a:latin typeface="Times New Roman" pitchFamily="18" charset="0"/>
            <a:cs typeface="Times New Roman" pitchFamily="18" charset="0"/>
          </a:endParaRPr>
        </a:p>
      </dgm:t>
    </dgm:pt>
    <dgm:pt modelId="{8E31198A-5182-4737-B1AC-462008DEBC81}" type="parTrans" cxnId="{66918F1E-B087-461C-A324-72A0D7470B7B}">
      <dgm:prSet/>
      <dgm:spPr/>
      <dgm:t>
        <a:bodyPr/>
        <a:lstStyle/>
        <a:p>
          <a:endParaRPr lang="ru-RU"/>
        </a:p>
      </dgm:t>
    </dgm:pt>
    <dgm:pt modelId="{19B4546A-C1DF-48F2-A5D5-60D18D4E69B3}" type="sibTrans" cxnId="{66918F1E-B087-461C-A324-72A0D7470B7B}">
      <dgm:prSet/>
      <dgm:spPr/>
      <dgm:t>
        <a:bodyPr/>
        <a:lstStyle/>
        <a:p>
          <a:endParaRPr lang="ru-RU"/>
        </a:p>
      </dgm:t>
    </dgm:pt>
    <dgm:pt modelId="{183A4D60-6C6F-4CCC-A297-BAC4457700F0}">
      <dgm:prSet custT="1"/>
      <dgm:spPr/>
      <dgm:t>
        <a:bodyPr/>
        <a:lstStyle/>
        <a:p>
          <a:r>
            <a:rPr lang="ru-RU" sz="2000" b="0" dirty="0" smtClean="0">
              <a:latin typeface="Times New Roman" pitchFamily="18" charset="0"/>
              <a:cs typeface="Times New Roman" pitchFamily="18" charset="0"/>
            </a:rPr>
            <a:t>сформированность чувства гордости за историю России и родного края; </a:t>
          </a:r>
          <a:endParaRPr lang="ru-RU" sz="2000" dirty="0">
            <a:latin typeface="Times New Roman" pitchFamily="18" charset="0"/>
            <a:cs typeface="Times New Roman" pitchFamily="18" charset="0"/>
          </a:endParaRPr>
        </a:p>
      </dgm:t>
    </dgm:pt>
    <dgm:pt modelId="{7C8A9FC2-3093-439B-836D-9D3B17F392DA}" type="parTrans" cxnId="{3D23360D-1F2E-4F9B-B721-00E7A69081F8}">
      <dgm:prSet/>
      <dgm:spPr/>
      <dgm:t>
        <a:bodyPr/>
        <a:lstStyle/>
        <a:p>
          <a:endParaRPr lang="ru-RU"/>
        </a:p>
      </dgm:t>
    </dgm:pt>
    <dgm:pt modelId="{0656B487-2548-4ABA-9161-127EDBEA9899}" type="sibTrans" cxnId="{3D23360D-1F2E-4F9B-B721-00E7A69081F8}">
      <dgm:prSet/>
      <dgm:spPr/>
      <dgm:t>
        <a:bodyPr/>
        <a:lstStyle/>
        <a:p>
          <a:endParaRPr lang="ru-RU"/>
        </a:p>
      </dgm:t>
    </dgm:pt>
    <dgm:pt modelId="{77DD69C4-A4F3-4A15-B7B6-61E66BE54A63}">
      <dgm:prSet custT="1"/>
      <dgm:spPr/>
      <dgm:t>
        <a:bodyPr/>
        <a:lstStyle/>
        <a:p>
          <a:pPr marL="0">
            <a:lnSpc>
              <a:spcPct val="100000"/>
            </a:lnSpc>
            <a:spcAft>
              <a:spcPts val="0"/>
            </a:spcAft>
          </a:pPr>
          <a:endParaRPr lang="ru-RU" sz="2000" b="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3CCB6ABD-2B87-4657-B770-439F8EE5FEB0}" type="parTrans" cxnId="{B87415F1-3691-4072-9E13-5C18B519F9CE}">
      <dgm:prSet/>
      <dgm:spPr/>
      <dgm:t>
        <a:bodyPr/>
        <a:lstStyle/>
        <a:p>
          <a:endParaRPr lang="ru-RU"/>
        </a:p>
      </dgm:t>
    </dgm:pt>
    <dgm:pt modelId="{9DBF1C4A-7FF6-4322-B953-AD357473329F}" type="sibTrans" cxnId="{B87415F1-3691-4072-9E13-5C18B519F9CE}">
      <dgm:prSet/>
      <dgm:spPr/>
      <dgm:t>
        <a:bodyPr/>
        <a:lstStyle/>
        <a:p>
          <a:endParaRPr lang="ru-RU"/>
        </a:p>
      </dgm:t>
    </dgm:pt>
    <dgm:pt modelId="{A82B4CCE-F9B8-45CB-A629-7428F8D7A6F3}">
      <dgm:prSet custT="1"/>
      <dgm:spPr/>
      <dgm:t>
        <a:bodyPr/>
        <a:lstStyle/>
        <a:p>
          <a:pPr marL="0">
            <a:lnSpc>
              <a:spcPct val="100000"/>
            </a:lnSpc>
            <a:spcAft>
              <a:spcPts val="0"/>
            </a:spcAft>
          </a:pPr>
          <a:r>
            <a:rPr lang="ru-RU" altLang="ru-RU" sz="2000" b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освоенность первичных действий в проектной, конструктивно-модельной, поисковой деятельности в области естественно-математического и технического профиля;</a:t>
          </a:r>
          <a:endParaRPr lang="ru-RU" altLang="ru-RU" sz="2000" b="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862B8645-7006-4B45-9008-1FBF412477A1}" type="parTrans" cxnId="{2F9A05AC-0F92-4FF5-A47A-795F88A53DC4}">
      <dgm:prSet/>
      <dgm:spPr/>
      <dgm:t>
        <a:bodyPr/>
        <a:lstStyle/>
        <a:p>
          <a:endParaRPr lang="ru-RU"/>
        </a:p>
      </dgm:t>
    </dgm:pt>
    <dgm:pt modelId="{3108F9EA-07BE-4086-A894-0E6D724EEA64}" type="sibTrans" cxnId="{2F9A05AC-0F92-4FF5-A47A-795F88A53DC4}">
      <dgm:prSet/>
      <dgm:spPr/>
      <dgm:t>
        <a:bodyPr/>
        <a:lstStyle/>
        <a:p>
          <a:endParaRPr lang="ru-RU"/>
        </a:p>
      </dgm:t>
    </dgm:pt>
    <dgm:pt modelId="{7C69DE89-245A-4B3D-B078-A25E9EBFE541}">
      <dgm:prSet custT="1"/>
      <dgm:spPr/>
      <dgm:t>
        <a:bodyPr/>
        <a:lstStyle/>
        <a:p>
          <a:pPr marL="0">
            <a:lnSpc>
              <a:spcPct val="100000"/>
            </a:lnSpc>
            <a:spcAft>
              <a:spcPts val="0"/>
            </a:spcAft>
          </a:pPr>
          <a:r>
            <a:rPr lang="ru-RU" altLang="ru-RU" sz="2000" b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сформированность способностей детей к </a:t>
          </a:r>
          <a:r>
            <a:rPr lang="ru-RU" altLang="ru-RU" sz="2000" b="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естественно-научному</a:t>
          </a:r>
          <a:r>
            <a:rPr lang="ru-RU" altLang="ru-RU" sz="2000" b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мышлению, техническому творчеству и интереса к техническим специальностям</a:t>
          </a:r>
          <a:endParaRPr lang="ru-RU" altLang="ru-RU" sz="2000" b="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DF9E8588-C5D0-462A-B22E-982D53DF17A8}" type="parTrans" cxnId="{79E2487B-5752-4A6E-910B-C246A4DAFDBD}">
      <dgm:prSet/>
      <dgm:spPr/>
      <dgm:t>
        <a:bodyPr/>
        <a:lstStyle/>
        <a:p>
          <a:endParaRPr lang="ru-RU"/>
        </a:p>
      </dgm:t>
    </dgm:pt>
    <dgm:pt modelId="{A568CEB9-3549-45AB-8F57-7DB2EB3E451F}" type="sibTrans" cxnId="{79E2487B-5752-4A6E-910B-C246A4DAFDBD}">
      <dgm:prSet/>
      <dgm:spPr/>
      <dgm:t>
        <a:bodyPr/>
        <a:lstStyle/>
        <a:p>
          <a:endParaRPr lang="ru-RU"/>
        </a:p>
      </dgm:t>
    </dgm:pt>
    <dgm:pt modelId="{A70D4528-5BE8-417F-AC9A-759E4EA25BBF}">
      <dgm:prSet custT="1"/>
      <dgm:spPr/>
      <dgm:t>
        <a:bodyPr/>
        <a:lstStyle/>
        <a:p>
          <a:r>
            <a:rPr lang="ru-RU" sz="2000" b="0" dirty="0" smtClean="0">
              <a:latin typeface="Times New Roman" pitchFamily="18" charset="0"/>
              <a:cs typeface="Times New Roman" pitchFamily="18" charset="0"/>
            </a:rPr>
            <a:t>сформированность уважительного отношения к собственной семье, ее членам, традициям; </a:t>
          </a:r>
          <a:endParaRPr lang="ru-RU" sz="2000" b="1" dirty="0">
            <a:latin typeface="Times New Roman" pitchFamily="18" charset="0"/>
            <a:cs typeface="Times New Roman" pitchFamily="18" charset="0"/>
          </a:endParaRPr>
        </a:p>
      </dgm:t>
    </dgm:pt>
    <dgm:pt modelId="{7BB10312-6F25-492F-963F-6B9E776259B4}" type="parTrans" cxnId="{0CD20D5D-8F2A-48AC-A094-4F8B1F4E6A31}">
      <dgm:prSet/>
      <dgm:spPr/>
      <dgm:t>
        <a:bodyPr/>
        <a:lstStyle/>
        <a:p>
          <a:endParaRPr lang="ru-RU"/>
        </a:p>
      </dgm:t>
    </dgm:pt>
    <dgm:pt modelId="{49B052FF-EEB2-4B26-B3A5-15FCB076D307}" type="sibTrans" cxnId="{0CD20D5D-8F2A-48AC-A094-4F8B1F4E6A31}">
      <dgm:prSet/>
      <dgm:spPr/>
      <dgm:t>
        <a:bodyPr/>
        <a:lstStyle/>
        <a:p>
          <a:endParaRPr lang="ru-RU"/>
        </a:p>
      </dgm:t>
    </dgm:pt>
    <dgm:pt modelId="{99724F84-A8D1-4322-807F-82F7A76E7F10}">
      <dgm:prSet custT="1"/>
      <dgm:spPr/>
      <dgm:t>
        <a:bodyPr/>
        <a:lstStyle/>
        <a:p>
          <a:r>
            <a:rPr lang="ru-RU" sz="2000" b="0" dirty="0" smtClean="0">
              <a:latin typeface="Times New Roman" pitchFamily="18" charset="0"/>
              <a:cs typeface="Times New Roman" pitchFamily="18" charset="0"/>
            </a:rPr>
            <a:t>уважение к труду других людей, понимание ценности различных профессий, в том числе рабочих и инженерных </a:t>
          </a:r>
          <a:endParaRPr lang="ru-RU" sz="2000" b="1" dirty="0">
            <a:latin typeface="Times New Roman" pitchFamily="18" charset="0"/>
            <a:cs typeface="Times New Roman" pitchFamily="18" charset="0"/>
          </a:endParaRPr>
        </a:p>
      </dgm:t>
    </dgm:pt>
    <dgm:pt modelId="{340147F9-6D86-4B29-961D-7DF19BF3BF6D}" type="parTrans" cxnId="{5146515A-696E-4567-BFA3-838289E614E1}">
      <dgm:prSet/>
      <dgm:spPr/>
      <dgm:t>
        <a:bodyPr/>
        <a:lstStyle/>
        <a:p>
          <a:endParaRPr lang="ru-RU"/>
        </a:p>
      </dgm:t>
    </dgm:pt>
    <dgm:pt modelId="{26764F1D-D81F-458F-BD0C-F04520454184}" type="sibTrans" cxnId="{5146515A-696E-4567-BFA3-838289E614E1}">
      <dgm:prSet/>
      <dgm:spPr/>
      <dgm:t>
        <a:bodyPr/>
        <a:lstStyle/>
        <a:p>
          <a:endParaRPr lang="ru-RU"/>
        </a:p>
      </dgm:t>
    </dgm:pt>
    <dgm:pt modelId="{2451889A-8872-4B01-980B-1C0BF2FB6D84}" type="pres">
      <dgm:prSet presAssocID="{B7538590-5F6D-49A9-9B1D-97CE72383EB0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6D8F724-E8EE-4296-B554-761BCC5C548D}" type="pres">
      <dgm:prSet presAssocID="{F485CA4F-7C54-43DB-8552-D67C55389FEE}" presName="composite" presStyleCnt="0"/>
      <dgm:spPr/>
    </dgm:pt>
    <dgm:pt modelId="{C35CC371-5DF9-4B4A-BB90-4CE9735F0120}" type="pres">
      <dgm:prSet presAssocID="{F485CA4F-7C54-43DB-8552-D67C55389FEE}" presName="parentText" presStyleLbl="alignNode1" presStyleIdx="0" presStyleCnt="2" custLinFactNeighborX="-28407" custLinFactNeighborY="-3427">
        <dgm:presLayoutVars>
          <dgm:chMax val="1"/>
          <dgm:bulletEnabled val="1"/>
        </dgm:presLayoutVars>
      </dgm:prSet>
      <dgm:spPr/>
    </dgm:pt>
    <dgm:pt modelId="{E66BA768-CF5F-4447-A266-66D7C9C23154}" type="pres">
      <dgm:prSet presAssocID="{F485CA4F-7C54-43DB-8552-D67C55389FEE}" presName="descendantText" presStyleLbl="alignAcc1" presStyleIdx="0" presStyleCnt="2" custScaleY="14944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C379747-9D16-49E2-B266-CDB831ABB72F}" type="pres">
      <dgm:prSet presAssocID="{19B4546A-C1DF-48F2-A5D5-60D18D4E69B3}" presName="sp" presStyleCnt="0"/>
      <dgm:spPr/>
    </dgm:pt>
    <dgm:pt modelId="{A50DBA3B-306A-4E45-BA14-ED95424CF403}" type="pres">
      <dgm:prSet presAssocID="{7831CC73-73A0-4631-A10F-9F1628335DB5}" presName="composite" presStyleCnt="0"/>
      <dgm:spPr/>
    </dgm:pt>
    <dgm:pt modelId="{02262CDB-1199-4DBB-83CB-FF68C3436C39}" type="pres">
      <dgm:prSet presAssocID="{7831CC73-73A0-4631-A10F-9F1628335DB5}" presName="parentText" presStyleLbl="align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F3E311F-74A6-4F75-9A0A-E0D3ACE8C072}" type="pres">
      <dgm:prSet presAssocID="{7831CC73-73A0-4631-A10F-9F1628335DB5}" presName="descendantText" presStyleLbl="alignAcc1" presStyleIdx="1" presStyleCnt="2" custScaleY="17294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4774B6A-A0AA-4592-92E2-143159C788E4}" type="presOf" srcId="{B7538590-5F6D-49A9-9B1D-97CE72383EB0}" destId="{2451889A-8872-4B01-980B-1C0BF2FB6D84}" srcOrd="0" destOrd="0" presId="urn:microsoft.com/office/officeart/2005/8/layout/chevron2"/>
    <dgm:cxn modelId="{79E2487B-5752-4A6E-910B-C246A4DAFDBD}" srcId="{7831CC73-73A0-4631-A10F-9F1628335DB5}" destId="{7C69DE89-245A-4B3D-B078-A25E9EBFE541}" srcOrd="2" destOrd="0" parTransId="{DF9E8588-C5D0-462A-B22E-982D53DF17A8}" sibTransId="{A568CEB9-3549-45AB-8F57-7DB2EB3E451F}"/>
    <dgm:cxn modelId="{2F9A05AC-0F92-4FF5-A47A-795F88A53DC4}" srcId="{7831CC73-73A0-4631-A10F-9F1628335DB5}" destId="{A82B4CCE-F9B8-45CB-A629-7428F8D7A6F3}" srcOrd="1" destOrd="0" parTransId="{862B8645-7006-4B45-9008-1FBF412477A1}" sibTransId="{3108F9EA-07BE-4086-A894-0E6D724EEA64}"/>
    <dgm:cxn modelId="{F2AD8661-E895-4795-90D4-75907520B07D}" type="presOf" srcId="{F485CA4F-7C54-43DB-8552-D67C55389FEE}" destId="{C35CC371-5DF9-4B4A-BB90-4CE9735F0120}" srcOrd="0" destOrd="0" presId="urn:microsoft.com/office/officeart/2005/8/layout/chevron2"/>
    <dgm:cxn modelId="{0CD20D5D-8F2A-48AC-A094-4F8B1F4E6A31}" srcId="{F485CA4F-7C54-43DB-8552-D67C55389FEE}" destId="{A70D4528-5BE8-417F-AC9A-759E4EA25BBF}" srcOrd="1" destOrd="0" parTransId="{7BB10312-6F25-492F-963F-6B9E776259B4}" sibTransId="{49B052FF-EEB2-4B26-B3A5-15FCB076D307}"/>
    <dgm:cxn modelId="{5146515A-696E-4567-BFA3-838289E614E1}" srcId="{F485CA4F-7C54-43DB-8552-D67C55389FEE}" destId="{99724F84-A8D1-4322-807F-82F7A76E7F10}" srcOrd="2" destOrd="0" parTransId="{340147F9-6D86-4B29-961D-7DF19BF3BF6D}" sibTransId="{26764F1D-D81F-458F-BD0C-F04520454184}"/>
    <dgm:cxn modelId="{3D23360D-1F2E-4F9B-B721-00E7A69081F8}" srcId="{F485CA4F-7C54-43DB-8552-D67C55389FEE}" destId="{183A4D60-6C6F-4CCC-A297-BAC4457700F0}" srcOrd="0" destOrd="0" parTransId="{7C8A9FC2-3093-439B-836D-9D3B17F392DA}" sibTransId="{0656B487-2548-4ABA-9161-127EDBEA9899}"/>
    <dgm:cxn modelId="{8E56816A-BA7F-491D-BD54-6135D1F9C93F}" type="presOf" srcId="{99724F84-A8D1-4322-807F-82F7A76E7F10}" destId="{E66BA768-CF5F-4447-A266-66D7C9C23154}" srcOrd="0" destOrd="2" presId="urn:microsoft.com/office/officeart/2005/8/layout/chevron2"/>
    <dgm:cxn modelId="{D2853C63-8962-4BA8-86F6-153E4A07CCD8}" srcId="{B7538590-5F6D-49A9-9B1D-97CE72383EB0}" destId="{7831CC73-73A0-4631-A10F-9F1628335DB5}" srcOrd="1" destOrd="0" parTransId="{A0EC3AB3-26A2-44C9-8386-61924541D8A4}" sibTransId="{7AFAB361-F217-4877-BE58-3C88FB09915A}"/>
    <dgm:cxn modelId="{9CE73A18-0074-4B77-B022-92F0DAD4203D}" type="presOf" srcId="{A82B4CCE-F9B8-45CB-A629-7428F8D7A6F3}" destId="{CF3E311F-74A6-4F75-9A0A-E0D3ACE8C072}" srcOrd="0" destOrd="1" presId="urn:microsoft.com/office/officeart/2005/8/layout/chevron2"/>
    <dgm:cxn modelId="{A175C3D3-D3E1-4F87-AFE0-45685C55ADEB}" type="presOf" srcId="{7831CC73-73A0-4631-A10F-9F1628335DB5}" destId="{02262CDB-1199-4DBB-83CB-FF68C3436C39}" srcOrd="0" destOrd="0" presId="urn:microsoft.com/office/officeart/2005/8/layout/chevron2"/>
    <dgm:cxn modelId="{B87415F1-3691-4072-9E13-5C18B519F9CE}" srcId="{7831CC73-73A0-4631-A10F-9F1628335DB5}" destId="{77DD69C4-A4F3-4A15-B7B6-61E66BE54A63}" srcOrd="0" destOrd="0" parTransId="{3CCB6ABD-2B87-4657-B770-439F8EE5FEB0}" sibTransId="{9DBF1C4A-7FF6-4322-B953-AD357473329F}"/>
    <dgm:cxn modelId="{3CB62E08-BD8A-40E3-B682-D9D2B70DA765}" type="presOf" srcId="{A70D4528-5BE8-417F-AC9A-759E4EA25BBF}" destId="{E66BA768-CF5F-4447-A266-66D7C9C23154}" srcOrd="0" destOrd="1" presId="urn:microsoft.com/office/officeart/2005/8/layout/chevron2"/>
    <dgm:cxn modelId="{66918F1E-B087-461C-A324-72A0D7470B7B}" srcId="{B7538590-5F6D-49A9-9B1D-97CE72383EB0}" destId="{F485CA4F-7C54-43DB-8552-D67C55389FEE}" srcOrd="0" destOrd="0" parTransId="{8E31198A-5182-4737-B1AC-462008DEBC81}" sibTransId="{19B4546A-C1DF-48F2-A5D5-60D18D4E69B3}"/>
    <dgm:cxn modelId="{F96E177D-3727-4EBB-A2DD-AF6A476EDFB4}" type="presOf" srcId="{183A4D60-6C6F-4CCC-A297-BAC4457700F0}" destId="{E66BA768-CF5F-4447-A266-66D7C9C23154}" srcOrd="0" destOrd="0" presId="urn:microsoft.com/office/officeart/2005/8/layout/chevron2"/>
    <dgm:cxn modelId="{411C4AFD-80FC-4ACC-9D7C-B2B0B191ED4F}" type="presOf" srcId="{77DD69C4-A4F3-4A15-B7B6-61E66BE54A63}" destId="{CF3E311F-74A6-4F75-9A0A-E0D3ACE8C072}" srcOrd="0" destOrd="0" presId="urn:microsoft.com/office/officeart/2005/8/layout/chevron2"/>
    <dgm:cxn modelId="{5C405387-AF67-43E1-8769-CE31E0991881}" type="presOf" srcId="{7C69DE89-245A-4B3D-B078-A25E9EBFE541}" destId="{CF3E311F-74A6-4F75-9A0A-E0D3ACE8C072}" srcOrd="0" destOrd="2" presId="urn:microsoft.com/office/officeart/2005/8/layout/chevron2"/>
    <dgm:cxn modelId="{BCBB2C69-692A-4CF9-AED7-B9B178C344CD}" type="presParOf" srcId="{2451889A-8872-4B01-980B-1C0BF2FB6D84}" destId="{26D8F724-E8EE-4296-B554-761BCC5C548D}" srcOrd="0" destOrd="0" presId="urn:microsoft.com/office/officeart/2005/8/layout/chevron2"/>
    <dgm:cxn modelId="{2B3C764B-6260-4AA9-95AD-739E2A4913CA}" type="presParOf" srcId="{26D8F724-E8EE-4296-B554-761BCC5C548D}" destId="{C35CC371-5DF9-4B4A-BB90-4CE9735F0120}" srcOrd="0" destOrd="0" presId="urn:microsoft.com/office/officeart/2005/8/layout/chevron2"/>
    <dgm:cxn modelId="{3E87A73F-5691-4843-A3BB-9F729D79F6DD}" type="presParOf" srcId="{26D8F724-E8EE-4296-B554-761BCC5C548D}" destId="{E66BA768-CF5F-4447-A266-66D7C9C23154}" srcOrd="1" destOrd="0" presId="urn:microsoft.com/office/officeart/2005/8/layout/chevron2"/>
    <dgm:cxn modelId="{FE1A2A09-BD04-4498-811E-3225512D4B36}" type="presParOf" srcId="{2451889A-8872-4B01-980B-1C0BF2FB6D84}" destId="{DC379747-9D16-49E2-B266-CDB831ABB72F}" srcOrd="1" destOrd="0" presId="urn:microsoft.com/office/officeart/2005/8/layout/chevron2"/>
    <dgm:cxn modelId="{9A1F4500-D904-4B60-B177-A13E616C0EAB}" type="presParOf" srcId="{2451889A-8872-4B01-980B-1C0BF2FB6D84}" destId="{A50DBA3B-306A-4E45-BA14-ED95424CF403}" srcOrd="2" destOrd="0" presId="urn:microsoft.com/office/officeart/2005/8/layout/chevron2"/>
    <dgm:cxn modelId="{E7EA390E-B027-4715-A73C-D7ABB7C578CF}" type="presParOf" srcId="{A50DBA3B-306A-4E45-BA14-ED95424CF403}" destId="{02262CDB-1199-4DBB-83CB-FF68C3436C39}" srcOrd="0" destOrd="0" presId="urn:microsoft.com/office/officeart/2005/8/layout/chevron2"/>
    <dgm:cxn modelId="{48150073-FE1C-453A-965B-5F0C44461100}" type="presParOf" srcId="{A50DBA3B-306A-4E45-BA14-ED95424CF403}" destId="{CF3E311F-74A6-4F75-9A0A-E0D3ACE8C072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EDCB81C-0061-4ECE-9278-B17325BD9DB8}" type="doc">
      <dgm:prSet loTypeId="urn:microsoft.com/office/officeart/2005/8/layout/hierarchy3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A4B81CC-9949-4EA4-A88D-87FEA7BE235B}">
      <dgm:prSet phldrT="[Текст]" custT="1"/>
      <dgm:spPr/>
      <dgm:t>
        <a:bodyPr/>
        <a:lstStyle/>
        <a:p>
          <a:r>
            <a:rPr kumimoji="0" lang="ru-RU" sz="2000" b="1" i="0" u="none" strike="noStrike" cap="none" normalizeH="0" baseline="0" smtClean="0">
              <a:ln/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rPr>
            <a:t>Программа должна быть направлена </a:t>
          </a:r>
          <a:endParaRPr lang="ru-RU" sz="2000" dirty="0"/>
        </a:p>
      </dgm:t>
    </dgm:pt>
    <dgm:pt modelId="{84980CFB-1E68-45BB-82FB-E78F3F1E77C4}" type="parTrans" cxnId="{CF801E81-26FE-4F9C-A756-A69E7843EBD3}">
      <dgm:prSet/>
      <dgm:spPr/>
      <dgm:t>
        <a:bodyPr/>
        <a:lstStyle/>
        <a:p>
          <a:endParaRPr lang="ru-RU"/>
        </a:p>
      </dgm:t>
    </dgm:pt>
    <dgm:pt modelId="{28125FFB-6720-4BD4-AB60-CA87E13C0B48}" type="sibTrans" cxnId="{CF801E81-26FE-4F9C-A756-A69E7843EBD3}">
      <dgm:prSet/>
      <dgm:spPr/>
      <dgm:t>
        <a:bodyPr/>
        <a:lstStyle/>
        <a:p>
          <a:endParaRPr lang="ru-RU"/>
        </a:p>
      </dgm:t>
    </dgm:pt>
    <dgm:pt modelId="{0A44AECA-75CD-4E5A-A768-F371BDF2DE34}">
      <dgm:prSet phldrT="[Текст]" custT="1"/>
      <dgm:spPr/>
      <dgm:t>
        <a:bodyPr/>
        <a:lstStyle/>
        <a:p>
          <a:r>
            <a:rPr kumimoji="0" lang="ru-RU" sz="1800" b="0" i="0" u="none" strike="noStrike" cap="none" normalizeH="0" baseline="0" smtClean="0">
              <a:ln/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rPr>
            <a:t>на обеспечение духовно-нравственного развития обучающихся в единстве урочной, внеурочной и внешкольной деятельности, в совместной педагогической работе организации, осуществляющей образовательную деятельность, семьи и других институтов общества.</a:t>
          </a:r>
          <a:endParaRPr lang="ru-RU" sz="1800" dirty="0"/>
        </a:p>
      </dgm:t>
    </dgm:pt>
    <dgm:pt modelId="{4CDE4970-181F-456B-B99E-4526D183E2EC}" type="parTrans" cxnId="{5194DB37-9395-4AC4-91F7-948B8312B6F6}">
      <dgm:prSet/>
      <dgm:spPr/>
      <dgm:t>
        <a:bodyPr/>
        <a:lstStyle/>
        <a:p>
          <a:endParaRPr lang="ru-RU"/>
        </a:p>
      </dgm:t>
    </dgm:pt>
    <dgm:pt modelId="{576C76AD-8B23-4152-9BB5-2F38F3A951EA}" type="sibTrans" cxnId="{5194DB37-9395-4AC4-91F7-948B8312B6F6}">
      <dgm:prSet/>
      <dgm:spPr/>
      <dgm:t>
        <a:bodyPr/>
        <a:lstStyle/>
        <a:p>
          <a:endParaRPr lang="ru-RU"/>
        </a:p>
      </dgm:t>
    </dgm:pt>
    <dgm:pt modelId="{02036562-1326-4D56-A436-FFB9E7D3FF11}">
      <dgm:prSet phldrT="[Текст]" custT="1"/>
      <dgm:spPr/>
      <dgm:t>
        <a:bodyPr/>
        <a:lstStyle/>
        <a:p>
          <a:pPr rtl="0"/>
          <a:r>
            <a:rPr kumimoji="0" lang="ru-RU" sz="2000" b="1" i="0" u="none" strike="noStrike" cap="none" normalizeH="0" baseline="0" smtClean="0">
              <a:ln/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rPr>
            <a:t>В основе программы ДНРВ должны содержаться</a:t>
          </a:r>
          <a:endParaRPr lang="ru-RU" sz="2000" dirty="0"/>
        </a:p>
      </dgm:t>
    </dgm:pt>
    <dgm:pt modelId="{A8456241-F213-4663-AAF8-1270BB096C87}" type="parTrans" cxnId="{690E8337-90AD-4B42-9FB3-FC1527AFEB46}">
      <dgm:prSet/>
      <dgm:spPr/>
      <dgm:t>
        <a:bodyPr/>
        <a:lstStyle/>
        <a:p>
          <a:endParaRPr lang="ru-RU"/>
        </a:p>
      </dgm:t>
    </dgm:pt>
    <dgm:pt modelId="{F423A83B-C7D9-4D9C-B912-287053DD0A9C}" type="sibTrans" cxnId="{690E8337-90AD-4B42-9FB3-FC1527AFEB46}">
      <dgm:prSet/>
      <dgm:spPr/>
      <dgm:t>
        <a:bodyPr/>
        <a:lstStyle/>
        <a:p>
          <a:endParaRPr lang="ru-RU"/>
        </a:p>
      </dgm:t>
    </dgm:pt>
    <dgm:pt modelId="{FF4809A2-EADA-4AC7-AA0C-9006741863AF}">
      <dgm:prSet phldrT="[Текст]" custT="1"/>
      <dgm:spPr/>
      <dgm:t>
        <a:bodyPr/>
        <a:lstStyle/>
        <a:p>
          <a:pPr rtl="0"/>
          <a:r>
            <a:rPr kumimoji="0" lang="ru-RU" sz="1800" b="0" i="0" u="none" strike="noStrike" cap="none" normalizeH="0" baseline="0" dirty="0" smtClean="0">
              <a:ln/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rPr>
            <a:t>должны быть отражены ключевые воспитательные задачи, базовые национальные ценности российского общества, предусматривающие приобщение обучающихся к культурным ценностям своей этнической или </a:t>
          </a:r>
          <a:r>
            <a:rPr kumimoji="0" lang="ru-RU" sz="1800" b="0" i="0" u="none" strike="noStrike" cap="none" normalizeH="0" baseline="0" dirty="0" err="1" smtClean="0">
              <a:ln/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rPr>
            <a:t>социокультурной</a:t>
          </a:r>
          <a:r>
            <a:rPr kumimoji="0" lang="ru-RU" sz="1800" b="0" i="0" u="none" strike="noStrike" cap="none" normalizeH="0" baseline="0" dirty="0" smtClean="0">
              <a:ln/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rPr>
            <a:t> группы, базовым национальным ценностям российского общества, малой Родины,</a:t>
          </a:r>
          <a:r>
            <a:rPr kumimoji="0" lang="ru-RU" sz="1800" b="0" i="1" u="sng" strike="noStrike" cap="none" normalizeH="0" baseline="0" dirty="0" smtClean="0">
              <a:ln/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rPr>
            <a:t> </a:t>
          </a:r>
          <a:r>
            <a:rPr kumimoji="0" lang="ru-RU" sz="1800" b="0" i="0" u="none" strike="noStrike" cap="none" normalizeH="0" baseline="0" dirty="0" smtClean="0">
              <a:ln/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rPr>
            <a:t>общечеловеческим ценностям в контексте формирования у них гражданской идентичности. </a:t>
          </a:r>
          <a:endParaRPr lang="ru-RU" sz="1800" dirty="0"/>
        </a:p>
      </dgm:t>
    </dgm:pt>
    <dgm:pt modelId="{DFACEF12-F3F1-42AA-BDE0-71FADF663616}" type="parTrans" cxnId="{4001893B-A74C-4A79-8980-587892065677}">
      <dgm:prSet/>
      <dgm:spPr/>
      <dgm:t>
        <a:bodyPr/>
        <a:lstStyle/>
        <a:p>
          <a:endParaRPr lang="ru-RU"/>
        </a:p>
      </dgm:t>
    </dgm:pt>
    <dgm:pt modelId="{8ED4A416-8305-496C-B103-E81AA420CFF1}" type="sibTrans" cxnId="{4001893B-A74C-4A79-8980-587892065677}">
      <dgm:prSet/>
      <dgm:spPr/>
      <dgm:t>
        <a:bodyPr/>
        <a:lstStyle/>
        <a:p>
          <a:endParaRPr lang="ru-RU"/>
        </a:p>
      </dgm:t>
    </dgm:pt>
    <dgm:pt modelId="{7BA92C71-7811-4402-8091-65225A373810}" type="pres">
      <dgm:prSet presAssocID="{8EDCB81C-0061-4ECE-9278-B17325BD9DB8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B649E366-12D8-4EA2-8537-B541805668C0}" type="pres">
      <dgm:prSet presAssocID="{1A4B81CC-9949-4EA4-A88D-87FEA7BE235B}" presName="root" presStyleCnt="0"/>
      <dgm:spPr/>
    </dgm:pt>
    <dgm:pt modelId="{0B352467-8D14-408B-B525-9504F2E37777}" type="pres">
      <dgm:prSet presAssocID="{1A4B81CC-9949-4EA4-A88D-87FEA7BE235B}" presName="rootComposite" presStyleCnt="0"/>
      <dgm:spPr/>
    </dgm:pt>
    <dgm:pt modelId="{80A07759-F7A7-43FF-8C46-8EF942B092D4}" type="pres">
      <dgm:prSet presAssocID="{1A4B81CC-9949-4EA4-A88D-87FEA7BE235B}" presName="rootText" presStyleLbl="node1" presStyleIdx="0" presStyleCnt="2" custScaleX="89465" custScaleY="78485"/>
      <dgm:spPr/>
      <dgm:t>
        <a:bodyPr/>
        <a:lstStyle/>
        <a:p>
          <a:endParaRPr lang="ru-RU"/>
        </a:p>
      </dgm:t>
    </dgm:pt>
    <dgm:pt modelId="{0415B557-6A60-4343-AB91-C34DF483D276}" type="pres">
      <dgm:prSet presAssocID="{1A4B81CC-9949-4EA4-A88D-87FEA7BE235B}" presName="rootConnector" presStyleLbl="node1" presStyleIdx="0" presStyleCnt="2"/>
      <dgm:spPr/>
    </dgm:pt>
    <dgm:pt modelId="{3C4BCCA8-42B5-459C-92DD-4BE3719B7AD0}" type="pres">
      <dgm:prSet presAssocID="{1A4B81CC-9949-4EA4-A88D-87FEA7BE235B}" presName="childShape" presStyleCnt="0"/>
      <dgm:spPr/>
    </dgm:pt>
    <dgm:pt modelId="{75F4CDA6-27CA-4373-8BB2-781A9D2D4471}" type="pres">
      <dgm:prSet presAssocID="{4CDE4970-181F-456B-B99E-4526D183E2EC}" presName="Name13" presStyleLbl="parChTrans1D2" presStyleIdx="0" presStyleCnt="2"/>
      <dgm:spPr/>
    </dgm:pt>
    <dgm:pt modelId="{83A44973-C2BB-40E8-AE16-B6EA706956E1}" type="pres">
      <dgm:prSet presAssocID="{0A44AECA-75CD-4E5A-A768-F371BDF2DE34}" presName="childText" presStyleLbl="bgAcc1" presStyleIdx="0" presStyleCnt="2" custScaleX="130030" custScaleY="2084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8931FF3-14A5-4F43-895D-CF71FF63D8F6}" type="pres">
      <dgm:prSet presAssocID="{02036562-1326-4D56-A436-FFB9E7D3FF11}" presName="root" presStyleCnt="0"/>
      <dgm:spPr/>
    </dgm:pt>
    <dgm:pt modelId="{C3560585-ED88-42CE-AD23-151235019CA5}" type="pres">
      <dgm:prSet presAssocID="{02036562-1326-4D56-A436-FFB9E7D3FF11}" presName="rootComposite" presStyleCnt="0"/>
      <dgm:spPr/>
    </dgm:pt>
    <dgm:pt modelId="{1F12E77B-84BA-46B4-8895-C5EEE3CA414F}" type="pres">
      <dgm:prSet presAssocID="{02036562-1326-4D56-A436-FFB9E7D3FF11}" presName="rootText" presStyleLbl="node1" presStyleIdx="1" presStyleCnt="2" custScaleX="92847" custScaleY="73476"/>
      <dgm:spPr/>
      <dgm:t>
        <a:bodyPr/>
        <a:lstStyle/>
        <a:p>
          <a:endParaRPr lang="ru-RU"/>
        </a:p>
      </dgm:t>
    </dgm:pt>
    <dgm:pt modelId="{33DD7AF2-EA52-400E-9310-A5605D19ACBE}" type="pres">
      <dgm:prSet presAssocID="{02036562-1326-4D56-A436-FFB9E7D3FF11}" presName="rootConnector" presStyleLbl="node1" presStyleIdx="1" presStyleCnt="2"/>
      <dgm:spPr/>
    </dgm:pt>
    <dgm:pt modelId="{48424007-6933-4C0D-84DA-414FCF4DFB81}" type="pres">
      <dgm:prSet presAssocID="{02036562-1326-4D56-A436-FFB9E7D3FF11}" presName="childShape" presStyleCnt="0"/>
      <dgm:spPr/>
    </dgm:pt>
    <dgm:pt modelId="{05805D76-0321-4A4E-9D7D-6BA89898F360}" type="pres">
      <dgm:prSet presAssocID="{DFACEF12-F3F1-42AA-BDE0-71FADF663616}" presName="Name13" presStyleLbl="parChTrans1D2" presStyleIdx="1" presStyleCnt="2"/>
      <dgm:spPr/>
    </dgm:pt>
    <dgm:pt modelId="{0C351E69-7A40-461C-97C6-9903B538BFF0}" type="pres">
      <dgm:prSet presAssocID="{FF4809A2-EADA-4AC7-AA0C-9006741863AF}" presName="childText" presStyleLbl="bgAcc1" presStyleIdx="1" presStyleCnt="2" custScaleX="146950" custScaleY="21664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1D47207-E2DC-49C7-B76E-98C392C728AE}" type="presOf" srcId="{FF4809A2-EADA-4AC7-AA0C-9006741863AF}" destId="{0C351E69-7A40-461C-97C6-9903B538BFF0}" srcOrd="0" destOrd="0" presId="urn:microsoft.com/office/officeart/2005/8/layout/hierarchy3"/>
    <dgm:cxn modelId="{F50C6505-D815-4FF7-B174-4B6DA7A94395}" type="presOf" srcId="{02036562-1326-4D56-A436-FFB9E7D3FF11}" destId="{1F12E77B-84BA-46B4-8895-C5EEE3CA414F}" srcOrd="0" destOrd="0" presId="urn:microsoft.com/office/officeart/2005/8/layout/hierarchy3"/>
    <dgm:cxn modelId="{560493A8-9E66-467B-ACCF-765C7E455969}" type="presOf" srcId="{4CDE4970-181F-456B-B99E-4526D183E2EC}" destId="{75F4CDA6-27CA-4373-8BB2-781A9D2D4471}" srcOrd="0" destOrd="0" presId="urn:microsoft.com/office/officeart/2005/8/layout/hierarchy3"/>
    <dgm:cxn modelId="{6A6AD1E4-2B63-4B3B-80AB-D5F9229CB749}" type="presOf" srcId="{1A4B81CC-9949-4EA4-A88D-87FEA7BE235B}" destId="{0415B557-6A60-4343-AB91-C34DF483D276}" srcOrd="1" destOrd="0" presId="urn:microsoft.com/office/officeart/2005/8/layout/hierarchy3"/>
    <dgm:cxn modelId="{1CF69943-089F-489B-8303-2603056DCF73}" type="presOf" srcId="{DFACEF12-F3F1-42AA-BDE0-71FADF663616}" destId="{05805D76-0321-4A4E-9D7D-6BA89898F360}" srcOrd="0" destOrd="0" presId="urn:microsoft.com/office/officeart/2005/8/layout/hierarchy3"/>
    <dgm:cxn modelId="{CF801E81-26FE-4F9C-A756-A69E7843EBD3}" srcId="{8EDCB81C-0061-4ECE-9278-B17325BD9DB8}" destId="{1A4B81CC-9949-4EA4-A88D-87FEA7BE235B}" srcOrd="0" destOrd="0" parTransId="{84980CFB-1E68-45BB-82FB-E78F3F1E77C4}" sibTransId="{28125FFB-6720-4BD4-AB60-CA87E13C0B48}"/>
    <dgm:cxn modelId="{4001893B-A74C-4A79-8980-587892065677}" srcId="{02036562-1326-4D56-A436-FFB9E7D3FF11}" destId="{FF4809A2-EADA-4AC7-AA0C-9006741863AF}" srcOrd="0" destOrd="0" parTransId="{DFACEF12-F3F1-42AA-BDE0-71FADF663616}" sibTransId="{8ED4A416-8305-496C-B103-E81AA420CFF1}"/>
    <dgm:cxn modelId="{D73FE404-9BCA-4A34-B8CC-B3B2F44B8EBB}" type="presOf" srcId="{1A4B81CC-9949-4EA4-A88D-87FEA7BE235B}" destId="{80A07759-F7A7-43FF-8C46-8EF942B092D4}" srcOrd="0" destOrd="0" presId="urn:microsoft.com/office/officeart/2005/8/layout/hierarchy3"/>
    <dgm:cxn modelId="{B035397A-84F5-4BCB-A33B-76616795E1CC}" type="presOf" srcId="{0A44AECA-75CD-4E5A-A768-F371BDF2DE34}" destId="{83A44973-C2BB-40E8-AE16-B6EA706956E1}" srcOrd="0" destOrd="0" presId="urn:microsoft.com/office/officeart/2005/8/layout/hierarchy3"/>
    <dgm:cxn modelId="{6F154C1B-F2FD-451C-9BEF-E2DBFA8A15EA}" type="presOf" srcId="{02036562-1326-4D56-A436-FFB9E7D3FF11}" destId="{33DD7AF2-EA52-400E-9310-A5605D19ACBE}" srcOrd="1" destOrd="0" presId="urn:microsoft.com/office/officeart/2005/8/layout/hierarchy3"/>
    <dgm:cxn modelId="{5194DB37-9395-4AC4-91F7-948B8312B6F6}" srcId="{1A4B81CC-9949-4EA4-A88D-87FEA7BE235B}" destId="{0A44AECA-75CD-4E5A-A768-F371BDF2DE34}" srcOrd="0" destOrd="0" parTransId="{4CDE4970-181F-456B-B99E-4526D183E2EC}" sibTransId="{576C76AD-8B23-4152-9BB5-2F38F3A951EA}"/>
    <dgm:cxn modelId="{14A855A4-F77D-4D98-A487-9E30FCF01496}" type="presOf" srcId="{8EDCB81C-0061-4ECE-9278-B17325BD9DB8}" destId="{7BA92C71-7811-4402-8091-65225A373810}" srcOrd="0" destOrd="0" presId="urn:microsoft.com/office/officeart/2005/8/layout/hierarchy3"/>
    <dgm:cxn modelId="{690E8337-90AD-4B42-9FB3-FC1527AFEB46}" srcId="{8EDCB81C-0061-4ECE-9278-B17325BD9DB8}" destId="{02036562-1326-4D56-A436-FFB9E7D3FF11}" srcOrd="1" destOrd="0" parTransId="{A8456241-F213-4663-AAF8-1270BB096C87}" sibTransId="{F423A83B-C7D9-4D9C-B912-287053DD0A9C}"/>
    <dgm:cxn modelId="{A6F18157-2142-4289-B97C-1A73393D4826}" type="presParOf" srcId="{7BA92C71-7811-4402-8091-65225A373810}" destId="{B649E366-12D8-4EA2-8537-B541805668C0}" srcOrd="0" destOrd="0" presId="urn:microsoft.com/office/officeart/2005/8/layout/hierarchy3"/>
    <dgm:cxn modelId="{B990074C-E442-48F1-8E25-7A0A3C9DEB58}" type="presParOf" srcId="{B649E366-12D8-4EA2-8537-B541805668C0}" destId="{0B352467-8D14-408B-B525-9504F2E37777}" srcOrd="0" destOrd="0" presId="urn:microsoft.com/office/officeart/2005/8/layout/hierarchy3"/>
    <dgm:cxn modelId="{1D02EBE1-5E0C-4671-93B6-1D1677A7D7B8}" type="presParOf" srcId="{0B352467-8D14-408B-B525-9504F2E37777}" destId="{80A07759-F7A7-43FF-8C46-8EF942B092D4}" srcOrd="0" destOrd="0" presId="urn:microsoft.com/office/officeart/2005/8/layout/hierarchy3"/>
    <dgm:cxn modelId="{A7EFBD5D-41D0-4B95-862E-8241EC0A7D4B}" type="presParOf" srcId="{0B352467-8D14-408B-B525-9504F2E37777}" destId="{0415B557-6A60-4343-AB91-C34DF483D276}" srcOrd="1" destOrd="0" presId="urn:microsoft.com/office/officeart/2005/8/layout/hierarchy3"/>
    <dgm:cxn modelId="{C6C741ED-00AC-4F86-A338-69301F07E0CA}" type="presParOf" srcId="{B649E366-12D8-4EA2-8537-B541805668C0}" destId="{3C4BCCA8-42B5-459C-92DD-4BE3719B7AD0}" srcOrd="1" destOrd="0" presId="urn:microsoft.com/office/officeart/2005/8/layout/hierarchy3"/>
    <dgm:cxn modelId="{EDE77FCD-E9FE-4F8E-BF5C-B767D1AEEC9E}" type="presParOf" srcId="{3C4BCCA8-42B5-459C-92DD-4BE3719B7AD0}" destId="{75F4CDA6-27CA-4373-8BB2-781A9D2D4471}" srcOrd="0" destOrd="0" presId="urn:microsoft.com/office/officeart/2005/8/layout/hierarchy3"/>
    <dgm:cxn modelId="{2166CED5-2918-4D17-B8B8-BFF6889F5592}" type="presParOf" srcId="{3C4BCCA8-42B5-459C-92DD-4BE3719B7AD0}" destId="{83A44973-C2BB-40E8-AE16-B6EA706956E1}" srcOrd="1" destOrd="0" presId="urn:microsoft.com/office/officeart/2005/8/layout/hierarchy3"/>
    <dgm:cxn modelId="{B69A2AEF-498D-4B0B-A6B0-AE016B48BE68}" type="presParOf" srcId="{7BA92C71-7811-4402-8091-65225A373810}" destId="{48931FF3-14A5-4F43-895D-CF71FF63D8F6}" srcOrd="1" destOrd="0" presId="urn:microsoft.com/office/officeart/2005/8/layout/hierarchy3"/>
    <dgm:cxn modelId="{E7C9F9B8-85E3-4699-A631-E4BE59407B22}" type="presParOf" srcId="{48931FF3-14A5-4F43-895D-CF71FF63D8F6}" destId="{C3560585-ED88-42CE-AD23-151235019CA5}" srcOrd="0" destOrd="0" presId="urn:microsoft.com/office/officeart/2005/8/layout/hierarchy3"/>
    <dgm:cxn modelId="{CB20C614-F200-4D44-94BB-4513BA853380}" type="presParOf" srcId="{C3560585-ED88-42CE-AD23-151235019CA5}" destId="{1F12E77B-84BA-46B4-8895-C5EEE3CA414F}" srcOrd="0" destOrd="0" presId="urn:microsoft.com/office/officeart/2005/8/layout/hierarchy3"/>
    <dgm:cxn modelId="{C3DDFCDF-1081-4EC0-BF8B-B1F39DBD5C66}" type="presParOf" srcId="{C3560585-ED88-42CE-AD23-151235019CA5}" destId="{33DD7AF2-EA52-400E-9310-A5605D19ACBE}" srcOrd="1" destOrd="0" presId="urn:microsoft.com/office/officeart/2005/8/layout/hierarchy3"/>
    <dgm:cxn modelId="{5A29CC9F-A421-4DE1-9C59-345AAB219B5A}" type="presParOf" srcId="{48931FF3-14A5-4F43-895D-CF71FF63D8F6}" destId="{48424007-6933-4C0D-84DA-414FCF4DFB81}" srcOrd="1" destOrd="0" presId="urn:microsoft.com/office/officeart/2005/8/layout/hierarchy3"/>
    <dgm:cxn modelId="{12EE3E7C-E594-4CFD-81AB-88DF8BE65DC8}" type="presParOf" srcId="{48424007-6933-4C0D-84DA-414FCF4DFB81}" destId="{05805D76-0321-4A4E-9D7D-6BA89898F360}" srcOrd="0" destOrd="0" presId="urn:microsoft.com/office/officeart/2005/8/layout/hierarchy3"/>
    <dgm:cxn modelId="{7464292C-D736-48E8-AAF4-6C8ABC0CE8F7}" type="presParOf" srcId="{48424007-6933-4C0D-84DA-414FCF4DFB81}" destId="{0C351E69-7A40-461C-97C6-9903B538BFF0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5BD8E80-F65D-452A-AF67-378A1CB19562}" type="doc">
      <dgm:prSet loTypeId="urn:microsoft.com/office/officeart/2005/8/layout/target3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572BB28-963A-48B4-B384-18E7DF1256E0}">
      <dgm:prSet phldrT="[Текст]" custT="1"/>
      <dgm:spPr/>
      <dgm:t>
        <a:bodyPr/>
        <a:lstStyle/>
        <a:p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- Фольклор народов Южного Урала</a:t>
          </a:r>
        </a:p>
        <a:p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- Герои сказок народов Южного Урала </a:t>
          </a:r>
        </a:p>
        <a:p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- Родина. Отечество. Отчизна</a:t>
          </a:r>
        </a:p>
        <a:p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- Мой дедушка – защитник Родины</a:t>
          </a:r>
          <a:endParaRPr lang="ru-RU" sz="2000" dirty="0">
            <a:latin typeface="Times New Roman" pitchFamily="18" charset="0"/>
            <a:cs typeface="Times New Roman" pitchFamily="18" charset="0"/>
          </a:endParaRPr>
        </a:p>
      </dgm:t>
    </dgm:pt>
    <dgm:pt modelId="{8EDB052C-8B11-461C-B2B6-8703B599BB2C}" type="parTrans" cxnId="{3BCF70E9-3A5E-4C97-B606-08E0FAFB4F6F}">
      <dgm:prSet/>
      <dgm:spPr/>
      <dgm:t>
        <a:bodyPr/>
        <a:lstStyle/>
        <a:p>
          <a:endParaRPr lang="ru-RU"/>
        </a:p>
      </dgm:t>
    </dgm:pt>
    <dgm:pt modelId="{3644E4F0-B373-4743-B761-C388631398D3}" type="sibTrans" cxnId="{3BCF70E9-3A5E-4C97-B606-08E0FAFB4F6F}">
      <dgm:prSet/>
      <dgm:spPr/>
      <dgm:t>
        <a:bodyPr/>
        <a:lstStyle/>
        <a:p>
          <a:endParaRPr lang="ru-RU"/>
        </a:p>
      </dgm:t>
    </dgm:pt>
    <dgm:pt modelId="{1B132E0F-9F0C-4E44-AABC-7CBE06AC3DE6}">
      <dgm:prSet phldrT="[Текст]" custT="1"/>
      <dgm:spPr/>
      <dgm:t>
        <a:bodyPr/>
        <a:lstStyle/>
        <a:p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- Национальные виды спорта коренных народов Южного Урала</a:t>
          </a:r>
        </a:p>
        <a:p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- Развитие спортивного движения моего города, поселка, села</a:t>
          </a:r>
          <a:endParaRPr lang="ru-RU" sz="2000" dirty="0">
            <a:latin typeface="Times New Roman" pitchFamily="18" charset="0"/>
            <a:cs typeface="Times New Roman" pitchFamily="18" charset="0"/>
          </a:endParaRPr>
        </a:p>
      </dgm:t>
    </dgm:pt>
    <dgm:pt modelId="{74FD3166-0F41-4F57-A966-B2731A566B62}" type="parTrans" cxnId="{01239CC1-AA3D-407D-86EC-8CFE8C24BEDB}">
      <dgm:prSet/>
      <dgm:spPr/>
      <dgm:t>
        <a:bodyPr/>
        <a:lstStyle/>
        <a:p>
          <a:endParaRPr lang="ru-RU"/>
        </a:p>
      </dgm:t>
    </dgm:pt>
    <dgm:pt modelId="{D5D1EDBC-F0FD-4D37-8C5A-4830821B0A48}" type="sibTrans" cxnId="{01239CC1-AA3D-407D-86EC-8CFE8C24BEDB}">
      <dgm:prSet/>
      <dgm:spPr/>
      <dgm:t>
        <a:bodyPr/>
        <a:lstStyle/>
        <a:p>
          <a:endParaRPr lang="ru-RU"/>
        </a:p>
      </dgm:t>
    </dgm:pt>
    <dgm:pt modelId="{1B84BC2B-9B8A-4208-BDDD-340849F8FDC2}">
      <dgm:prSet phldrT="[Текст]" custT="1"/>
      <dgm:spPr/>
      <dgm:t>
        <a:bodyPr/>
        <a:lstStyle/>
        <a:p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- Что мы Родиной зовем?</a:t>
          </a:r>
        </a:p>
        <a:p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- Когда говорят о России – я вижу свой синий Урал</a:t>
          </a:r>
        </a:p>
        <a:p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- Дружба народов России в произведениях искусства</a:t>
          </a:r>
        </a:p>
        <a:p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- Роль Челябинской области в судьбе России </a:t>
          </a:r>
          <a:endParaRPr lang="ru-RU" sz="2000" dirty="0">
            <a:latin typeface="Times New Roman" pitchFamily="18" charset="0"/>
            <a:cs typeface="Times New Roman" pitchFamily="18" charset="0"/>
          </a:endParaRPr>
        </a:p>
      </dgm:t>
    </dgm:pt>
    <dgm:pt modelId="{3C2FD13E-3CDD-445C-9D52-008C080BC382}" type="parTrans" cxnId="{30F139D8-7AEC-41F4-B6B7-2CCB69CCB200}">
      <dgm:prSet/>
      <dgm:spPr/>
      <dgm:t>
        <a:bodyPr/>
        <a:lstStyle/>
        <a:p>
          <a:endParaRPr lang="ru-RU"/>
        </a:p>
      </dgm:t>
    </dgm:pt>
    <dgm:pt modelId="{58B2AED9-E72C-427C-B559-4B2608CB1B70}" type="sibTrans" cxnId="{30F139D8-7AEC-41F4-B6B7-2CCB69CCB200}">
      <dgm:prSet/>
      <dgm:spPr/>
      <dgm:t>
        <a:bodyPr/>
        <a:lstStyle/>
        <a:p>
          <a:endParaRPr lang="ru-RU"/>
        </a:p>
      </dgm:t>
    </dgm:pt>
    <dgm:pt modelId="{3F8D5203-61C6-4852-B989-B96FADFFEEF5}" type="pres">
      <dgm:prSet presAssocID="{95BD8E80-F65D-452A-AF67-378A1CB19562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3A513F3-9F64-49F1-873D-DECD248A7585}" type="pres">
      <dgm:prSet presAssocID="{A572BB28-963A-48B4-B384-18E7DF1256E0}" presName="circle1" presStyleLbl="node1" presStyleIdx="0" presStyleCnt="3"/>
      <dgm:spPr/>
    </dgm:pt>
    <dgm:pt modelId="{6FCB3F56-B26C-434B-8BEA-CE8B0CE7DACC}" type="pres">
      <dgm:prSet presAssocID="{A572BB28-963A-48B4-B384-18E7DF1256E0}" presName="space" presStyleCnt="0"/>
      <dgm:spPr/>
    </dgm:pt>
    <dgm:pt modelId="{194FA1BB-0404-4E14-8996-4F2458AAB6F9}" type="pres">
      <dgm:prSet presAssocID="{A572BB28-963A-48B4-B384-18E7DF1256E0}" presName="rect1" presStyleLbl="alignAcc1" presStyleIdx="0" presStyleCnt="3"/>
      <dgm:spPr/>
      <dgm:t>
        <a:bodyPr/>
        <a:lstStyle/>
        <a:p>
          <a:endParaRPr lang="ru-RU"/>
        </a:p>
      </dgm:t>
    </dgm:pt>
    <dgm:pt modelId="{6741CFD5-19A3-49E3-A804-0679191B51A1}" type="pres">
      <dgm:prSet presAssocID="{1B132E0F-9F0C-4E44-AABC-7CBE06AC3DE6}" presName="vertSpace2" presStyleLbl="node1" presStyleIdx="0" presStyleCnt="3"/>
      <dgm:spPr/>
    </dgm:pt>
    <dgm:pt modelId="{EACD44A2-1349-4058-AF61-3AFEBEACD535}" type="pres">
      <dgm:prSet presAssocID="{1B132E0F-9F0C-4E44-AABC-7CBE06AC3DE6}" presName="circle2" presStyleLbl="node1" presStyleIdx="1" presStyleCnt="3"/>
      <dgm:spPr/>
    </dgm:pt>
    <dgm:pt modelId="{49376C90-0FAB-4090-9ACA-B5D676C55CAF}" type="pres">
      <dgm:prSet presAssocID="{1B132E0F-9F0C-4E44-AABC-7CBE06AC3DE6}" presName="rect2" presStyleLbl="alignAcc1" presStyleIdx="1" presStyleCnt="3"/>
      <dgm:spPr/>
      <dgm:t>
        <a:bodyPr/>
        <a:lstStyle/>
        <a:p>
          <a:endParaRPr lang="ru-RU"/>
        </a:p>
      </dgm:t>
    </dgm:pt>
    <dgm:pt modelId="{982E0836-4DEA-4A2B-AF44-BE09FD0B59D8}" type="pres">
      <dgm:prSet presAssocID="{1B84BC2B-9B8A-4208-BDDD-340849F8FDC2}" presName="vertSpace3" presStyleLbl="node1" presStyleIdx="1" presStyleCnt="3"/>
      <dgm:spPr/>
    </dgm:pt>
    <dgm:pt modelId="{08896DC2-875F-46AB-A5EA-B95E803C9219}" type="pres">
      <dgm:prSet presAssocID="{1B84BC2B-9B8A-4208-BDDD-340849F8FDC2}" presName="circle3" presStyleLbl="node1" presStyleIdx="2" presStyleCnt="3"/>
      <dgm:spPr/>
    </dgm:pt>
    <dgm:pt modelId="{E3838415-2D62-493E-9FAA-BD11755B32C4}" type="pres">
      <dgm:prSet presAssocID="{1B84BC2B-9B8A-4208-BDDD-340849F8FDC2}" presName="rect3" presStyleLbl="alignAcc1" presStyleIdx="2" presStyleCnt="3"/>
      <dgm:spPr/>
      <dgm:t>
        <a:bodyPr/>
        <a:lstStyle/>
        <a:p>
          <a:endParaRPr lang="ru-RU"/>
        </a:p>
      </dgm:t>
    </dgm:pt>
    <dgm:pt modelId="{E881F51A-9E6D-4576-9120-5A5EDEA43C80}" type="pres">
      <dgm:prSet presAssocID="{A572BB28-963A-48B4-B384-18E7DF1256E0}" presName="rect1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658DD83-6C1D-4A07-8CF8-C0DF420ADEAD}" type="pres">
      <dgm:prSet presAssocID="{1B132E0F-9F0C-4E44-AABC-7CBE06AC3DE6}" presName="rect2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0E21147-64CC-447E-8414-344178B073E5}" type="pres">
      <dgm:prSet presAssocID="{1B84BC2B-9B8A-4208-BDDD-340849F8FDC2}" presName="rect3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BCF70E9-3A5E-4C97-B606-08E0FAFB4F6F}" srcId="{95BD8E80-F65D-452A-AF67-378A1CB19562}" destId="{A572BB28-963A-48B4-B384-18E7DF1256E0}" srcOrd="0" destOrd="0" parTransId="{8EDB052C-8B11-461C-B2B6-8703B599BB2C}" sibTransId="{3644E4F0-B373-4743-B761-C388631398D3}"/>
    <dgm:cxn modelId="{BDA149C8-23AE-4604-B5E7-F4E1E5554FC9}" type="presOf" srcId="{1B132E0F-9F0C-4E44-AABC-7CBE06AC3DE6}" destId="{9658DD83-6C1D-4A07-8CF8-C0DF420ADEAD}" srcOrd="1" destOrd="0" presId="urn:microsoft.com/office/officeart/2005/8/layout/target3"/>
    <dgm:cxn modelId="{4F496DAE-0F16-4B80-A11B-8E01652D1073}" type="presOf" srcId="{A572BB28-963A-48B4-B384-18E7DF1256E0}" destId="{E881F51A-9E6D-4576-9120-5A5EDEA43C80}" srcOrd="1" destOrd="0" presId="urn:microsoft.com/office/officeart/2005/8/layout/target3"/>
    <dgm:cxn modelId="{30F139D8-7AEC-41F4-B6B7-2CCB69CCB200}" srcId="{95BD8E80-F65D-452A-AF67-378A1CB19562}" destId="{1B84BC2B-9B8A-4208-BDDD-340849F8FDC2}" srcOrd="2" destOrd="0" parTransId="{3C2FD13E-3CDD-445C-9D52-008C080BC382}" sibTransId="{58B2AED9-E72C-427C-B559-4B2608CB1B70}"/>
    <dgm:cxn modelId="{7660EB29-FC87-4D58-873C-3C1519C3FDEE}" type="presOf" srcId="{1B132E0F-9F0C-4E44-AABC-7CBE06AC3DE6}" destId="{49376C90-0FAB-4090-9ACA-B5D676C55CAF}" srcOrd="0" destOrd="0" presId="urn:microsoft.com/office/officeart/2005/8/layout/target3"/>
    <dgm:cxn modelId="{D0FFF219-0F68-48D0-88A8-9ED42D478C78}" type="presOf" srcId="{95BD8E80-F65D-452A-AF67-378A1CB19562}" destId="{3F8D5203-61C6-4852-B989-B96FADFFEEF5}" srcOrd="0" destOrd="0" presId="urn:microsoft.com/office/officeart/2005/8/layout/target3"/>
    <dgm:cxn modelId="{01239CC1-AA3D-407D-86EC-8CFE8C24BEDB}" srcId="{95BD8E80-F65D-452A-AF67-378A1CB19562}" destId="{1B132E0F-9F0C-4E44-AABC-7CBE06AC3DE6}" srcOrd="1" destOrd="0" parTransId="{74FD3166-0F41-4F57-A966-B2731A566B62}" sibTransId="{D5D1EDBC-F0FD-4D37-8C5A-4830821B0A48}"/>
    <dgm:cxn modelId="{D156F7AD-1457-44FA-A2FD-8C2BFF19C1E6}" type="presOf" srcId="{1B84BC2B-9B8A-4208-BDDD-340849F8FDC2}" destId="{A0E21147-64CC-447E-8414-344178B073E5}" srcOrd="1" destOrd="0" presId="urn:microsoft.com/office/officeart/2005/8/layout/target3"/>
    <dgm:cxn modelId="{AA94B6C6-0215-415C-96CE-F58D0A6D57A7}" type="presOf" srcId="{A572BB28-963A-48B4-B384-18E7DF1256E0}" destId="{194FA1BB-0404-4E14-8996-4F2458AAB6F9}" srcOrd="0" destOrd="0" presId="urn:microsoft.com/office/officeart/2005/8/layout/target3"/>
    <dgm:cxn modelId="{FEE71E09-E809-4763-BA2B-BCC0F77471FD}" type="presOf" srcId="{1B84BC2B-9B8A-4208-BDDD-340849F8FDC2}" destId="{E3838415-2D62-493E-9FAA-BD11755B32C4}" srcOrd="0" destOrd="0" presId="urn:microsoft.com/office/officeart/2005/8/layout/target3"/>
    <dgm:cxn modelId="{3EFA9EFD-4269-43D2-BD90-F1A6C09846BC}" type="presParOf" srcId="{3F8D5203-61C6-4852-B989-B96FADFFEEF5}" destId="{03A513F3-9F64-49F1-873D-DECD248A7585}" srcOrd="0" destOrd="0" presId="urn:microsoft.com/office/officeart/2005/8/layout/target3"/>
    <dgm:cxn modelId="{3DA79EE6-4574-4E13-8E0E-1D4DA8645E04}" type="presParOf" srcId="{3F8D5203-61C6-4852-B989-B96FADFFEEF5}" destId="{6FCB3F56-B26C-434B-8BEA-CE8B0CE7DACC}" srcOrd="1" destOrd="0" presId="urn:microsoft.com/office/officeart/2005/8/layout/target3"/>
    <dgm:cxn modelId="{3F552427-204C-475E-863F-D547A2B24DCF}" type="presParOf" srcId="{3F8D5203-61C6-4852-B989-B96FADFFEEF5}" destId="{194FA1BB-0404-4E14-8996-4F2458AAB6F9}" srcOrd="2" destOrd="0" presId="urn:microsoft.com/office/officeart/2005/8/layout/target3"/>
    <dgm:cxn modelId="{63EAC575-2932-472F-8C95-98D4A52046C7}" type="presParOf" srcId="{3F8D5203-61C6-4852-B989-B96FADFFEEF5}" destId="{6741CFD5-19A3-49E3-A804-0679191B51A1}" srcOrd="3" destOrd="0" presId="urn:microsoft.com/office/officeart/2005/8/layout/target3"/>
    <dgm:cxn modelId="{768DB659-08DC-4C82-945D-2B40E6B11165}" type="presParOf" srcId="{3F8D5203-61C6-4852-B989-B96FADFFEEF5}" destId="{EACD44A2-1349-4058-AF61-3AFEBEACD535}" srcOrd="4" destOrd="0" presId="urn:microsoft.com/office/officeart/2005/8/layout/target3"/>
    <dgm:cxn modelId="{925B16EB-0232-45E1-BC8A-0B2DBC92901C}" type="presParOf" srcId="{3F8D5203-61C6-4852-B989-B96FADFFEEF5}" destId="{49376C90-0FAB-4090-9ACA-B5D676C55CAF}" srcOrd="5" destOrd="0" presId="urn:microsoft.com/office/officeart/2005/8/layout/target3"/>
    <dgm:cxn modelId="{0CF327B3-37A8-441E-81CD-8A5C02E2ECA2}" type="presParOf" srcId="{3F8D5203-61C6-4852-B989-B96FADFFEEF5}" destId="{982E0836-4DEA-4A2B-AF44-BE09FD0B59D8}" srcOrd="6" destOrd="0" presId="urn:microsoft.com/office/officeart/2005/8/layout/target3"/>
    <dgm:cxn modelId="{217BFAEA-98BE-4485-A2B3-05DD05876E5F}" type="presParOf" srcId="{3F8D5203-61C6-4852-B989-B96FADFFEEF5}" destId="{08896DC2-875F-46AB-A5EA-B95E803C9219}" srcOrd="7" destOrd="0" presId="urn:microsoft.com/office/officeart/2005/8/layout/target3"/>
    <dgm:cxn modelId="{86CCEDA3-F039-43D2-B902-40EF5D6C9266}" type="presParOf" srcId="{3F8D5203-61C6-4852-B989-B96FADFFEEF5}" destId="{E3838415-2D62-493E-9FAA-BD11755B32C4}" srcOrd="8" destOrd="0" presId="urn:microsoft.com/office/officeart/2005/8/layout/target3"/>
    <dgm:cxn modelId="{07CB5FA9-11DD-40D5-9E46-FFB78B3B73A8}" type="presParOf" srcId="{3F8D5203-61C6-4852-B989-B96FADFFEEF5}" destId="{E881F51A-9E6D-4576-9120-5A5EDEA43C80}" srcOrd="9" destOrd="0" presId="urn:microsoft.com/office/officeart/2005/8/layout/target3"/>
    <dgm:cxn modelId="{FE2821B5-A3CF-4F3E-AB46-8D047EBCD1CF}" type="presParOf" srcId="{3F8D5203-61C6-4852-B989-B96FADFFEEF5}" destId="{9658DD83-6C1D-4A07-8CF8-C0DF420ADEAD}" srcOrd="10" destOrd="0" presId="urn:microsoft.com/office/officeart/2005/8/layout/target3"/>
    <dgm:cxn modelId="{26CC4DC8-A4BB-469C-9DEF-87392449C364}" type="presParOf" srcId="{3F8D5203-61C6-4852-B989-B96FADFFEEF5}" destId="{A0E21147-64CC-447E-8414-344178B073E5}" srcOrd="11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2155F0F-F522-4004-BE95-584B8D08FA41}" type="doc">
      <dgm:prSet loTypeId="urn:microsoft.com/office/officeart/2005/8/layout/hierarchy3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CF65C9F-849E-4391-BAF7-DDCB1AFB6BA0}">
      <dgm:prSet phldrT="[Текст]" custT="1"/>
      <dgm:spPr/>
      <dgm:t>
        <a:bodyPr/>
        <a:lstStyle/>
        <a:p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Тематические праздники</a:t>
          </a:r>
          <a:endParaRPr lang="ru-RU" sz="2400" dirty="0">
            <a:latin typeface="Times New Roman" pitchFamily="18" charset="0"/>
            <a:cs typeface="Times New Roman" pitchFamily="18" charset="0"/>
          </a:endParaRPr>
        </a:p>
      </dgm:t>
    </dgm:pt>
    <dgm:pt modelId="{484F61AB-C517-4045-A3FA-8A212F48B7C2}" type="parTrans" cxnId="{A4C6F508-F3C7-4C6A-8474-A2C27C23CEC5}">
      <dgm:prSet/>
      <dgm:spPr/>
      <dgm:t>
        <a:bodyPr/>
        <a:lstStyle/>
        <a:p>
          <a:endParaRPr lang="ru-RU"/>
        </a:p>
      </dgm:t>
    </dgm:pt>
    <dgm:pt modelId="{7200EEFE-7CD5-4B75-BBC7-46E059F48CBE}" type="sibTrans" cxnId="{A4C6F508-F3C7-4C6A-8474-A2C27C23CEC5}">
      <dgm:prSet/>
      <dgm:spPr/>
      <dgm:t>
        <a:bodyPr/>
        <a:lstStyle/>
        <a:p>
          <a:endParaRPr lang="ru-RU"/>
        </a:p>
      </dgm:t>
    </dgm:pt>
    <dgm:pt modelId="{1731DBBB-0A2B-452A-9488-3E403CF544A3}">
      <dgm:prSet phldrT="[Текст]" custT="1"/>
      <dgm:spPr/>
      <dgm:t>
        <a:bodyPr/>
        <a:lstStyle/>
        <a:p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«Голубое богатство» Челябинской области</a:t>
          </a:r>
          <a:endParaRPr lang="ru-RU" sz="2000" dirty="0">
            <a:latin typeface="Times New Roman" pitchFamily="18" charset="0"/>
            <a:cs typeface="Times New Roman" pitchFamily="18" charset="0"/>
          </a:endParaRPr>
        </a:p>
      </dgm:t>
    </dgm:pt>
    <dgm:pt modelId="{73921271-790C-4848-9344-103F3E45A9C2}" type="parTrans" cxnId="{9B850DDB-E4C2-4046-842B-913C066E8193}">
      <dgm:prSet/>
      <dgm:spPr/>
      <dgm:t>
        <a:bodyPr/>
        <a:lstStyle/>
        <a:p>
          <a:endParaRPr lang="ru-RU"/>
        </a:p>
      </dgm:t>
    </dgm:pt>
    <dgm:pt modelId="{9C3B8E23-B31B-42AF-8679-7F778DD72DE0}" type="sibTrans" cxnId="{9B850DDB-E4C2-4046-842B-913C066E8193}">
      <dgm:prSet/>
      <dgm:spPr/>
      <dgm:t>
        <a:bodyPr/>
        <a:lstStyle/>
        <a:p>
          <a:endParaRPr lang="ru-RU"/>
        </a:p>
      </dgm:t>
    </dgm:pt>
    <dgm:pt modelId="{0D879225-3142-48F1-ABF7-1E42880F0720}">
      <dgm:prSet phldrT="[Текст]" custT="1"/>
      <dgm:spPr/>
      <dgm:t>
        <a:bodyPr/>
        <a:lstStyle/>
        <a:p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Город, в котором я живу</a:t>
          </a:r>
          <a:endParaRPr lang="ru-RU" sz="2000" dirty="0">
            <a:latin typeface="Times New Roman" pitchFamily="18" charset="0"/>
            <a:cs typeface="Times New Roman" pitchFamily="18" charset="0"/>
          </a:endParaRPr>
        </a:p>
      </dgm:t>
    </dgm:pt>
    <dgm:pt modelId="{E380D138-305A-45F3-B8EF-2966C5931457}" type="parTrans" cxnId="{51505CD7-821F-41D5-8671-DCFED21EB609}">
      <dgm:prSet/>
      <dgm:spPr/>
      <dgm:t>
        <a:bodyPr/>
        <a:lstStyle/>
        <a:p>
          <a:endParaRPr lang="ru-RU"/>
        </a:p>
      </dgm:t>
    </dgm:pt>
    <dgm:pt modelId="{9CF5D49C-0260-48C4-8778-1BB1E7BAA8AF}" type="sibTrans" cxnId="{51505CD7-821F-41D5-8671-DCFED21EB609}">
      <dgm:prSet/>
      <dgm:spPr/>
      <dgm:t>
        <a:bodyPr/>
        <a:lstStyle/>
        <a:p>
          <a:endParaRPr lang="ru-RU"/>
        </a:p>
      </dgm:t>
    </dgm:pt>
    <dgm:pt modelId="{26667348-3D42-4A8B-9F77-BA424E3F4ED7}">
      <dgm:prSet phldrT="[Текст]" custT="1"/>
      <dgm:spPr/>
      <dgm:t>
        <a:bodyPr/>
        <a:lstStyle/>
        <a:p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Экскурсии </a:t>
          </a:r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(и походы </a:t>
          </a:r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по родному </a:t>
          </a:r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краю)</a:t>
          </a:r>
          <a:endParaRPr lang="ru-RU" sz="2400" dirty="0">
            <a:latin typeface="Times New Roman" pitchFamily="18" charset="0"/>
            <a:cs typeface="Times New Roman" pitchFamily="18" charset="0"/>
          </a:endParaRPr>
        </a:p>
      </dgm:t>
    </dgm:pt>
    <dgm:pt modelId="{36A6DDFD-23B9-4688-A294-B3060893999A}" type="parTrans" cxnId="{B3ABBEAD-D10B-40C4-ABCC-E330194555D9}">
      <dgm:prSet/>
      <dgm:spPr/>
      <dgm:t>
        <a:bodyPr/>
        <a:lstStyle/>
        <a:p>
          <a:endParaRPr lang="ru-RU"/>
        </a:p>
      </dgm:t>
    </dgm:pt>
    <dgm:pt modelId="{36A56268-BBDA-49F1-BC11-BB5AD4FC33B5}" type="sibTrans" cxnId="{B3ABBEAD-D10B-40C4-ABCC-E330194555D9}">
      <dgm:prSet/>
      <dgm:spPr/>
      <dgm:t>
        <a:bodyPr/>
        <a:lstStyle/>
        <a:p>
          <a:endParaRPr lang="ru-RU"/>
        </a:p>
      </dgm:t>
    </dgm:pt>
    <dgm:pt modelId="{90ACEAF4-BF2F-46BC-A063-F151E29A6354}">
      <dgm:prSet phldrT="[Текст]" custT="1"/>
      <dgm:spPr/>
      <dgm:t>
        <a:bodyPr/>
        <a:lstStyle/>
        <a:p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Экскурсия к водоёму </a:t>
          </a:r>
          <a:endParaRPr lang="ru-RU" sz="2000" dirty="0">
            <a:latin typeface="Times New Roman" pitchFamily="18" charset="0"/>
            <a:cs typeface="Times New Roman" pitchFamily="18" charset="0"/>
          </a:endParaRPr>
        </a:p>
      </dgm:t>
    </dgm:pt>
    <dgm:pt modelId="{3A535BFF-5AF1-4D0C-8765-5768187EBCC3}" type="parTrans" cxnId="{03A0DF06-6347-4E41-87C3-815583681D08}">
      <dgm:prSet/>
      <dgm:spPr/>
      <dgm:t>
        <a:bodyPr/>
        <a:lstStyle/>
        <a:p>
          <a:endParaRPr lang="ru-RU"/>
        </a:p>
      </dgm:t>
    </dgm:pt>
    <dgm:pt modelId="{6EFCDB3C-E86E-4C49-A8A2-D6719A957D6B}" type="sibTrans" cxnId="{03A0DF06-6347-4E41-87C3-815583681D08}">
      <dgm:prSet/>
      <dgm:spPr/>
      <dgm:t>
        <a:bodyPr/>
        <a:lstStyle/>
        <a:p>
          <a:endParaRPr lang="ru-RU"/>
        </a:p>
      </dgm:t>
    </dgm:pt>
    <dgm:pt modelId="{C54FF071-105C-46D0-99F0-E408604A4B64}">
      <dgm:prSet phldrT="[Текст]" custT="1"/>
      <dgm:spPr/>
      <dgm:t>
        <a:bodyPr/>
        <a:lstStyle/>
        <a:p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«У природы нет плохой погоды» (по временам года)</a:t>
          </a:r>
          <a:endParaRPr lang="ru-RU" sz="2000" dirty="0">
            <a:latin typeface="Times New Roman" pitchFamily="18" charset="0"/>
            <a:cs typeface="Times New Roman" pitchFamily="18" charset="0"/>
          </a:endParaRPr>
        </a:p>
      </dgm:t>
    </dgm:pt>
    <dgm:pt modelId="{97585022-23C6-4DEA-94D4-741078825C95}" type="parTrans" cxnId="{39EB0748-4E4F-4A33-B949-7263570491BD}">
      <dgm:prSet/>
      <dgm:spPr/>
      <dgm:t>
        <a:bodyPr/>
        <a:lstStyle/>
        <a:p>
          <a:endParaRPr lang="ru-RU"/>
        </a:p>
      </dgm:t>
    </dgm:pt>
    <dgm:pt modelId="{3BF65176-32D5-4016-854B-2062A88309D4}" type="sibTrans" cxnId="{39EB0748-4E4F-4A33-B949-7263570491BD}">
      <dgm:prSet/>
      <dgm:spPr/>
      <dgm:t>
        <a:bodyPr/>
        <a:lstStyle/>
        <a:p>
          <a:endParaRPr lang="ru-RU"/>
        </a:p>
      </dgm:t>
    </dgm:pt>
    <dgm:pt modelId="{87D05343-479F-4CC2-B93B-F622D73680CA}" type="pres">
      <dgm:prSet presAssocID="{52155F0F-F522-4004-BE95-584B8D08FA41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C746B44A-B994-468E-B1BA-29C3CA8F13CF}" type="pres">
      <dgm:prSet presAssocID="{1CF65C9F-849E-4391-BAF7-DDCB1AFB6BA0}" presName="root" presStyleCnt="0"/>
      <dgm:spPr/>
    </dgm:pt>
    <dgm:pt modelId="{C790EDC4-BE60-4AE9-839A-61784AD54536}" type="pres">
      <dgm:prSet presAssocID="{1CF65C9F-849E-4391-BAF7-DDCB1AFB6BA0}" presName="rootComposite" presStyleCnt="0"/>
      <dgm:spPr/>
    </dgm:pt>
    <dgm:pt modelId="{C8EF4CE3-D91F-4225-B34B-1F7E87B9187F}" type="pres">
      <dgm:prSet presAssocID="{1CF65C9F-849E-4391-BAF7-DDCB1AFB6BA0}" presName="rootText" presStyleLbl="node1" presStyleIdx="0" presStyleCnt="2"/>
      <dgm:spPr/>
      <dgm:t>
        <a:bodyPr/>
        <a:lstStyle/>
        <a:p>
          <a:endParaRPr lang="ru-RU"/>
        </a:p>
      </dgm:t>
    </dgm:pt>
    <dgm:pt modelId="{E93D1F7E-616B-4393-A897-8E00805C5E1A}" type="pres">
      <dgm:prSet presAssocID="{1CF65C9F-849E-4391-BAF7-DDCB1AFB6BA0}" presName="rootConnector" presStyleLbl="node1" presStyleIdx="0" presStyleCnt="2"/>
      <dgm:spPr/>
      <dgm:t>
        <a:bodyPr/>
        <a:lstStyle/>
        <a:p>
          <a:endParaRPr lang="ru-RU"/>
        </a:p>
      </dgm:t>
    </dgm:pt>
    <dgm:pt modelId="{1D00FF43-80CD-4A81-B3B0-258380188875}" type="pres">
      <dgm:prSet presAssocID="{1CF65C9F-849E-4391-BAF7-DDCB1AFB6BA0}" presName="childShape" presStyleCnt="0"/>
      <dgm:spPr/>
    </dgm:pt>
    <dgm:pt modelId="{0692E564-7D14-443D-B7BA-73D6EE85FE23}" type="pres">
      <dgm:prSet presAssocID="{73921271-790C-4848-9344-103F3E45A9C2}" presName="Name13" presStyleLbl="parChTrans1D2" presStyleIdx="0" presStyleCnt="4"/>
      <dgm:spPr/>
      <dgm:t>
        <a:bodyPr/>
        <a:lstStyle/>
        <a:p>
          <a:endParaRPr lang="ru-RU"/>
        </a:p>
      </dgm:t>
    </dgm:pt>
    <dgm:pt modelId="{44004574-7F7E-4F4A-ABEE-BEC1C54D490F}" type="pres">
      <dgm:prSet presAssocID="{1731DBBB-0A2B-452A-9488-3E403CF544A3}" presName="childText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5A8BB2A-90EE-4B06-8B92-A15366156FBB}" type="pres">
      <dgm:prSet presAssocID="{E380D138-305A-45F3-B8EF-2966C5931457}" presName="Name13" presStyleLbl="parChTrans1D2" presStyleIdx="1" presStyleCnt="4"/>
      <dgm:spPr/>
      <dgm:t>
        <a:bodyPr/>
        <a:lstStyle/>
        <a:p>
          <a:endParaRPr lang="ru-RU"/>
        </a:p>
      </dgm:t>
    </dgm:pt>
    <dgm:pt modelId="{CA88C131-10C9-4268-8197-0FEE54D787DE}" type="pres">
      <dgm:prSet presAssocID="{0D879225-3142-48F1-ABF7-1E42880F0720}" presName="childText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5D21020-4DF3-4696-8848-589E3E0EB846}" type="pres">
      <dgm:prSet presAssocID="{26667348-3D42-4A8B-9F77-BA424E3F4ED7}" presName="root" presStyleCnt="0"/>
      <dgm:spPr/>
    </dgm:pt>
    <dgm:pt modelId="{86DE02AB-4F27-4613-9D81-ACDD64E296B3}" type="pres">
      <dgm:prSet presAssocID="{26667348-3D42-4A8B-9F77-BA424E3F4ED7}" presName="rootComposite" presStyleCnt="0"/>
      <dgm:spPr/>
    </dgm:pt>
    <dgm:pt modelId="{FBB0C262-4FEA-43F6-8CF8-DC01D1A751B2}" type="pres">
      <dgm:prSet presAssocID="{26667348-3D42-4A8B-9F77-BA424E3F4ED7}" presName="rootText" presStyleLbl="node1" presStyleIdx="1" presStyleCnt="2"/>
      <dgm:spPr/>
      <dgm:t>
        <a:bodyPr/>
        <a:lstStyle/>
        <a:p>
          <a:endParaRPr lang="ru-RU"/>
        </a:p>
      </dgm:t>
    </dgm:pt>
    <dgm:pt modelId="{5AD058E6-28A9-4658-8B6E-4E783BFA5F66}" type="pres">
      <dgm:prSet presAssocID="{26667348-3D42-4A8B-9F77-BA424E3F4ED7}" presName="rootConnector" presStyleLbl="node1" presStyleIdx="1" presStyleCnt="2"/>
      <dgm:spPr/>
      <dgm:t>
        <a:bodyPr/>
        <a:lstStyle/>
        <a:p>
          <a:endParaRPr lang="ru-RU"/>
        </a:p>
      </dgm:t>
    </dgm:pt>
    <dgm:pt modelId="{6B4C7FFB-3171-497E-AA34-6F97245F4CD3}" type="pres">
      <dgm:prSet presAssocID="{26667348-3D42-4A8B-9F77-BA424E3F4ED7}" presName="childShape" presStyleCnt="0"/>
      <dgm:spPr/>
    </dgm:pt>
    <dgm:pt modelId="{752E734C-EC8D-41F4-A520-3459DBE43260}" type="pres">
      <dgm:prSet presAssocID="{3A535BFF-5AF1-4D0C-8765-5768187EBCC3}" presName="Name13" presStyleLbl="parChTrans1D2" presStyleIdx="2" presStyleCnt="4"/>
      <dgm:spPr/>
      <dgm:t>
        <a:bodyPr/>
        <a:lstStyle/>
        <a:p>
          <a:endParaRPr lang="ru-RU"/>
        </a:p>
      </dgm:t>
    </dgm:pt>
    <dgm:pt modelId="{1CB7D21E-ED01-419B-AF75-94FFB0169A19}" type="pres">
      <dgm:prSet presAssocID="{90ACEAF4-BF2F-46BC-A063-F151E29A6354}" presName="childText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FBD8636-F643-4372-9ABC-93F9D3B1BE29}" type="pres">
      <dgm:prSet presAssocID="{97585022-23C6-4DEA-94D4-741078825C95}" presName="Name13" presStyleLbl="parChTrans1D2" presStyleIdx="3" presStyleCnt="4"/>
      <dgm:spPr/>
      <dgm:t>
        <a:bodyPr/>
        <a:lstStyle/>
        <a:p>
          <a:endParaRPr lang="ru-RU"/>
        </a:p>
      </dgm:t>
    </dgm:pt>
    <dgm:pt modelId="{C51D3E61-17C0-42BB-BB9A-94E763133C1A}" type="pres">
      <dgm:prSet presAssocID="{C54FF071-105C-46D0-99F0-E408604A4B64}" presName="childText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8B080DA-9F8D-4DB6-9617-622C0BBFC643}" type="presOf" srcId="{90ACEAF4-BF2F-46BC-A063-F151E29A6354}" destId="{1CB7D21E-ED01-419B-AF75-94FFB0169A19}" srcOrd="0" destOrd="0" presId="urn:microsoft.com/office/officeart/2005/8/layout/hierarchy3"/>
    <dgm:cxn modelId="{7ADD9C13-93A2-4B2E-A3B5-849D5765999F}" type="presOf" srcId="{1731DBBB-0A2B-452A-9488-3E403CF544A3}" destId="{44004574-7F7E-4F4A-ABEE-BEC1C54D490F}" srcOrd="0" destOrd="0" presId="urn:microsoft.com/office/officeart/2005/8/layout/hierarchy3"/>
    <dgm:cxn modelId="{86475AEC-F199-4D82-B813-A90D99CE4F9F}" type="presOf" srcId="{3A535BFF-5AF1-4D0C-8765-5768187EBCC3}" destId="{752E734C-EC8D-41F4-A520-3459DBE43260}" srcOrd="0" destOrd="0" presId="urn:microsoft.com/office/officeart/2005/8/layout/hierarchy3"/>
    <dgm:cxn modelId="{53C67E05-7C9A-4426-82B7-4CE172298F1D}" type="presOf" srcId="{52155F0F-F522-4004-BE95-584B8D08FA41}" destId="{87D05343-479F-4CC2-B93B-F622D73680CA}" srcOrd="0" destOrd="0" presId="urn:microsoft.com/office/officeart/2005/8/layout/hierarchy3"/>
    <dgm:cxn modelId="{BD7A1B0D-228F-48DB-9FBC-E5AE797F60AA}" type="presOf" srcId="{97585022-23C6-4DEA-94D4-741078825C95}" destId="{6FBD8636-F643-4372-9ABC-93F9D3B1BE29}" srcOrd="0" destOrd="0" presId="urn:microsoft.com/office/officeart/2005/8/layout/hierarchy3"/>
    <dgm:cxn modelId="{9B850DDB-E4C2-4046-842B-913C066E8193}" srcId="{1CF65C9F-849E-4391-BAF7-DDCB1AFB6BA0}" destId="{1731DBBB-0A2B-452A-9488-3E403CF544A3}" srcOrd="0" destOrd="0" parTransId="{73921271-790C-4848-9344-103F3E45A9C2}" sibTransId="{9C3B8E23-B31B-42AF-8679-7F778DD72DE0}"/>
    <dgm:cxn modelId="{231CE5BD-0E4C-4C9C-B322-E13E7903E899}" type="presOf" srcId="{26667348-3D42-4A8B-9F77-BA424E3F4ED7}" destId="{FBB0C262-4FEA-43F6-8CF8-DC01D1A751B2}" srcOrd="0" destOrd="0" presId="urn:microsoft.com/office/officeart/2005/8/layout/hierarchy3"/>
    <dgm:cxn modelId="{51505CD7-821F-41D5-8671-DCFED21EB609}" srcId="{1CF65C9F-849E-4391-BAF7-DDCB1AFB6BA0}" destId="{0D879225-3142-48F1-ABF7-1E42880F0720}" srcOrd="1" destOrd="0" parTransId="{E380D138-305A-45F3-B8EF-2966C5931457}" sibTransId="{9CF5D49C-0260-48C4-8778-1BB1E7BAA8AF}"/>
    <dgm:cxn modelId="{B3ABBEAD-D10B-40C4-ABCC-E330194555D9}" srcId="{52155F0F-F522-4004-BE95-584B8D08FA41}" destId="{26667348-3D42-4A8B-9F77-BA424E3F4ED7}" srcOrd="1" destOrd="0" parTransId="{36A6DDFD-23B9-4688-A294-B3060893999A}" sibTransId="{36A56268-BBDA-49F1-BC11-BB5AD4FC33B5}"/>
    <dgm:cxn modelId="{0CADB28F-0E09-49D0-8BF3-A716E81EEEE6}" type="presOf" srcId="{E380D138-305A-45F3-B8EF-2966C5931457}" destId="{C5A8BB2A-90EE-4B06-8B92-A15366156FBB}" srcOrd="0" destOrd="0" presId="urn:microsoft.com/office/officeart/2005/8/layout/hierarchy3"/>
    <dgm:cxn modelId="{D51ED0BC-0DFE-40C2-BD1C-4A6065B2EE81}" type="presOf" srcId="{73921271-790C-4848-9344-103F3E45A9C2}" destId="{0692E564-7D14-443D-B7BA-73D6EE85FE23}" srcOrd="0" destOrd="0" presId="urn:microsoft.com/office/officeart/2005/8/layout/hierarchy3"/>
    <dgm:cxn modelId="{5B867400-4B83-4659-B4BC-97BC65CF2A85}" type="presOf" srcId="{1CF65C9F-849E-4391-BAF7-DDCB1AFB6BA0}" destId="{C8EF4CE3-D91F-4225-B34B-1F7E87B9187F}" srcOrd="0" destOrd="0" presId="urn:microsoft.com/office/officeart/2005/8/layout/hierarchy3"/>
    <dgm:cxn modelId="{A8D0EE72-C315-4315-8765-7E1A3F3425FA}" type="presOf" srcId="{0D879225-3142-48F1-ABF7-1E42880F0720}" destId="{CA88C131-10C9-4268-8197-0FEE54D787DE}" srcOrd="0" destOrd="0" presId="urn:microsoft.com/office/officeart/2005/8/layout/hierarchy3"/>
    <dgm:cxn modelId="{A4C6F508-F3C7-4C6A-8474-A2C27C23CEC5}" srcId="{52155F0F-F522-4004-BE95-584B8D08FA41}" destId="{1CF65C9F-849E-4391-BAF7-DDCB1AFB6BA0}" srcOrd="0" destOrd="0" parTransId="{484F61AB-C517-4045-A3FA-8A212F48B7C2}" sibTransId="{7200EEFE-7CD5-4B75-BBC7-46E059F48CBE}"/>
    <dgm:cxn modelId="{39EB0748-4E4F-4A33-B949-7263570491BD}" srcId="{26667348-3D42-4A8B-9F77-BA424E3F4ED7}" destId="{C54FF071-105C-46D0-99F0-E408604A4B64}" srcOrd="1" destOrd="0" parTransId="{97585022-23C6-4DEA-94D4-741078825C95}" sibTransId="{3BF65176-32D5-4016-854B-2062A88309D4}"/>
    <dgm:cxn modelId="{11F43A7C-56CC-49AD-A170-4B08F22F0DD3}" type="presOf" srcId="{C54FF071-105C-46D0-99F0-E408604A4B64}" destId="{C51D3E61-17C0-42BB-BB9A-94E763133C1A}" srcOrd="0" destOrd="0" presId="urn:microsoft.com/office/officeart/2005/8/layout/hierarchy3"/>
    <dgm:cxn modelId="{E3B53030-AFE1-4557-83B3-093AC23B230B}" type="presOf" srcId="{1CF65C9F-849E-4391-BAF7-DDCB1AFB6BA0}" destId="{E93D1F7E-616B-4393-A897-8E00805C5E1A}" srcOrd="1" destOrd="0" presId="urn:microsoft.com/office/officeart/2005/8/layout/hierarchy3"/>
    <dgm:cxn modelId="{03A0DF06-6347-4E41-87C3-815583681D08}" srcId="{26667348-3D42-4A8B-9F77-BA424E3F4ED7}" destId="{90ACEAF4-BF2F-46BC-A063-F151E29A6354}" srcOrd="0" destOrd="0" parTransId="{3A535BFF-5AF1-4D0C-8765-5768187EBCC3}" sibTransId="{6EFCDB3C-E86E-4C49-A8A2-D6719A957D6B}"/>
    <dgm:cxn modelId="{32088634-D826-4BC6-BB44-883E1EA5A549}" type="presOf" srcId="{26667348-3D42-4A8B-9F77-BA424E3F4ED7}" destId="{5AD058E6-28A9-4658-8B6E-4E783BFA5F66}" srcOrd="1" destOrd="0" presId="urn:microsoft.com/office/officeart/2005/8/layout/hierarchy3"/>
    <dgm:cxn modelId="{40D4F611-D381-48C7-95F0-73CFE0BF3BC3}" type="presParOf" srcId="{87D05343-479F-4CC2-B93B-F622D73680CA}" destId="{C746B44A-B994-468E-B1BA-29C3CA8F13CF}" srcOrd="0" destOrd="0" presId="urn:microsoft.com/office/officeart/2005/8/layout/hierarchy3"/>
    <dgm:cxn modelId="{854401AD-41BF-477B-943A-61EA20E66478}" type="presParOf" srcId="{C746B44A-B994-468E-B1BA-29C3CA8F13CF}" destId="{C790EDC4-BE60-4AE9-839A-61784AD54536}" srcOrd="0" destOrd="0" presId="urn:microsoft.com/office/officeart/2005/8/layout/hierarchy3"/>
    <dgm:cxn modelId="{2A679ACA-A966-4164-B0D3-719190B42D4E}" type="presParOf" srcId="{C790EDC4-BE60-4AE9-839A-61784AD54536}" destId="{C8EF4CE3-D91F-4225-B34B-1F7E87B9187F}" srcOrd="0" destOrd="0" presId="urn:microsoft.com/office/officeart/2005/8/layout/hierarchy3"/>
    <dgm:cxn modelId="{36EF6996-4A55-476D-9259-2499EC6578B4}" type="presParOf" srcId="{C790EDC4-BE60-4AE9-839A-61784AD54536}" destId="{E93D1F7E-616B-4393-A897-8E00805C5E1A}" srcOrd="1" destOrd="0" presId="urn:microsoft.com/office/officeart/2005/8/layout/hierarchy3"/>
    <dgm:cxn modelId="{C6DBFE18-C579-4D84-B045-A3D487C09176}" type="presParOf" srcId="{C746B44A-B994-468E-B1BA-29C3CA8F13CF}" destId="{1D00FF43-80CD-4A81-B3B0-258380188875}" srcOrd="1" destOrd="0" presId="urn:microsoft.com/office/officeart/2005/8/layout/hierarchy3"/>
    <dgm:cxn modelId="{5F40265D-0EFF-4EB1-B12D-0D464470F92B}" type="presParOf" srcId="{1D00FF43-80CD-4A81-B3B0-258380188875}" destId="{0692E564-7D14-443D-B7BA-73D6EE85FE23}" srcOrd="0" destOrd="0" presId="urn:microsoft.com/office/officeart/2005/8/layout/hierarchy3"/>
    <dgm:cxn modelId="{6E26CE75-85CC-4316-9D70-3600B5B7F0A3}" type="presParOf" srcId="{1D00FF43-80CD-4A81-B3B0-258380188875}" destId="{44004574-7F7E-4F4A-ABEE-BEC1C54D490F}" srcOrd="1" destOrd="0" presId="urn:microsoft.com/office/officeart/2005/8/layout/hierarchy3"/>
    <dgm:cxn modelId="{286D637C-35DA-4959-92EC-A746A4662B91}" type="presParOf" srcId="{1D00FF43-80CD-4A81-B3B0-258380188875}" destId="{C5A8BB2A-90EE-4B06-8B92-A15366156FBB}" srcOrd="2" destOrd="0" presId="urn:microsoft.com/office/officeart/2005/8/layout/hierarchy3"/>
    <dgm:cxn modelId="{12135815-60BB-4D0B-BEA3-EB1964E2DD29}" type="presParOf" srcId="{1D00FF43-80CD-4A81-B3B0-258380188875}" destId="{CA88C131-10C9-4268-8197-0FEE54D787DE}" srcOrd="3" destOrd="0" presId="urn:microsoft.com/office/officeart/2005/8/layout/hierarchy3"/>
    <dgm:cxn modelId="{24E196C7-0408-40B8-85E8-53AE772EF068}" type="presParOf" srcId="{87D05343-479F-4CC2-B93B-F622D73680CA}" destId="{25D21020-4DF3-4696-8848-589E3E0EB846}" srcOrd="1" destOrd="0" presId="urn:microsoft.com/office/officeart/2005/8/layout/hierarchy3"/>
    <dgm:cxn modelId="{FFC3B0E8-D920-44CD-A2F4-C69BD5DA38BE}" type="presParOf" srcId="{25D21020-4DF3-4696-8848-589E3E0EB846}" destId="{86DE02AB-4F27-4613-9D81-ACDD64E296B3}" srcOrd="0" destOrd="0" presId="urn:microsoft.com/office/officeart/2005/8/layout/hierarchy3"/>
    <dgm:cxn modelId="{3FC9AB6E-9AA5-4C07-8CD7-4B548D7BC94A}" type="presParOf" srcId="{86DE02AB-4F27-4613-9D81-ACDD64E296B3}" destId="{FBB0C262-4FEA-43F6-8CF8-DC01D1A751B2}" srcOrd="0" destOrd="0" presId="urn:microsoft.com/office/officeart/2005/8/layout/hierarchy3"/>
    <dgm:cxn modelId="{09153C3D-8E37-4E23-93F2-11B409499166}" type="presParOf" srcId="{86DE02AB-4F27-4613-9D81-ACDD64E296B3}" destId="{5AD058E6-28A9-4658-8B6E-4E783BFA5F66}" srcOrd="1" destOrd="0" presId="urn:microsoft.com/office/officeart/2005/8/layout/hierarchy3"/>
    <dgm:cxn modelId="{12BF0153-B4ED-49E6-A055-E4AB5BA14E78}" type="presParOf" srcId="{25D21020-4DF3-4696-8848-589E3E0EB846}" destId="{6B4C7FFB-3171-497E-AA34-6F97245F4CD3}" srcOrd="1" destOrd="0" presId="urn:microsoft.com/office/officeart/2005/8/layout/hierarchy3"/>
    <dgm:cxn modelId="{18824217-841F-423B-9457-54B885484E93}" type="presParOf" srcId="{6B4C7FFB-3171-497E-AA34-6F97245F4CD3}" destId="{752E734C-EC8D-41F4-A520-3459DBE43260}" srcOrd="0" destOrd="0" presId="urn:microsoft.com/office/officeart/2005/8/layout/hierarchy3"/>
    <dgm:cxn modelId="{8417129B-2A1B-4B53-993E-10005B1F5280}" type="presParOf" srcId="{6B4C7FFB-3171-497E-AA34-6F97245F4CD3}" destId="{1CB7D21E-ED01-419B-AF75-94FFB0169A19}" srcOrd="1" destOrd="0" presId="urn:microsoft.com/office/officeart/2005/8/layout/hierarchy3"/>
    <dgm:cxn modelId="{7FF0DDED-5EEB-4599-A877-9DD0F584C033}" type="presParOf" srcId="{6B4C7FFB-3171-497E-AA34-6F97245F4CD3}" destId="{6FBD8636-F643-4372-9ABC-93F9D3B1BE29}" srcOrd="2" destOrd="0" presId="urn:microsoft.com/office/officeart/2005/8/layout/hierarchy3"/>
    <dgm:cxn modelId="{90DB82E0-3940-472E-A069-DF071FF5C459}" type="presParOf" srcId="{6B4C7FFB-3171-497E-AA34-6F97245F4CD3}" destId="{C51D3E61-17C0-42BB-BB9A-94E763133C1A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39DE451C-758E-428B-BFBD-B84243C9F60C}" type="doc">
      <dgm:prSet loTypeId="urn:microsoft.com/office/officeart/2005/8/layout/hierarchy3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E0E7926-ACDD-4854-89E1-7CC92991B3DD}">
      <dgm:prSet phldrT="[Текст]"/>
      <dgm:spPr/>
      <dgm:t>
        <a:bodyPr/>
        <a:lstStyle/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Художественное творчество учащихся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40FFBF65-A242-4BEE-BB46-A23A3E816D00}" type="parTrans" cxnId="{07903875-0397-4BAE-AE88-350F89B22F67}">
      <dgm:prSet/>
      <dgm:spPr/>
      <dgm:t>
        <a:bodyPr/>
        <a:lstStyle/>
        <a:p>
          <a:endParaRPr lang="ru-RU"/>
        </a:p>
      </dgm:t>
    </dgm:pt>
    <dgm:pt modelId="{6513F97C-76E0-4020-AFD2-D6BCC3ABCBF7}" type="sibTrans" cxnId="{07903875-0397-4BAE-AE88-350F89B22F67}">
      <dgm:prSet/>
      <dgm:spPr/>
      <dgm:t>
        <a:bodyPr/>
        <a:lstStyle/>
        <a:p>
          <a:endParaRPr lang="ru-RU"/>
        </a:p>
      </dgm:t>
    </dgm:pt>
    <dgm:pt modelId="{33879AF9-49D1-4044-83F5-BA58B2C20235}">
      <dgm:prSet phldrT="[Текст]" custT="1"/>
      <dgm:spPr/>
      <dgm:t>
        <a:bodyPr/>
        <a:lstStyle/>
        <a:p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Мастер – золотые руки</a:t>
          </a:r>
          <a:endParaRPr lang="ru-RU" sz="2000" dirty="0">
            <a:latin typeface="Times New Roman" pitchFamily="18" charset="0"/>
            <a:cs typeface="Times New Roman" pitchFamily="18" charset="0"/>
          </a:endParaRPr>
        </a:p>
      </dgm:t>
    </dgm:pt>
    <dgm:pt modelId="{138497E4-4DDA-43F9-B805-7A66EEE1AFA6}" type="parTrans" cxnId="{3C9D271A-5CED-4996-A9EB-F4D525CC4C41}">
      <dgm:prSet/>
      <dgm:spPr/>
      <dgm:t>
        <a:bodyPr/>
        <a:lstStyle/>
        <a:p>
          <a:endParaRPr lang="ru-RU"/>
        </a:p>
      </dgm:t>
    </dgm:pt>
    <dgm:pt modelId="{1951DAE7-6C88-4DDC-B7BE-4CAC748057A8}" type="sibTrans" cxnId="{3C9D271A-5CED-4996-A9EB-F4D525CC4C41}">
      <dgm:prSet/>
      <dgm:spPr/>
      <dgm:t>
        <a:bodyPr/>
        <a:lstStyle/>
        <a:p>
          <a:endParaRPr lang="ru-RU"/>
        </a:p>
      </dgm:t>
    </dgm:pt>
    <dgm:pt modelId="{506C943E-6DE6-4B24-B9A5-817BA94B0AC0}">
      <dgm:prSet phldrT="[Текст]" custT="1"/>
      <dgm:spPr/>
      <dgm:t>
        <a:bodyPr/>
        <a:lstStyle/>
        <a:p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Национальные костюмы народов Южного Урала</a:t>
          </a:r>
          <a:endParaRPr lang="ru-RU" sz="2000" dirty="0">
            <a:latin typeface="Times New Roman" pitchFamily="18" charset="0"/>
            <a:cs typeface="Times New Roman" pitchFamily="18" charset="0"/>
          </a:endParaRPr>
        </a:p>
      </dgm:t>
    </dgm:pt>
    <dgm:pt modelId="{E2118DEE-E51D-4E13-B78B-6BFB4B907BF8}" type="parTrans" cxnId="{7C025F98-89D8-40D8-BBF3-C9AE2F7234D2}">
      <dgm:prSet/>
      <dgm:spPr/>
      <dgm:t>
        <a:bodyPr/>
        <a:lstStyle/>
        <a:p>
          <a:endParaRPr lang="ru-RU"/>
        </a:p>
      </dgm:t>
    </dgm:pt>
    <dgm:pt modelId="{52A2BDA4-5AD6-4D71-AC9D-90B18BE40161}" type="sibTrans" cxnId="{7C025F98-89D8-40D8-BBF3-C9AE2F7234D2}">
      <dgm:prSet/>
      <dgm:spPr/>
      <dgm:t>
        <a:bodyPr/>
        <a:lstStyle/>
        <a:p>
          <a:endParaRPr lang="ru-RU"/>
        </a:p>
      </dgm:t>
    </dgm:pt>
    <dgm:pt modelId="{37D0E2EC-4531-4543-B701-79487C2326B3}" type="pres">
      <dgm:prSet presAssocID="{39DE451C-758E-428B-BFBD-B84243C9F60C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77FB2556-6054-40BA-9168-342AA93C8831}" type="pres">
      <dgm:prSet presAssocID="{9E0E7926-ACDD-4854-89E1-7CC92991B3DD}" presName="root" presStyleCnt="0"/>
      <dgm:spPr/>
    </dgm:pt>
    <dgm:pt modelId="{38B3ABF5-4EA3-49D1-83C5-66C0B1A3B9DF}" type="pres">
      <dgm:prSet presAssocID="{9E0E7926-ACDD-4854-89E1-7CC92991B3DD}" presName="rootComposite" presStyleCnt="0"/>
      <dgm:spPr/>
    </dgm:pt>
    <dgm:pt modelId="{1C4D74EA-59C6-49AB-9073-6644E97F889F}" type="pres">
      <dgm:prSet presAssocID="{9E0E7926-ACDD-4854-89E1-7CC92991B3DD}" presName="rootText" presStyleLbl="node1" presStyleIdx="0" presStyleCnt="1"/>
      <dgm:spPr/>
      <dgm:t>
        <a:bodyPr/>
        <a:lstStyle/>
        <a:p>
          <a:endParaRPr lang="ru-RU"/>
        </a:p>
      </dgm:t>
    </dgm:pt>
    <dgm:pt modelId="{3B03B445-E47E-49CC-B3A1-8824199F9A07}" type="pres">
      <dgm:prSet presAssocID="{9E0E7926-ACDD-4854-89E1-7CC92991B3DD}" presName="rootConnector" presStyleLbl="node1" presStyleIdx="0" presStyleCnt="1"/>
      <dgm:spPr/>
      <dgm:t>
        <a:bodyPr/>
        <a:lstStyle/>
        <a:p>
          <a:endParaRPr lang="ru-RU"/>
        </a:p>
      </dgm:t>
    </dgm:pt>
    <dgm:pt modelId="{CBE28342-D06C-415A-952B-FB5B279D1FCC}" type="pres">
      <dgm:prSet presAssocID="{9E0E7926-ACDD-4854-89E1-7CC92991B3DD}" presName="childShape" presStyleCnt="0"/>
      <dgm:spPr/>
    </dgm:pt>
    <dgm:pt modelId="{9B08276A-6B67-484D-949F-49378BF43253}" type="pres">
      <dgm:prSet presAssocID="{138497E4-4DDA-43F9-B805-7A66EEE1AFA6}" presName="Name13" presStyleLbl="parChTrans1D2" presStyleIdx="0" presStyleCnt="2"/>
      <dgm:spPr/>
      <dgm:t>
        <a:bodyPr/>
        <a:lstStyle/>
        <a:p>
          <a:endParaRPr lang="ru-RU"/>
        </a:p>
      </dgm:t>
    </dgm:pt>
    <dgm:pt modelId="{AC4EFACF-59AC-4361-A14C-5B49B2D3CB3F}" type="pres">
      <dgm:prSet presAssocID="{33879AF9-49D1-4044-83F5-BA58B2C20235}" presName="childText" presStyleLbl="bgAcc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182F8AA-8358-462E-A295-E0CA6739B79A}" type="pres">
      <dgm:prSet presAssocID="{E2118DEE-E51D-4E13-B78B-6BFB4B907BF8}" presName="Name13" presStyleLbl="parChTrans1D2" presStyleIdx="1" presStyleCnt="2"/>
      <dgm:spPr/>
      <dgm:t>
        <a:bodyPr/>
        <a:lstStyle/>
        <a:p>
          <a:endParaRPr lang="ru-RU"/>
        </a:p>
      </dgm:t>
    </dgm:pt>
    <dgm:pt modelId="{903C9916-CBC9-4E09-86E6-D010E7A3F853}" type="pres">
      <dgm:prSet presAssocID="{506C943E-6DE6-4B24-B9A5-817BA94B0AC0}" presName="childText" presStyleLbl="bgAcc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C9D271A-5CED-4996-A9EB-F4D525CC4C41}" srcId="{9E0E7926-ACDD-4854-89E1-7CC92991B3DD}" destId="{33879AF9-49D1-4044-83F5-BA58B2C20235}" srcOrd="0" destOrd="0" parTransId="{138497E4-4DDA-43F9-B805-7A66EEE1AFA6}" sibTransId="{1951DAE7-6C88-4DDC-B7BE-4CAC748057A8}"/>
    <dgm:cxn modelId="{4025187C-ED15-48E2-976F-FD5FC74EB1A3}" type="presOf" srcId="{39DE451C-758E-428B-BFBD-B84243C9F60C}" destId="{37D0E2EC-4531-4543-B701-79487C2326B3}" srcOrd="0" destOrd="0" presId="urn:microsoft.com/office/officeart/2005/8/layout/hierarchy3"/>
    <dgm:cxn modelId="{E11DEB47-E3F9-4146-9BE9-6C829F42F800}" type="presOf" srcId="{9E0E7926-ACDD-4854-89E1-7CC92991B3DD}" destId="{3B03B445-E47E-49CC-B3A1-8824199F9A07}" srcOrd="1" destOrd="0" presId="urn:microsoft.com/office/officeart/2005/8/layout/hierarchy3"/>
    <dgm:cxn modelId="{EF8D3C6C-419B-4EDF-8766-292E63ACD512}" type="presOf" srcId="{33879AF9-49D1-4044-83F5-BA58B2C20235}" destId="{AC4EFACF-59AC-4361-A14C-5B49B2D3CB3F}" srcOrd="0" destOrd="0" presId="urn:microsoft.com/office/officeart/2005/8/layout/hierarchy3"/>
    <dgm:cxn modelId="{7C025F98-89D8-40D8-BBF3-C9AE2F7234D2}" srcId="{9E0E7926-ACDD-4854-89E1-7CC92991B3DD}" destId="{506C943E-6DE6-4B24-B9A5-817BA94B0AC0}" srcOrd="1" destOrd="0" parTransId="{E2118DEE-E51D-4E13-B78B-6BFB4B907BF8}" sibTransId="{52A2BDA4-5AD6-4D71-AC9D-90B18BE40161}"/>
    <dgm:cxn modelId="{225DE8B6-C42A-4EE4-BCB4-35C5DD6A7F5D}" type="presOf" srcId="{9E0E7926-ACDD-4854-89E1-7CC92991B3DD}" destId="{1C4D74EA-59C6-49AB-9073-6644E97F889F}" srcOrd="0" destOrd="0" presId="urn:microsoft.com/office/officeart/2005/8/layout/hierarchy3"/>
    <dgm:cxn modelId="{DF4BA4D2-CFF9-4E19-B874-68159CCD99D7}" type="presOf" srcId="{506C943E-6DE6-4B24-B9A5-817BA94B0AC0}" destId="{903C9916-CBC9-4E09-86E6-D010E7A3F853}" srcOrd="0" destOrd="0" presId="urn:microsoft.com/office/officeart/2005/8/layout/hierarchy3"/>
    <dgm:cxn modelId="{F7E41A05-BBD1-411B-B8D6-6A77870F83D8}" type="presOf" srcId="{E2118DEE-E51D-4E13-B78B-6BFB4B907BF8}" destId="{A182F8AA-8358-462E-A295-E0CA6739B79A}" srcOrd="0" destOrd="0" presId="urn:microsoft.com/office/officeart/2005/8/layout/hierarchy3"/>
    <dgm:cxn modelId="{A85090AD-2758-4A6A-941A-6A6420C46B21}" type="presOf" srcId="{138497E4-4DDA-43F9-B805-7A66EEE1AFA6}" destId="{9B08276A-6B67-484D-949F-49378BF43253}" srcOrd="0" destOrd="0" presId="urn:microsoft.com/office/officeart/2005/8/layout/hierarchy3"/>
    <dgm:cxn modelId="{07903875-0397-4BAE-AE88-350F89B22F67}" srcId="{39DE451C-758E-428B-BFBD-B84243C9F60C}" destId="{9E0E7926-ACDD-4854-89E1-7CC92991B3DD}" srcOrd="0" destOrd="0" parTransId="{40FFBF65-A242-4BEE-BB46-A23A3E816D00}" sibTransId="{6513F97C-76E0-4020-AFD2-D6BCC3ABCBF7}"/>
    <dgm:cxn modelId="{C0887D8D-46F8-4082-BB20-AD628BD87303}" type="presParOf" srcId="{37D0E2EC-4531-4543-B701-79487C2326B3}" destId="{77FB2556-6054-40BA-9168-342AA93C8831}" srcOrd="0" destOrd="0" presId="urn:microsoft.com/office/officeart/2005/8/layout/hierarchy3"/>
    <dgm:cxn modelId="{C3EF387E-8816-4EFE-A9E8-FE44E55FE5F6}" type="presParOf" srcId="{77FB2556-6054-40BA-9168-342AA93C8831}" destId="{38B3ABF5-4EA3-49D1-83C5-66C0B1A3B9DF}" srcOrd="0" destOrd="0" presId="urn:microsoft.com/office/officeart/2005/8/layout/hierarchy3"/>
    <dgm:cxn modelId="{79BE9FEB-31C8-4689-A9C8-BD0AD751D6C2}" type="presParOf" srcId="{38B3ABF5-4EA3-49D1-83C5-66C0B1A3B9DF}" destId="{1C4D74EA-59C6-49AB-9073-6644E97F889F}" srcOrd="0" destOrd="0" presId="urn:microsoft.com/office/officeart/2005/8/layout/hierarchy3"/>
    <dgm:cxn modelId="{2D79A6AE-3642-4BFB-82FF-8E9A289447FE}" type="presParOf" srcId="{38B3ABF5-4EA3-49D1-83C5-66C0B1A3B9DF}" destId="{3B03B445-E47E-49CC-B3A1-8824199F9A07}" srcOrd="1" destOrd="0" presId="urn:microsoft.com/office/officeart/2005/8/layout/hierarchy3"/>
    <dgm:cxn modelId="{5991A03A-2EFD-4F67-9BD0-04E2B9579A15}" type="presParOf" srcId="{77FB2556-6054-40BA-9168-342AA93C8831}" destId="{CBE28342-D06C-415A-952B-FB5B279D1FCC}" srcOrd="1" destOrd="0" presId="urn:microsoft.com/office/officeart/2005/8/layout/hierarchy3"/>
    <dgm:cxn modelId="{572C11D8-E4AA-414D-8412-2DD8A6CF4603}" type="presParOf" srcId="{CBE28342-D06C-415A-952B-FB5B279D1FCC}" destId="{9B08276A-6B67-484D-949F-49378BF43253}" srcOrd="0" destOrd="0" presId="urn:microsoft.com/office/officeart/2005/8/layout/hierarchy3"/>
    <dgm:cxn modelId="{772ED794-CB46-40DB-94AD-0475640A3ADF}" type="presParOf" srcId="{CBE28342-D06C-415A-952B-FB5B279D1FCC}" destId="{AC4EFACF-59AC-4361-A14C-5B49B2D3CB3F}" srcOrd="1" destOrd="0" presId="urn:microsoft.com/office/officeart/2005/8/layout/hierarchy3"/>
    <dgm:cxn modelId="{54D9FA95-A9C3-42D5-987E-6F20F1C70605}" type="presParOf" srcId="{CBE28342-D06C-415A-952B-FB5B279D1FCC}" destId="{A182F8AA-8358-462E-A295-E0CA6739B79A}" srcOrd="2" destOrd="0" presId="urn:microsoft.com/office/officeart/2005/8/layout/hierarchy3"/>
    <dgm:cxn modelId="{85BE63E3-AD7D-4979-9A30-75C811D03513}" type="presParOf" srcId="{CBE28342-D06C-415A-952B-FB5B279D1FCC}" destId="{903C9916-CBC9-4E09-86E6-D010E7A3F853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xmlns="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B7A4C03-ABF0-455B-9F49-116DBBC07172}">
      <dsp:nvSpPr>
        <dsp:cNvPr id="0" name=""/>
        <dsp:cNvSpPr/>
      </dsp:nvSpPr>
      <dsp:spPr>
        <a:xfrm>
          <a:off x="0" y="920545"/>
          <a:ext cx="7704856" cy="62767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30F8DE7-41B4-4EBB-8155-2BC0A257A1F7}">
      <dsp:nvSpPr>
        <dsp:cNvPr id="0" name=""/>
        <dsp:cNvSpPr/>
      </dsp:nvSpPr>
      <dsp:spPr>
        <a:xfrm>
          <a:off x="288032" y="309522"/>
          <a:ext cx="7348898" cy="100095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3858" tIns="0" rIns="203858" bIns="0" numCol="1" spcCol="1270" anchor="ctr" anchorCtr="0">
          <a:noAutofit/>
        </a:bodyPr>
        <a:lstStyle/>
        <a:p>
          <a:pPr lvl="0" algn="l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Федеральный закон от 29 декабря 2012 г. № 273-ФЗ «Об образовании в Российской Федерации»</a:t>
          </a:r>
          <a:endParaRPr lang="ru-RU" sz="1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88032" y="309522"/>
        <a:ext cx="7348898" cy="1000955"/>
      </dsp:txXfrm>
    </dsp:sp>
    <dsp:sp modelId="{7333BC12-64FA-4917-AA78-AF91694BCA59}">
      <dsp:nvSpPr>
        <dsp:cNvPr id="0" name=""/>
        <dsp:cNvSpPr/>
      </dsp:nvSpPr>
      <dsp:spPr>
        <a:xfrm>
          <a:off x="0" y="2144681"/>
          <a:ext cx="7704856" cy="64261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DBA1F60-32B9-44B0-B38C-7BFB495F5963}">
      <dsp:nvSpPr>
        <dsp:cNvPr id="0" name=""/>
        <dsp:cNvSpPr/>
      </dsp:nvSpPr>
      <dsp:spPr>
        <a:xfrm>
          <a:off x="288032" y="1848875"/>
          <a:ext cx="7336159" cy="727921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3858" tIns="0" rIns="203858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Федеральный Государственный образовательный стандарт начального общего образования</a:t>
          </a:r>
          <a:endParaRPr lang="ru-RU" sz="1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88032" y="1848875"/>
        <a:ext cx="7336159" cy="727921"/>
      </dsp:txXfrm>
    </dsp:sp>
    <dsp:sp modelId="{132DE741-2FD1-4EFB-86FC-1F0E36BD7243}">
      <dsp:nvSpPr>
        <dsp:cNvPr id="0" name=""/>
        <dsp:cNvSpPr/>
      </dsp:nvSpPr>
      <dsp:spPr>
        <a:xfrm>
          <a:off x="0" y="3838858"/>
          <a:ext cx="7704856" cy="55363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7C91153-669A-43A1-A1D2-A023E4678AB7}">
      <dsp:nvSpPr>
        <dsp:cNvPr id="0" name=""/>
        <dsp:cNvSpPr/>
      </dsp:nvSpPr>
      <dsp:spPr>
        <a:xfrm>
          <a:off x="360041" y="2931313"/>
          <a:ext cx="7335817" cy="123633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3858" tIns="0" rIns="203858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Пособие «Методические рекомендации по учету национальных, региональных и этнокультурных особенностей при разработке общеобразовательными учреждениями основных образовательных программ начального, основного, среднего общего образования»</a:t>
          </a:r>
          <a:endParaRPr lang="ru-RU" sz="1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60041" y="2931313"/>
        <a:ext cx="7335817" cy="1236334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35CC371-5DF9-4B4A-BB90-4CE9735F0120}">
      <dsp:nvSpPr>
        <dsp:cNvPr id="0" name=""/>
        <dsp:cNvSpPr/>
      </dsp:nvSpPr>
      <dsp:spPr>
        <a:xfrm rot="5400000">
          <a:off x="-312399" y="593783"/>
          <a:ext cx="2082664" cy="1457864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Личностные</a:t>
          </a:r>
          <a:endParaRPr lang="ru-RU" sz="2400" kern="1200" dirty="0">
            <a:latin typeface="Times New Roman" pitchFamily="18" charset="0"/>
            <a:cs typeface="Times New Roman" pitchFamily="18" charset="0"/>
          </a:endParaRPr>
        </a:p>
      </dsp:txBody>
      <dsp:txXfrm rot="5400000">
        <a:off x="-312399" y="593783"/>
        <a:ext cx="2082664" cy="1457864"/>
      </dsp:txXfrm>
    </dsp:sp>
    <dsp:sp modelId="{E66BA768-CF5F-4447-A266-66D7C9C23154}">
      <dsp:nvSpPr>
        <dsp:cNvPr id="0" name=""/>
        <dsp:cNvSpPr/>
      </dsp:nvSpPr>
      <dsp:spPr>
        <a:xfrm rot="5400000">
          <a:off x="3641274" y="-2165525"/>
          <a:ext cx="2024188" cy="639100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b="0" kern="1200" dirty="0" smtClean="0">
              <a:latin typeface="Times New Roman" pitchFamily="18" charset="0"/>
              <a:cs typeface="Times New Roman" pitchFamily="18" charset="0"/>
            </a:rPr>
            <a:t>сформированность чувства гордости за историю России и родного края; </a:t>
          </a:r>
          <a:endParaRPr lang="ru-RU" sz="2000" kern="1200" dirty="0">
            <a:latin typeface="Times New Roman" pitchFamily="18" charset="0"/>
            <a:cs typeface="Times New Roman" pitchFamily="18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b="0" kern="1200" dirty="0" smtClean="0">
              <a:latin typeface="Times New Roman" pitchFamily="18" charset="0"/>
              <a:cs typeface="Times New Roman" pitchFamily="18" charset="0"/>
            </a:rPr>
            <a:t>сформированность уважительного отношения к собственной семье, ее членам, традициям; </a:t>
          </a:r>
          <a:endParaRPr lang="ru-RU" sz="2000" b="1" kern="1200" dirty="0">
            <a:latin typeface="Times New Roman" pitchFamily="18" charset="0"/>
            <a:cs typeface="Times New Roman" pitchFamily="18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b="0" kern="1200" dirty="0" smtClean="0">
              <a:latin typeface="Times New Roman" pitchFamily="18" charset="0"/>
              <a:cs typeface="Times New Roman" pitchFamily="18" charset="0"/>
            </a:rPr>
            <a:t>уважение к труду других людей, понимание ценности различных профессий, в том числе рабочих и инженерных </a:t>
          </a:r>
          <a:endParaRPr lang="ru-RU" sz="2000" b="1" kern="1200" dirty="0">
            <a:latin typeface="Times New Roman" pitchFamily="18" charset="0"/>
            <a:cs typeface="Times New Roman" pitchFamily="18" charset="0"/>
          </a:endParaRPr>
        </a:p>
      </dsp:txBody>
      <dsp:txXfrm rot="5400000">
        <a:off x="3641274" y="-2165525"/>
        <a:ext cx="2024188" cy="6391007"/>
      </dsp:txXfrm>
    </dsp:sp>
    <dsp:sp modelId="{02262CDB-1199-4DBB-83CB-FF68C3436C39}">
      <dsp:nvSpPr>
        <dsp:cNvPr id="0" name=""/>
        <dsp:cNvSpPr/>
      </dsp:nvSpPr>
      <dsp:spPr>
        <a:xfrm rot="5400000">
          <a:off x="-312399" y="3009003"/>
          <a:ext cx="2082664" cy="1457864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err="1" smtClean="0">
              <a:latin typeface="Times New Roman" pitchFamily="18" charset="0"/>
              <a:cs typeface="Times New Roman" pitchFamily="18" charset="0"/>
            </a:rPr>
            <a:t>Метапредметные</a:t>
          </a:r>
          <a:endParaRPr lang="ru-RU" sz="2000" kern="1200" dirty="0">
            <a:latin typeface="Times New Roman" pitchFamily="18" charset="0"/>
            <a:cs typeface="Times New Roman" pitchFamily="18" charset="0"/>
          </a:endParaRPr>
        </a:p>
      </dsp:txBody>
      <dsp:txXfrm rot="5400000">
        <a:off x="-312399" y="3009003"/>
        <a:ext cx="2082664" cy="1457864"/>
      </dsp:txXfrm>
    </dsp:sp>
    <dsp:sp modelId="{CF3E311F-74A6-4F75-9A0A-E0D3ACE8C072}">
      <dsp:nvSpPr>
        <dsp:cNvPr id="0" name=""/>
        <dsp:cNvSpPr/>
      </dsp:nvSpPr>
      <dsp:spPr>
        <a:xfrm rot="5400000">
          <a:off x="3482756" y="177966"/>
          <a:ext cx="2341224" cy="639100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0" lvl="1" indent="-228600" algn="l" defTabSz="88900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•"/>
          </a:pPr>
          <a:endParaRPr lang="ru-RU" sz="2000" b="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  <a:p>
          <a:pPr marL="0" lvl="1" indent="-228600" algn="l" defTabSz="88900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ru-RU" altLang="ru-RU" sz="2000" b="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освоенность первичных действий в проектной, конструктивно-модельной, поисковой деятельности в области естественно-математического и технического профиля;</a:t>
          </a:r>
          <a:endParaRPr lang="ru-RU" altLang="ru-RU" sz="2000" b="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  <a:p>
          <a:pPr marL="0" lvl="1" indent="-228600" algn="l" defTabSz="88900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ru-RU" altLang="ru-RU" sz="2000" b="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сформированность способностей детей к </a:t>
          </a:r>
          <a:r>
            <a:rPr lang="ru-RU" altLang="ru-RU" sz="2000" b="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естественно-научному</a:t>
          </a:r>
          <a:r>
            <a:rPr lang="ru-RU" altLang="ru-RU" sz="2000" b="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мышлению, техническому творчеству и интереса к техническим специальностям</a:t>
          </a:r>
          <a:endParaRPr lang="ru-RU" altLang="ru-RU" sz="2000" b="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 rot="5400000">
        <a:off x="3482756" y="177966"/>
        <a:ext cx="2341224" cy="6391007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0A07759-F7A7-43FF-8C46-8EF942B092D4}">
      <dsp:nvSpPr>
        <dsp:cNvPr id="0" name=""/>
        <dsp:cNvSpPr/>
      </dsp:nvSpPr>
      <dsp:spPr>
        <a:xfrm>
          <a:off x="1899" y="156119"/>
          <a:ext cx="2775554" cy="121745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ru-RU" sz="2000" b="1" i="0" u="none" strike="noStrike" kern="1200" cap="none" normalizeH="0" baseline="0" smtClean="0">
              <a:ln/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rPr>
            <a:t>Программа должна быть направлена </a:t>
          </a:r>
          <a:endParaRPr lang="ru-RU" sz="2000" kern="1200" dirty="0"/>
        </a:p>
      </dsp:txBody>
      <dsp:txXfrm>
        <a:off x="1899" y="156119"/>
        <a:ext cx="2775554" cy="1217456"/>
      </dsp:txXfrm>
    </dsp:sp>
    <dsp:sp modelId="{75F4CDA6-27CA-4373-8BB2-781A9D2D4471}">
      <dsp:nvSpPr>
        <dsp:cNvPr id="0" name=""/>
        <dsp:cNvSpPr/>
      </dsp:nvSpPr>
      <dsp:spPr>
        <a:xfrm>
          <a:off x="279455" y="1373575"/>
          <a:ext cx="277555" cy="200414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04144"/>
              </a:lnTo>
              <a:lnTo>
                <a:pt x="277555" y="200414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3A44973-C2BB-40E8-AE16-B6EA706956E1}">
      <dsp:nvSpPr>
        <dsp:cNvPr id="0" name=""/>
        <dsp:cNvSpPr/>
      </dsp:nvSpPr>
      <dsp:spPr>
        <a:xfrm>
          <a:off x="557010" y="1761374"/>
          <a:ext cx="3227231" cy="323269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ru-RU" sz="1800" b="0" i="0" u="none" strike="noStrike" kern="1200" cap="none" normalizeH="0" baseline="0" smtClean="0">
              <a:ln/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rPr>
            <a:t>на обеспечение духовно-нравственного развития обучающихся в единстве урочной, внеурочной и внешкольной деятельности, в совместной педагогической работе организации, осуществляющей образовательную деятельность, семьи и других институтов общества.</a:t>
          </a:r>
          <a:endParaRPr lang="ru-RU" sz="1800" kern="1200" dirty="0"/>
        </a:p>
      </dsp:txBody>
      <dsp:txXfrm>
        <a:off x="557010" y="1761374"/>
        <a:ext cx="3227231" cy="3232691"/>
      </dsp:txXfrm>
    </dsp:sp>
    <dsp:sp modelId="{1F12E77B-84BA-46B4-8895-C5EEE3CA414F}">
      <dsp:nvSpPr>
        <dsp:cNvPr id="0" name=""/>
        <dsp:cNvSpPr/>
      </dsp:nvSpPr>
      <dsp:spPr>
        <a:xfrm>
          <a:off x="3983745" y="156119"/>
          <a:ext cx="2880477" cy="113975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ru-RU" sz="2000" b="1" i="0" u="none" strike="noStrike" kern="1200" cap="none" normalizeH="0" baseline="0" smtClean="0">
              <a:ln/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rPr>
            <a:t>В основе программы ДНРВ должны содержаться</a:t>
          </a:r>
          <a:endParaRPr lang="ru-RU" sz="2000" kern="1200" dirty="0"/>
        </a:p>
      </dsp:txBody>
      <dsp:txXfrm>
        <a:off x="3983745" y="156119"/>
        <a:ext cx="2880477" cy="1139756"/>
      </dsp:txXfrm>
    </dsp:sp>
    <dsp:sp modelId="{05805D76-0321-4A4E-9D7D-6BA89898F360}">
      <dsp:nvSpPr>
        <dsp:cNvPr id="0" name=""/>
        <dsp:cNvSpPr/>
      </dsp:nvSpPr>
      <dsp:spPr>
        <a:xfrm>
          <a:off x="4271792" y="1295876"/>
          <a:ext cx="288047" cy="206807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68077"/>
              </a:lnTo>
              <a:lnTo>
                <a:pt x="288047" y="206807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C351E69-7A40-461C-97C6-9903B538BFF0}">
      <dsp:nvSpPr>
        <dsp:cNvPr id="0" name=""/>
        <dsp:cNvSpPr/>
      </dsp:nvSpPr>
      <dsp:spPr>
        <a:xfrm>
          <a:off x="4559840" y="1683675"/>
          <a:ext cx="3647171" cy="336055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ru-RU" sz="1800" b="0" i="0" u="none" strike="noStrike" kern="1200" cap="none" normalizeH="0" baseline="0" dirty="0" smtClean="0">
              <a:ln/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rPr>
            <a:t>должны быть отражены ключевые воспитательные задачи, базовые национальные ценности российского общества, предусматривающие приобщение обучающихся к культурным ценностям своей этнической или </a:t>
          </a:r>
          <a:r>
            <a:rPr kumimoji="0" lang="ru-RU" sz="1800" b="0" i="0" u="none" strike="noStrike" kern="1200" cap="none" normalizeH="0" baseline="0" dirty="0" err="1" smtClean="0">
              <a:ln/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rPr>
            <a:t>социокультурной</a:t>
          </a:r>
          <a:r>
            <a:rPr kumimoji="0" lang="ru-RU" sz="1800" b="0" i="0" u="none" strike="noStrike" kern="1200" cap="none" normalizeH="0" baseline="0" dirty="0" smtClean="0">
              <a:ln/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rPr>
            <a:t> группы, базовым национальным ценностям российского общества, малой Родины,</a:t>
          </a:r>
          <a:r>
            <a:rPr kumimoji="0" lang="ru-RU" sz="1800" b="0" i="1" u="sng" strike="noStrike" kern="1200" cap="none" normalizeH="0" baseline="0" dirty="0" smtClean="0">
              <a:ln/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rPr>
            <a:t> </a:t>
          </a:r>
          <a:r>
            <a:rPr kumimoji="0" lang="ru-RU" sz="1800" b="0" i="0" u="none" strike="noStrike" kern="1200" cap="none" normalizeH="0" baseline="0" dirty="0" smtClean="0">
              <a:ln/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rPr>
            <a:t>общечеловеческим ценностям в контексте формирования у них гражданской идентичности. </a:t>
          </a:r>
          <a:endParaRPr lang="ru-RU" sz="1800" kern="1200" dirty="0"/>
        </a:p>
      </dsp:txBody>
      <dsp:txXfrm>
        <a:off x="4559840" y="1683675"/>
        <a:ext cx="3647171" cy="3360557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3A513F3-9F64-49F1-873D-DECD248A7585}">
      <dsp:nvSpPr>
        <dsp:cNvPr id="0" name=""/>
        <dsp:cNvSpPr/>
      </dsp:nvSpPr>
      <dsp:spPr>
        <a:xfrm>
          <a:off x="0" y="0"/>
          <a:ext cx="4840311" cy="4840311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194FA1BB-0404-4E14-8996-4F2458AAB6F9}">
      <dsp:nvSpPr>
        <dsp:cNvPr id="0" name=""/>
        <dsp:cNvSpPr/>
      </dsp:nvSpPr>
      <dsp:spPr>
        <a:xfrm>
          <a:off x="2420155" y="0"/>
          <a:ext cx="6100452" cy="4840311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- Фольклор народов Южного Урала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- Герои сказок народов Южного Урала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- Родина. Отечество. Отчизна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- Мой дедушка – защитник Родины</a:t>
          </a:r>
          <a:endParaRPr lang="ru-RU" sz="20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420155" y="0"/>
        <a:ext cx="6100452" cy="1452096"/>
      </dsp:txXfrm>
    </dsp:sp>
    <dsp:sp modelId="{EACD44A2-1349-4058-AF61-3AFEBEACD535}">
      <dsp:nvSpPr>
        <dsp:cNvPr id="0" name=""/>
        <dsp:cNvSpPr/>
      </dsp:nvSpPr>
      <dsp:spPr>
        <a:xfrm>
          <a:off x="847056" y="1452096"/>
          <a:ext cx="3146199" cy="3146199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49376C90-0FAB-4090-9ACA-B5D676C55CAF}">
      <dsp:nvSpPr>
        <dsp:cNvPr id="0" name=""/>
        <dsp:cNvSpPr/>
      </dsp:nvSpPr>
      <dsp:spPr>
        <a:xfrm>
          <a:off x="2420155" y="1452096"/>
          <a:ext cx="6100452" cy="314619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- Национальные виды спорта коренных народов Южного Урала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- Развитие спортивного движения моего города, поселка, села</a:t>
          </a:r>
          <a:endParaRPr lang="ru-RU" sz="20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420155" y="1452096"/>
        <a:ext cx="6100452" cy="1452091"/>
      </dsp:txXfrm>
    </dsp:sp>
    <dsp:sp modelId="{08896DC2-875F-46AB-A5EA-B95E803C9219}">
      <dsp:nvSpPr>
        <dsp:cNvPr id="0" name=""/>
        <dsp:cNvSpPr/>
      </dsp:nvSpPr>
      <dsp:spPr>
        <a:xfrm>
          <a:off x="1694109" y="2904188"/>
          <a:ext cx="1452092" cy="1452092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E3838415-2D62-493E-9FAA-BD11755B32C4}">
      <dsp:nvSpPr>
        <dsp:cNvPr id="0" name=""/>
        <dsp:cNvSpPr/>
      </dsp:nvSpPr>
      <dsp:spPr>
        <a:xfrm>
          <a:off x="2420155" y="2904188"/>
          <a:ext cx="6100452" cy="145209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- Что мы Родиной зовем?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- Когда говорят о России – я вижу свой синий Урал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- Дружба народов России в произведениях искусства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- Роль Челябинской области в судьбе России </a:t>
          </a:r>
          <a:endParaRPr lang="ru-RU" sz="20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420155" y="2904188"/>
        <a:ext cx="6100452" cy="1452092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8EF4CE3-D91F-4225-B34B-1F7E87B9187F}">
      <dsp:nvSpPr>
        <dsp:cNvPr id="0" name=""/>
        <dsp:cNvSpPr/>
      </dsp:nvSpPr>
      <dsp:spPr>
        <a:xfrm>
          <a:off x="231933" y="147"/>
          <a:ext cx="2322117" cy="116105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Тематические праздники</a:t>
          </a:r>
          <a:endParaRPr lang="ru-RU" sz="2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31933" y="147"/>
        <a:ext cx="2322117" cy="1161058"/>
      </dsp:txXfrm>
    </dsp:sp>
    <dsp:sp modelId="{0692E564-7D14-443D-B7BA-73D6EE85FE23}">
      <dsp:nvSpPr>
        <dsp:cNvPr id="0" name=""/>
        <dsp:cNvSpPr/>
      </dsp:nvSpPr>
      <dsp:spPr>
        <a:xfrm>
          <a:off x="464145" y="1161205"/>
          <a:ext cx="232211" cy="87079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70794"/>
              </a:lnTo>
              <a:lnTo>
                <a:pt x="232211" y="87079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4004574-7F7E-4F4A-ABEE-BEC1C54D490F}">
      <dsp:nvSpPr>
        <dsp:cNvPr id="0" name=""/>
        <dsp:cNvSpPr/>
      </dsp:nvSpPr>
      <dsp:spPr>
        <a:xfrm>
          <a:off x="696357" y="1451470"/>
          <a:ext cx="1857693" cy="116105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«Голубое богатство» Челябинской области</a:t>
          </a:r>
          <a:endParaRPr lang="ru-RU" sz="20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696357" y="1451470"/>
        <a:ext cx="1857693" cy="1161058"/>
      </dsp:txXfrm>
    </dsp:sp>
    <dsp:sp modelId="{C5A8BB2A-90EE-4B06-8B92-A15366156FBB}">
      <dsp:nvSpPr>
        <dsp:cNvPr id="0" name=""/>
        <dsp:cNvSpPr/>
      </dsp:nvSpPr>
      <dsp:spPr>
        <a:xfrm>
          <a:off x="464145" y="1161205"/>
          <a:ext cx="232211" cy="232211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22117"/>
              </a:lnTo>
              <a:lnTo>
                <a:pt x="232211" y="232211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A88C131-10C9-4268-8197-0FEE54D787DE}">
      <dsp:nvSpPr>
        <dsp:cNvPr id="0" name=""/>
        <dsp:cNvSpPr/>
      </dsp:nvSpPr>
      <dsp:spPr>
        <a:xfrm>
          <a:off x="696357" y="2902794"/>
          <a:ext cx="1857693" cy="116105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Город, в котором я живу</a:t>
          </a:r>
          <a:endParaRPr lang="ru-RU" sz="20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696357" y="2902794"/>
        <a:ext cx="1857693" cy="1161058"/>
      </dsp:txXfrm>
    </dsp:sp>
    <dsp:sp modelId="{FBB0C262-4FEA-43F6-8CF8-DC01D1A751B2}">
      <dsp:nvSpPr>
        <dsp:cNvPr id="0" name=""/>
        <dsp:cNvSpPr/>
      </dsp:nvSpPr>
      <dsp:spPr>
        <a:xfrm>
          <a:off x="3134580" y="147"/>
          <a:ext cx="2322117" cy="116105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Экскурсии </a:t>
          </a: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(и походы </a:t>
          </a: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по родному </a:t>
          </a: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краю)</a:t>
          </a:r>
          <a:endParaRPr lang="ru-RU" sz="2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134580" y="147"/>
        <a:ext cx="2322117" cy="1161058"/>
      </dsp:txXfrm>
    </dsp:sp>
    <dsp:sp modelId="{752E734C-EC8D-41F4-A520-3459DBE43260}">
      <dsp:nvSpPr>
        <dsp:cNvPr id="0" name=""/>
        <dsp:cNvSpPr/>
      </dsp:nvSpPr>
      <dsp:spPr>
        <a:xfrm>
          <a:off x="3366792" y="1161205"/>
          <a:ext cx="232211" cy="87079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70794"/>
              </a:lnTo>
              <a:lnTo>
                <a:pt x="232211" y="87079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CB7D21E-ED01-419B-AF75-94FFB0169A19}">
      <dsp:nvSpPr>
        <dsp:cNvPr id="0" name=""/>
        <dsp:cNvSpPr/>
      </dsp:nvSpPr>
      <dsp:spPr>
        <a:xfrm>
          <a:off x="3599004" y="1451470"/>
          <a:ext cx="1857693" cy="116105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Экскурсия к водоёму </a:t>
          </a:r>
          <a:endParaRPr lang="ru-RU" sz="20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599004" y="1451470"/>
        <a:ext cx="1857693" cy="1161058"/>
      </dsp:txXfrm>
    </dsp:sp>
    <dsp:sp modelId="{6FBD8636-F643-4372-9ABC-93F9D3B1BE29}">
      <dsp:nvSpPr>
        <dsp:cNvPr id="0" name=""/>
        <dsp:cNvSpPr/>
      </dsp:nvSpPr>
      <dsp:spPr>
        <a:xfrm>
          <a:off x="3366792" y="1161205"/>
          <a:ext cx="232211" cy="232211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22117"/>
              </a:lnTo>
              <a:lnTo>
                <a:pt x="232211" y="232211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51D3E61-17C0-42BB-BB9A-94E763133C1A}">
      <dsp:nvSpPr>
        <dsp:cNvPr id="0" name=""/>
        <dsp:cNvSpPr/>
      </dsp:nvSpPr>
      <dsp:spPr>
        <a:xfrm>
          <a:off x="3599004" y="2902794"/>
          <a:ext cx="1857693" cy="116105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«У природы нет плохой погоды» (по временам года)</a:t>
          </a:r>
          <a:endParaRPr lang="ru-RU" sz="20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599004" y="2902794"/>
        <a:ext cx="1857693" cy="1161058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C4D74EA-59C6-49AB-9073-6644E97F889F}">
      <dsp:nvSpPr>
        <dsp:cNvPr id="0" name=""/>
        <dsp:cNvSpPr/>
      </dsp:nvSpPr>
      <dsp:spPr>
        <a:xfrm>
          <a:off x="615712" y="1448"/>
          <a:ext cx="2320630" cy="116031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Художественное творчество учащихся</a:t>
          </a:r>
          <a:endParaRPr lang="ru-RU" sz="2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615712" y="1448"/>
        <a:ext cx="2320630" cy="1160315"/>
      </dsp:txXfrm>
    </dsp:sp>
    <dsp:sp modelId="{9B08276A-6B67-484D-949F-49378BF43253}">
      <dsp:nvSpPr>
        <dsp:cNvPr id="0" name=""/>
        <dsp:cNvSpPr/>
      </dsp:nvSpPr>
      <dsp:spPr>
        <a:xfrm>
          <a:off x="847775" y="1161763"/>
          <a:ext cx="232063" cy="87023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70236"/>
              </a:lnTo>
              <a:lnTo>
                <a:pt x="232063" y="87023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C4EFACF-59AC-4361-A14C-5B49B2D3CB3F}">
      <dsp:nvSpPr>
        <dsp:cNvPr id="0" name=""/>
        <dsp:cNvSpPr/>
      </dsp:nvSpPr>
      <dsp:spPr>
        <a:xfrm>
          <a:off x="1079838" y="1451842"/>
          <a:ext cx="1856504" cy="116031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Мастер – золотые руки</a:t>
          </a:r>
          <a:endParaRPr lang="ru-RU" sz="20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079838" y="1451842"/>
        <a:ext cx="1856504" cy="1160315"/>
      </dsp:txXfrm>
    </dsp:sp>
    <dsp:sp modelId="{A182F8AA-8358-462E-A295-E0CA6739B79A}">
      <dsp:nvSpPr>
        <dsp:cNvPr id="0" name=""/>
        <dsp:cNvSpPr/>
      </dsp:nvSpPr>
      <dsp:spPr>
        <a:xfrm>
          <a:off x="847775" y="1161763"/>
          <a:ext cx="232063" cy="232063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20630"/>
              </a:lnTo>
              <a:lnTo>
                <a:pt x="232063" y="232063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03C9916-CBC9-4E09-86E6-D010E7A3F853}">
      <dsp:nvSpPr>
        <dsp:cNvPr id="0" name=""/>
        <dsp:cNvSpPr/>
      </dsp:nvSpPr>
      <dsp:spPr>
        <a:xfrm>
          <a:off x="1079838" y="2902236"/>
          <a:ext cx="1856504" cy="116031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Национальные костюмы народов Южного Урала</a:t>
          </a:r>
          <a:endParaRPr lang="ru-RU" sz="20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079838" y="2902236"/>
        <a:ext cx="1856504" cy="116031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2DE26-5C4C-4654-8151-2219F8E8A307}" type="datetimeFigureOut">
              <a:rPr lang="ru-RU" smtClean="0"/>
              <a:pPr/>
              <a:t>29.11.2018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EC4E4-FA47-48E9-9BE8-3C3BC79007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2DE26-5C4C-4654-8151-2219F8E8A307}" type="datetimeFigureOut">
              <a:rPr lang="ru-RU" smtClean="0"/>
              <a:pPr/>
              <a:t>29.11.2018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EC4E4-FA47-48E9-9BE8-3C3BC79007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2DE26-5C4C-4654-8151-2219F8E8A307}" type="datetimeFigureOut">
              <a:rPr lang="ru-RU" smtClean="0"/>
              <a:pPr/>
              <a:t>29.11.2018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EC4E4-FA47-48E9-9BE8-3C3BC79007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2DE26-5C4C-4654-8151-2219F8E8A307}" type="datetimeFigureOut">
              <a:rPr lang="ru-RU" smtClean="0"/>
              <a:pPr/>
              <a:t>29.11.2018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EC4E4-FA47-48E9-9BE8-3C3BC79007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2DE26-5C4C-4654-8151-2219F8E8A307}" type="datetimeFigureOut">
              <a:rPr lang="ru-RU" smtClean="0"/>
              <a:pPr/>
              <a:t>29.11.2018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EC4E4-FA47-48E9-9BE8-3C3BC79007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2DE26-5C4C-4654-8151-2219F8E8A307}" type="datetimeFigureOut">
              <a:rPr lang="ru-RU" smtClean="0"/>
              <a:pPr/>
              <a:t>29.11.2018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EC4E4-FA47-48E9-9BE8-3C3BC79007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2DE26-5C4C-4654-8151-2219F8E8A307}" type="datetimeFigureOut">
              <a:rPr lang="ru-RU" smtClean="0"/>
              <a:pPr/>
              <a:t>29.11.2018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EC4E4-FA47-48E9-9BE8-3C3BC79007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2DE26-5C4C-4654-8151-2219F8E8A307}" type="datetimeFigureOut">
              <a:rPr lang="ru-RU" smtClean="0"/>
              <a:pPr/>
              <a:t>29.11.2018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EC4E4-FA47-48E9-9BE8-3C3BC79007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2DE26-5C4C-4654-8151-2219F8E8A307}" type="datetimeFigureOut">
              <a:rPr lang="ru-RU" smtClean="0"/>
              <a:pPr/>
              <a:t>29.11.2018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EC4E4-FA47-48E9-9BE8-3C3BC79007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2DE26-5C4C-4654-8151-2219F8E8A307}" type="datetimeFigureOut">
              <a:rPr lang="ru-RU" smtClean="0"/>
              <a:pPr/>
              <a:t>29.11.2018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EC4E4-FA47-48E9-9BE8-3C3BC79007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2DE26-5C4C-4654-8151-2219F8E8A307}" type="datetimeFigureOut">
              <a:rPr lang="ru-RU" smtClean="0"/>
              <a:pPr/>
              <a:t>29.11.2018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EC4E4-FA47-48E9-9BE8-3C3BC79007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A2DE26-5C4C-4654-8151-2219F8E8A307}" type="datetimeFigureOut">
              <a:rPr lang="ru-RU" smtClean="0"/>
              <a:pPr/>
              <a:t>29.11.2018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4EC4E4-FA47-48E9-9BE8-3C3BC790073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6.xml"/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12" Type="http://schemas.microsoft.com/office/2007/relationships/diagramDrawing" Target="../diagrams/drawing6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5.xml"/><Relationship Id="rId11" Type="http://schemas.openxmlformats.org/officeDocument/2006/relationships/diagramColors" Target="../diagrams/colors6.xml"/><Relationship Id="rId5" Type="http://schemas.openxmlformats.org/officeDocument/2006/relationships/diagramQuickStyle" Target="../diagrams/quickStyle5.xml"/><Relationship Id="rId10" Type="http://schemas.openxmlformats.org/officeDocument/2006/relationships/diagramQuickStyle" Target="../diagrams/quickStyle6.xml"/><Relationship Id="rId4" Type="http://schemas.openxmlformats.org/officeDocument/2006/relationships/diagramLayout" Target="../diagrams/layout5.xml"/><Relationship Id="rId9" Type="http://schemas.openxmlformats.org/officeDocument/2006/relationships/diagramLayout" Target="../diagrams/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ttp://www.ibbcv.com/wp-content/uploads/2015/03/background_tx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0" y="167161"/>
            <a:ext cx="9144000" cy="67710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Государственное бюджетное учреждение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дополнительного профессионального образования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«Челябинский институт переподготовки и повышения квалификации работников образования»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Кафедра начального образования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Зайцева Светлана Евгеньевна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b="1" dirty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Реализация национальных, региональных и этнокультурных особенностей в образовательной деятельности начального общего образования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РЕФЕРАТ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 дополнительной профессиональной программе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профессиональной переподготовки «Теория и методика начального общего образования»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Научный руководитель: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заведующий кафедрой начального образования, 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к.п.н., доцент, 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Скрипова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Надежда Евгеньевна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Челябинск, 2018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ip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ttp://www.ibbcv.com/wp-content/uploads/2015/03/background_tx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3313" name="Rectangle 1"/>
          <p:cNvSpPr>
            <a:spLocks noChangeArrowheads="1"/>
          </p:cNvSpPr>
          <p:nvPr/>
        </p:nvSpPr>
        <p:spPr bwMode="auto">
          <a:xfrm>
            <a:off x="0" y="260648"/>
            <a:ext cx="882404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ормы организации внеурочной деятельности и примерная тематика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Схема 3"/>
          <p:cNvGraphicFramePr/>
          <p:nvPr/>
        </p:nvGraphicFramePr>
        <p:xfrm>
          <a:off x="395536" y="1484784"/>
          <a:ext cx="5688632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5" name="Схема 4"/>
          <p:cNvGraphicFramePr/>
          <p:nvPr/>
        </p:nvGraphicFramePr>
        <p:xfrm>
          <a:off x="5796136" y="1484784"/>
          <a:ext cx="3552056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</p:cSld>
  <p:clrMapOvr>
    <a:masterClrMapping/>
  </p:clrMapOvr>
  <p:transition>
    <p:wipe dir="d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ttp://www.ibbcv.com/wp-content/uploads/2015/03/background_tx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0" y="167161"/>
            <a:ext cx="9144000" cy="67710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Государственное бюджетное учреждение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дополнительного профессионального образования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«Челябинский институт переподготовки и повышения квалификации работников образования»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Кафедра начального образования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Зайцева Светлана Евгеньевна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b="1" dirty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Реализация национальных, региональных и этнокультурных особенностей в образовательной деятельности начального общего образования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РЕФЕРАТ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 дополнительной профессиональной программе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профессиональной переподготовки «Теория и методика начального общего образования»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Научный руководитель: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заведующий кафедрой начального образования, 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к.п.н., доцент, 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Скрипова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Надежда Евгеньевна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Челябинск, 2018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edg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ttp://www.ibbcv.com/wp-content/uploads/2015/03/background_tx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251520" y="188640"/>
            <a:ext cx="889248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zh-CN" sz="2400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Цель исследования: </a:t>
            </a:r>
            <a:r>
              <a:rPr kumimoji="0" lang="ru-RU" altLang="zh-CN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изучить, теоретически обосновать основания включения и реализации основной образовательной программы начального общего образования, учитывающей национальные, региональные и этнокультурные особенности, образовательной организацией.</a:t>
            </a:r>
            <a:endParaRPr kumimoji="0" lang="ru-RU" altLang="zh-CN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251520" y="2348880"/>
            <a:ext cx="8712968" cy="38472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zh-CN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 PL KaitiM GB"/>
                <a:cs typeface="Times New Roman" pitchFamily="18" charset="0"/>
              </a:rPr>
              <a:t>Задачи: </a:t>
            </a:r>
            <a:endParaRPr kumimoji="0" lang="ru-RU" altLang="zh-CN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zh-CN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 изучить нормативные документы, методические рекомендации, определяющие учёт национальных, региональных и этнокультурных особенностей в содержании образовательного процесса начального общего образования;</a:t>
            </a:r>
            <a:endParaRPr kumimoji="0" lang="ru-RU" altLang="zh-CN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zh-CN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 спроектировать личностные и </a:t>
            </a:r>
            <a:r>
              <a:rPr kumimoji="0" lang="ru-RU" altLang="zh-CN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метапредметные</a:t>
            </a:r>
            <a:r>
              <a:rPr kumimoji="0" lang="ru-RU" altLang="zh-CN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предметные результаты освоения основной образовательной программы начального общего образования, учитывающей национальные, региональные и этнокультурные особенности (на примере Челябинской области);</a:t>
            </a:r>
            <a:endParaRPr kumimoji="0" lang="ru-RU" altLang="zh-CN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zh-CN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3. разработать материалы по реализации национальных, региональных и этнокультурных особенностей через направления внеурочной деятельности (на примере Челябинской области).</a:t>
            </a:r>
            <a:endParaRPr kumimoji="0" lang="ru-RU" altLang="zh-CN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ttp://www.ibbcv.com/wp-content/uploads/2015/03/background_tx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0241" name="Rectangle 1"/>
          <p:cNvSpPr>
            <a:spLocks noChangeArrowheads="1"/>
          </p:cNvSpPr>
          <p:nvPr/>
        </p:nvSpPr>
        <p:spPr bwMode="auto">
          <a:xfrm>
            <a:off x="0" y="260648"/>
            <a:ext cx="91440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Нормативные и научно-педагогические основания учета образовательными организациями национальных, региональных и этнокультурных особенностей в содержании основной образовательной программы начального общего образования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Схема 3"/>
          <p:cNvGraphicFramePr/>
          <p:nvPr/>
        </p:nvGraphicFramePr>
        <p:xfrm>
          <a:off x="827584" y="1628800"/>
          <a:ext cx="7704856" cy="50405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>
    <p:wipe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ttp://www.ibbcv.com/wp-content/uploads/2015/03/background_tx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2289" name="Rectangle 1"/>
          <p:cNvSpPr>
            <a:spLocks noChangeArrowheads="1"/>
          </p:cNvSpPr>
          <p:nvPr/>
        </p:nvSpPr>
        <p:spPr bwMode="auto">
          <a:xfrm>
            <a:off x="395536" y="260648"/>
            <a:ext cx="8316416" cy="1554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457200" marR="0" lvl="1" indent="-63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Планируемые результаты освоения основной образовательной программы начального общего образования с учетом национальных, региональных и этнокультурных особенностей (на примере Челябинской области)</a:t>
            </a: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Схема 3"/>
          <p:cNvGraphicFramePr/>
          <p:nvPr/>
        </p:nvGraphicFramePr>
        <p:xfrm>
          <a:off x="611560" y="2060848"/>
          <a:ext cx="7848872" cy="47971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>
    <p:wipe dir="d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ttp://www.ibbcv.com/wp-content/uploads/2015/03/background_tx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187624" y="260648"/>
            <a:ext cx="6984776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Использование национальных, региональных и этнокультурных особенностей через Программу духовно-нравственного развития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251520" y="5193779"/>
            <a:ext cx="3635896" cy="630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9" name="Схема 8"/>
          <p:cNvGraphicFramePr/>
          <p:nvPr/>
        </p:nvGraphicFramePr>
        <p:xfrm>
          <a:off x="755576" y="1397000"/>
          <a:ext cx="8208912" cy="52003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>
    <p:wipe dir="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ttp://www.ibbcv.com/wp-content/uploads/2015/03/background_tx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187624" y="414537"/>
            <a:ext cx="6984776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Направления духовно-нравственного развития и воспитания младших школьников 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251520" y="5193779"/>
            <a:ext cx="3635896" cy="630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467544" y="1412776"/>
            <a:ext cx="7920880" cy="4755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 Гражданско-патриотическое воспитание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 Нравственное и духовное воспитание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3. Воспитание положительного отношения к труду и творчеству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4. Интеллектуальное воспитание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5.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Здоровьесберегающее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воспитание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6.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Социокультурное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медиакультурное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воспитание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7.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Культуротворческое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 эстетическое воспитание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8. Правовое воспитание и культура безопасности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9. Воспитание семейных ценностей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10. Формирование коммуникативной культуры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11. Экологическое воспитание 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edg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ttp://www.ibbcv.com/wp-content/uploads/2015/03/background_tx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251520" y="5193779"/>
            <a:ext cx="3635896" cy="630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467544" y="260648"/>
            <a:ext cx="804997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емы курсов внеурочной деятельности (по направлениям внеурочной деятельности)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251520" y="1412776"/>
            <a:ext cx="3816424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Общеинтеллектуальное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направление: 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Родная природа (флора и фауна родного края); География родного края; Редкие растения моего села; Озера нашего края; Сказки и легенды родного края; Писатели и поэты Южного Урала (моего города, поселка, села); Достопримечательности моей малой Родины; Культурная жизнь моего города, поселка, села; История развития </a:t>
            </a:r>
            <a:r>
              <a:rPr kumimoji="0" lang="ru-RU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Челябинского Государственного академического Театра оперы и балета имени М.И. Глинки и др.</a:t>
            </a:r>
            <a:endParaRPr kumimoji="0" lang="ru-RU" altLang="ja-JP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4535488" y="1225689"/>
            <a:ext cx="4608512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Общекультурное направление: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Моя родина – Южный Урал; В родном краю; Мой край; Край, в котором я живу; Достопримечательности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Челябинска (моего поселка, села); Народные промыслы; Мастер – золотые руки; Главная сила Урала в чудесном искусстве труда (династии, традиции, заслуги); В сказочном мире народных промыслов; Край озёр и рудных скал; Когда говорят о России – я вижу свой синий Урал; Скрытая сила Урала; Дружба народов России в произведениях искусства; Кухня моего народа </a:t>
            </a:r>
            <a:r>
              <a:rPr kumimoji="0" lang="ru-RU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Музыкальные инструменты на Урале; Уральские колядки; Секрет </a:t>
            </a:r>
            <a:r>
              <a:rPr kumimoji="0" lang="ru-RU" altLang="ja-JP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каслинской</a:t>
            </a:r>
            <a:r>
              <a:rPr kumimoji="0" lang="ru-RU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шкатулки; Малахитовая шкатулка и др.</a:t>
            </a:r>
            <a:endParaRPr kumimoji="0" lang="ru-RU" altLang="ja-JP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ttp://www.ibbcv.com/wp-content/uploads/2015/03/background_tx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251520" y="5193779"/>
            <a:ext cx="3635896" cy="630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467544" y="260648"/>
            <a:ext cx="804997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емы курсов внеурочной деятельности (по направлениям внеурочной деятельности)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323528" y="1258888"/>
            <a:ext cx="3528392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Духовно-нравственное направление: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Родина. Отечество. Отчизна; Наше прошлое, наша история;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 чего начинается Родина;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Край, в котором мы живем; Мы – граждане многонационального государства; Мои права и обязанности; Символика моего родного </a:t>
            </a:r>
            <a:r>
              <a:rPr kumimoji="0" lang="ru-RU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края; Вклад моей семьи в благополучие и процветание моего города, моей малой Родины (труд, ратный подвиг, творчество и т.п.) и др.</a:t>
            </a:r>
            <a:endParaRPr kumimoji="0" lang="ru-RU" sz="20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995936" y="1196753"/>
            <a:ext cx="4950296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Спортивно-оздоровительное направление: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Олимпийские чемпионы Южного Урала;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Национальные виды спорта коренных народов Южного Урала; Развитие спортивного движения моего города, поселка, села; Урал – ты летопись живая» (туристско-краеведческое направление) и др.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3851920" y="3789040"/>
            <a:ext cx="5292080" cy="27853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Социальное направление: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История моей семьи; Старожилы родного поселка; Обычаи и традиции коренных народов Южного Урала; Национальный костюм; Национальное искусство; Страна моей мечты; Значение воды для нашего поселка; Уральская изба; Национальное искусство; Значение реки Миасс для нашего города и др.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ip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ttp://www.ibbcv.com/wp-content/uploads/2015/03/background_tx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2051720" y="332656"/>
            <a:ext cx="503452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Тематика проектной деятельности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хема 3"/>
          <p:cNvGraphicFramePr/>
          <p:nvPr/>
        </p:nvGraphicFramePr>
        <p:xfrm>
          <a:off x="323528" y="1268760"/>
          <a:ext cx="8520608" cy="48403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>
    <p:wipe dir="r"/>
  </p:transition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1063</Words>
  <Application>Microsoft Office PowerPoint</Application>
  <PresentationFormat>Экран (4:3)</PresentationFormat>
  <Paragraphs>120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Sveta Sveta</dc:creator>
  <cp:lastModifiedBy>Sveta Sveta</cp:lastModifiedBy>
  <cp:revision>11</cp:revision>
  <dcterms:created xsi:type="dcterms:W3CDTF">2018-11-28T16:03:50Z</dcterms:created>
  <dcterms:modified xsi:type="dcterms:W3CDTF">2018-11-29T18:23:31Z</dcterms:modified>
</cp:coreProperties>
</file>