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8" d="100"/>
          <a:sy n="98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" name="Picture 3" descr="C:\Users\Домашний\Desktop\картин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5904656" cy="30243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«Сложение десятичных дробей»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5 класс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Составители: Петрова Ольга Николаевна,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Валерьевна.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3" cstate="print"/>
          <a:srcRect l="19049" t="39437" r="29997" b="10319"/>
          <a:stretch>
            <a:fillRect/>
          </a:stretch>
        </p:blipFill>
        <p:spPr bwMode="auto">
          <a:xfrm>
            <a:off x="539552" y="1916832"/>
            <a:ext cx="82809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835292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Выясните, в каком столбике таблицы верно записано указанное число. Выпишите последовательно букву, ему соответствующую: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Домашний\Desktop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69482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980728"/>
            <a:ext cx="74168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Сформулируйте правило сложения десятичных дробей</a:t>
            </a:r>
            <a:endParaRPr lang="ru-RU" sz="2400" dirty="0"/>
          </a:p>
        </p:txBody>
      </p:sp>
      <p:pic>
        <p:nvPicPr>
          <p:cNvPr id="8" name="Picture 2" descr="C:\Users\Домашний\Desktop\ученик дума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622133" cy="28941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3928" y="2420888"/>
            <a:ext cx="46805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Сложите по разработанному вами правилу  сложения десятичных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дробей  3,25 и 30,5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4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ашний\Desktop\д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4095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94" name="Picture 22" descr="C:\Users\Домашний\Desktop\р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556792"/>
            <a:ext cx="183569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0,66+ 0,4 =?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8" name="Picture 26" descr="C:\Users\Домашний\Desktop\1\Зелё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1512168" cy="1512168"/>
          </a:xfrm>
          <a:prstGeom prst="rect">
            <a:avLst/>
          </a:prstGeom>
          <a:noFill/>
        </p:spPr>
      </p:pic>
      <p:pic>
        <p:nvPicPr>
          <p:cNvPr id="3099" name="Picture 27" descr="C:\Users\Домашний\Desktop\1\Розовы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1532106" cy="1440160"/>
          </a:xfrm>
          <a:prstGeom prst="rect">
            <a:avLst/>
          </a:prstGeom>
          <a:noFill/>
        </p:spPr>
      </p:pic>
      <p:pic>
        <p:nvPicPr>
          <p:cNvPr id="3101" name="Picture 29" descr="C:\Users\Домашний\Desktop\2\белый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1786880" cy="1872208"/>
          </a:xfrm>
          <a:prstGeom prst="rect">
            <a:avLst/>
          </a:prstGeom>
          <a:noFill/>
        </p:spPr>
      </p:pic>
      <p:pic>
        <p:nvPicPr>
          <p:cNvPr id="3103" name="Picture 31" descr="C:\Users\Домашний\Desktop\2\Фиолет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714872" cy="1714872"/>
          </a:xfrm>
          <a:prstGeom prst="rect">
            <a:avLst/>
          </a:prstGeom>
          <a:noFill/>
        </p:spPr>
      </p:pic>
      <p:pic>
        <p:nvPicPr>
          <p:cNvPr id="3104" name="Picture 32" descr="C:\Users\Домашний\Desktop\3\голубой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1610840" cy="1610840"/>
          </a:xfrm>
          <a:prstGeom prst="rect">
            <a:avLst/>
          </a:prstGeom>
          <a:noFill/>
        </p:spPr>
      </p:pic>
      <p:pic>
        <p:nvPicPr>
          <p:cNvPr id="3105" name="Picture 33" descr="C:\Users\Домашний\Desktop\3\Кра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599971" cy="1728192"/>
          </a:xfrm>
          <a:prstGeom prst="rect">
            <a:avLst/>
          </a:prstGeom>
          <a:noFill/>
        </p:spPr>
      </p:pic>
      <p:pic>
        <p:nvPicPr>
          <p:cNvPr id="3106" name="Picture 34" descr="C:\Users\Домашний\Desktop\3\серый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440160" cy="1513800"/>
          </a:xfrm>
          <a:prstGeom prst="rect">
            <a:avLst/>
          </a:prstGeom>
          <a:noFill/>
        </p:spPr>
      </p:pic>
      <p:pic>
        <p:nvPicPr>
          <p:cNvPr id="3107" name="Picture 35" descr="C:\Users\Домашний\Desktop\малиновый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1440160" cy="1440160"/>
          </a:xfrm>
          <a:prstGeom prst="rect">
            <a:avLst/>
          </a:prstGeom>
          <a:noFill/>
        </p:spPr>
      </p:pic>
      <p:pic>
        <p:nvPicPr>
          <p:cNvPr id="3110" name="Picture 38" descr="C:\Users\Домашний\Desktop\оранжев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1331683" cy="1748432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691680" y="188640"/>
            <a:ext cx="56166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Тимохе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выбрать шарики в подарок для Розы. Выбирай шарики только с правильным решением! Шарики с ошибкой зачеркни.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3105835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0, 666+ 0,04 =?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979712" y="5229200"/>
            <a:ext cx="16561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6,6+ 14 =?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6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76672"/>
            <a:ext cx="18722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Домашний\Desktop\тимоха с розо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44416" cy="3384376"/>
          </a:xfrm>
          <a:prstGeom prst="rect">
            <a:avLst/>
          </a:prstGeom>
          <a:noFill/>
        </p:spPr>
      </p:pic>
      <p:pic>
        <p:nvPicPr>
          <p:cNvPr id="10" name="Picture 35" descr="C:\Users\Домашний\Desktop\малиновы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203610"/>
            <a:ext cx="1656184" cy="1577318"/>
          </a:xfrm>
          <a:prstGeom prst="rect">
            <a:avLst/>
          </a:prstGeom>
          <a:noFill/>
        </p:spPr>
      </p:pic>
      <p:pic>
        <p:nvPicPr>
          <p:cNvPr id="11" name="Picture 38" descr="C:\Users\Домашний\Desktop\оранжев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1368151" cy="1584176"/>
          </a:xfrm>
          <a:prstGeom prst="rect">
            <a:avLst/>
          </a:prstGeom>
          <a:noFill/>
        </p:spPr>
      </p:pic>
      <p:pic>
        <p:nvPicPr>
          <p:cNvPr id="12" name="Picture 32" descr="C:\Users\Домашний\Desktop\3\голуб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1742594" cy="158417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366867" y="1772816"/>
            <a:ext cx="19094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0,66+ 0,4 =1,06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284984"/>
            <a:ext cx="25202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0, 666+ 0,04=0,706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5229200"/>
            <a:ext cx="201622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6,6+ 14 =20,6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омашний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712967" cy="57606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476672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Решите задачу в группах из 4 человек: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052736"/>
            <a:ext cx="4320480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декабре фермер получил прибыль в размере 438,86 тысячи рублей, а в январе - на 16,4 тысячи рублей больше, чем в декабре. Сколько тысяч рублей составила прибыль фермера за декабрь и январь вместе?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фон для моей презентац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3681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Слайд 8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Домашний\Downloads\печать баннер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40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164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Бессарабов Александр Юрьевич</cp:lastModifiedBy>
  <cp:revision>60</cp:revision>
  <dcterms:created xsi:type="dcterms:W3CDTF">2019-08-20T12:00:07Z</dcterms:created>
  <dcterms:modified xsi:type="dcterms:W3CDTF">2019-10-03T05:59:21Z</dcterms:modified>
</cp:coreProperties>
</file>