
<file path=[Content_Types].xml><?xml version="1.0" encoding="utf-8"?>
<Types xmlns="http://schemas.openxmlformats.org/package/2006/content-types">
  <Default Extension="jpeg" ContentType="image/jpeg"/>
  <Default Extension="tiff" ContentType="image/tiff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6" r:id="rId4"/>
    <p:sldId id="258" r:id="rId5"/>
    <p:sldId id="259" r:id="rId6"/>
    <p:sldId id="260" r:id="rId7"/>
    <p:sldId id="261" r:id="rId8"/>
    <p:sldId id="262" r:id="rId9"/>
    <p:sldId id="267" r:id="rId10"/>
    <p:sldId id="268" r:id="rId11"/>
    <p:sldId id="266" r:id="rId12"/>
    <p:sldId id="265" r:id="rId13"/>
    <p:sldId id="264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5A15-2D7A-45E8-AC54-B7910C9772FA}" type="datetimeFigureOut">
              <a:rPr lang="ru-RU" smtClean="0"/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A359-0109-48A2-ACE6-260978FDC4FD}" type="slidenum">
              <a:rPr lang="ru-RU" smtClean="0"/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5A15-2D7A-45E8-AC54-B7910C9772F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A359-0109-48A2-ACE6-260978FDC4F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5A15-2D7A-45E8-AC54-B7910C9772F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A359-0109-48A2-ACE6-260978FDC4F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5A15-2D7A-45E8-AC54-B7910C9772F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A359-0109-48A2-ACE6-260978FDC4F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5A15-2D7A-45E8-AC54-B7910C9772F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A359-0109-48A2-ACE6-260978FDC4FD}" type="slidenum">
              <a:rPr lang="ru-RU" smtClean="0"/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5A15-2D7A-45E8-AC54-B7910C9772FA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A359-0109-48A2-ACE6-260978FDC4F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5A15-2D7A-45E8-AC54-B7910C9772FA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A359-0109-48A2-ACE6-260978FDC4F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5A15-2D7A-45E8-AC54-B7910C9772FA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A359-0109-48A2-ACE6-260978FDC4F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5A15-2D7A-45E8-AC54-B7910C9772FA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A359-0109-48A2-ACE6-260978FDC4F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5A15-2D7A-45E8-AC54-B7910C9772FA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A359-0109-48A2-ACE6-260978FDC4F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5A15-2D7A-45E8-AC54-B7910C9772FA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6AA359-0109-48A2-ACE6-260978FDC4FD}" type="slidenum">
              <a:rPr lang="ru-RU" smtClean="0"/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105A15-2D7A-45E8-AC54-B7910C9772FA}" type="datetimeFigureOut">
              <a:rPr lang="ru-RU" smtClean="0"/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6AA359-0109-48A2-ACE6-260978FDC4FD}" type="slidenum">
              <a:rPr lang="ru-RU" smtClean="0"/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701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701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tif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14818"/>
            <a:ext cx="8229600" cy="2357454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Ханс</a:t>
            </a:r>
            <a:r>
              <a:rPr lang="ru-RU" dirty="0" smtClean="0"/>
              <a:t>                            Майкл</a:t>
            </a:r>
            <a:br>
              <a:rPr lang="ru-RU" smtClean="0"/>
            </a:br>
            <a:r>
              <a:rPr lang="ru-RU" smtClean="0"/>
              <a:t>Христиан                  Фарадей</a:t>
            </a:r>
            <a:br>
              <a:rPr lang="ru-RU" smtClean="0"/>
            </a:br>
            <a:r>
              <a:rPr lang="ru-RU" smtClean="0"/>
              <a:t> </a:t>
            </a:r>
            <a:r>
              <a:rPr lang="ru-RU" dirty="0" smtClean="0"/>
              <a:t>Эрстед</a:t>
            </a:r>
            <a:endParaRPr lang="ru-RU" dirty="0"/>
          </a:p>
        </p:txBody>
      </p:sp>
      <p:pic>
        <p:nvPicPr>
          <p:cNvPr id="5" name="Содержимое 4" descr="http://im7-tub-ru.yandex.net/i?id=382951977-22-72&amp;n=21"/>
          <p:cNvPicPr>
            <a:picLocks noGrp="1"/>
          </p:cNvPicPr>
          <p:nvPr>
            <p:ph sz="half" idx="1"/>
          </p:nvPr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00034" y="428604"/>
            <a:ext cx="300039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im6-tub-ru.yandex.net/i?id=421826954-39-72&amp;n=21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500042"/>
            <a:ext cx="307183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86861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На тепловых электростанциях ротор генератора вращается с помощью паровой турбины, на гидроэлектростанциях  с помощью водяной турбины.</a:t>
            </a:r>
            <a:br>
              <a:rPr lang="ru-RU" sz="2800" dirty="0" smtClean="0"/>
            </a:br>
            <a:r>
              <a:rPr lang="ru-RU" sz="2800" dirty="0"/>
              <a:t> </a:t>
            </a:r>
            <a:r>
              <a:rPr lang="ru-RU" sz="2800" dirty="0" smtClean="0"/>
              <a:t> На рисунке цифрой  1 обозначен статор, цифрой 2 – ротор, цифрой 3 – водяная турбина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10243" name="Picture 2" descr="C:\Users\A4F7~1\AppData\Local\Temp\_TS6F37.tmp\_TS2.tmp\Image1.bmp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00063" y="3071813"/>
            <a:ext cx="8143875" cy="336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Как вы думаете, чего бы вы лишились, если бы не было открытия электромагнитной индукции?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dirty="0" smtClean="0"/>
              <a:t>1.   1)</a:t>
            </a:r>
            <a:endParaRPr lang="ru-RU" sz="4800" dirty="0" smtClean="0"/>
          </a:p>
          <a:p>
            <a:pPr algn="ctr">
              <a:buNone/>
            </a:pPr>
            <a:r>
              <a:rPr lang="ru-RU" sz="4800" dirty="0" smtClean="0"/>
              <a:t>2.   4)</a:t>
            </a:r>
            <a:endParaRPr lang="ru-RU" sz="4800" dirty="0" smtClean="0"/>
          </a:p>
          <a:p>
            <a:pPr algn="ctr">
              <a:buNone/>
            </a:pPr>
            <a:r>
              <a:rPr lang="ru-RU" sz="4800" dirty="0" smtClean="0"/>
              <a:t>3.   3)</a:t>
            </a:r>
            <a:endParaRPr lang="ru-RU" sz="4800" dirty="0" smtClean="0"/>
          </a:p>
          <a:p>
            <a:pPr algn="ctr">
              <a:buNone/>
            </a:pPr>
            <a:r>
              <a:rPr lang="ru-RU" sz="4800" dirty="0" smtClean="0"/>
              <a:t>4.   2)</a:t>
            </a:r>
            <a:endParaRPr lang="ru-RU" sz="4800" dirty="0" smtClean="0"/>
          </a:p>
          <a:p>
            <a:pPr algn="ctr">
              <a:buNone/>
            </a:pPr>
            <a:r>
              <a:rPr lang="ru-RU" sz="4800" dirty="0" smtClean="0"/>
              <a:t>5.   3)</a:t>
            </a:r>
            <a:endParaRPr lang="ru-RU" sz="4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Домашнее задание: </a:t>
            </a:r>
            <a:br>
              <a:rPr lang="ru-RU" sz="36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i="1" dirty="0" smtClean="0"/>
              <a:t>(</a:t>
            </a:r>
            <a:r>
              <a:rPr lang="ru-RU" i="1" dirty="0"/>
              <a:t>для всех)</a:t>
            </a:r>
            <a:r>
              <a:rPr lang="ru-RU" dirty="0"/>
              <a:t> изучить §50,</a:t>
            </a:r>
            <a:endParaRPr lang="ru-RU" sz="2000" dirty="0"/>
          </a:p>
          <a:p>
            <a:pPr lvl="1"/>
            <a:r>
              <a:rPr lang="ru-RU" dirty="0"/>
              <a:t> выполнить упр. </a:t>
            </a:r>
            <a:r>
              <a:rPr lang="ru-RU" dirty="0" smtClean="0"/>
              <a:t>42 (1,2)</a:t>
            </a:r>
            <a:endParaRPr lang="ru-RU" sz="2000" dirty="0"/>
          </a:p>
          <a:p>
            <a:pPr>
              <a:buNone/>
            </a:pPr>
            <a:r>
              <a:rPr lang="ru-RU" i="1" dirty="0" smtClean="0"/>
              <a:t>      - (кто  </a:t>
            </a:r>
            <a:r>
              <a:rPr lang="ru-RU" i="1" dirty="0"/>
              <a:t>желает) </a:t>
            </a:r>
            <a:endParaRPr lang="ru-RU" i="1" dirty="0" smtClean="0"/>
          </a:p>
          <a:p>
            <a:pPr>
              <a:buNone/>
            </a:pPr>
            <a:r>
              <a:rPr lang="ru-RU" i="1" dirty="0"/>
              <a:t> </a:t>
            </a:r>
            <a:r>
              <a:rPr lang="ru-RU" i="1" dirty="0" smtClean="0"/>
              <a:t>   подготовить </a:t>
            </a:r>
            <a:r>
              <a:rPr lang="ru-RU" i="1" dirty="0"/>
              <a:t>сообщение «Тепловые станции Челябинской области», «Экологические проблемы, связанные с ТЭС и </a:t>
            </a:r>
            <a:r>
              <a:rPr lang="ru-RU" i="1"/>
              <a:t>ГЭС</a:t>
            </a:r>
            <a:r>
              <a:rPr lang="ru-RU" i="1" smtClean="0"/>
              <a:t>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Получение переменного  электрического тока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9 класс</a:t>
            </a:r>
            <a:endParaRPr lang="ru-RU" dirty="0" smtClean="0"/>
          </a:p>
          <a:p>
            <a:r>
              <a:rPr lang="ru-RU" dirty="0" smtClean="0"/>
              <a:t>Учитель  физики Л. В. </a:t>
            </a:r>
            <a:r>
              <a:rPr lang="ru-RU" dirty="0" err="1" smtClean="0"/>
              <a:t>Елсукова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800" dirty="0" smtClean="0"/>
              <a:t>Переменный электрический  ток – электрический  ток, периодически меняющийся  со временем  по модулю и направлению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afportal.ru/z/478.gif"/>
          <p:cNvPicPr/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28596" y="500042"/>
            <a:ext cx="8501122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858148" y="385762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8860" y="3857628"/>
            <a:ext cx="78581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0,1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214678" y="3857628"/>
            <a:ext cx="78581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0,2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3857628"/>
            <a:ext cx="78581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0,3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072198" y="3857628"/>
            <a:ext cx="264320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0,4   0,5     </a:t>
            </a:r>
            <a:r>
              <a:rPr lang="en-US" sz="3200" dirty="0" smtClean="0"/>
              <a:t>t, c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71472" y="714356"/>
            <a:ext cx="114300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/>
              <a:t>i</a:t>
            </a:r>
            <a:r>
              <a:rPr lang="en-US" sz="3200" dirty="0" smtClean="0"/>
              <a:t>, A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  </a:t>
            </a:r>
            <a:r>
              <a:rPr lang="en-US" sz="4800" dirty="0" err="1"/>
              <a:t>i</a:t>
            </a:r>
            <a:r>
              <a:rPr lang="ru-RU" sz="4800" dirty="0"/>
              <a:t> – индукционный </a:t>
            </a:r>
            <a:r>
              <a:rPr lang="ru-RU" sz="4800" dirty="0" smtClean="0"/>
              <a:t>ток</a:t>
            </a:r>
            <a:endParaRPr lang="ru-RU" sz="4800" dirty="0" smtClean="0"/>
          </a:p>
          <a:p>
            <a:pPr>
              <a:buNone/>
            </a:pPr>
            <a:r>
              <a:rPr lang="ru-RU" sz="4800" dirty="0"/>
              <a:t> </a:t>
            </a:r>
            <a:r>
              <a:rPr lang="ru-RU" sz="4800" dirty="0" smtClean="0"/>
              <a:t>   </a:t>
            </a:r>
            <a:r>
              <a:rPr lang="en-US" sz="4800" dirty="0" err="1" smtClean="0"/>
              <a:t>I</a:t>
            </a:r>
            <a:r>
              <a:rPr lang="en-US" sz="4800" baseline="-25000" dirty="0" err="1" smtClean="0"/>
              <a:t>m</a:t>
            </a:r>
            <a:r>
              <a:rPr lang="ru-RU" sz="4800" dirty="0"/>
              <a:t>- амплитуда </a:t>
            </a:r>
            <a:r>
              <a:rPr lang="ru-RU" sz="4800" dirty="0" smtClean="0"/>
              <a:t>тока</a:t>
            </a:r>
            <a:endParaRPr lang="ru-RU" sz="4800" dirty="0"/>
          </a:p>
          <a:p>
            <a:pPr>
              <a:buNone/>
            </a:pPr>
            <a:r>
              <a:rPr lang="ru-RU" sz="4800" dirty="0" smtClean="0"/>
              <a:t>         </a:t>
            </a:r>
            <a:r>
              <a:rPr lang="en-US" sz="4800" dirty="0" err="1" smtClean="0"/>
              <a:t>i</a:t>
            </a:r>
            <a:r>
              <a:rPr lang="ru-RU" sz="4800" dirty="0" smtClean="0"/>
              <a:t> =…………………...</a:t>
            </a:r>
            <a:endParaRPr lang="ru-RU" sz="4800" dirty="0"/>
          </a:p>
          <a:p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  </a:t>
            </a:r>
            <a:r>
              <a:rPr lang="en-US" sz="4800" dirty="0" err="1"/>
              <a:t>i</a:t>
            </a:r>
            <a:r>
              <a:rPr lang="ru-RU" sz="4800" dirty="0"/>
              <a:t> – индукционный </a:t>
            </a:r>
            <a:r>
              <a:rPr lang="ru-RU" sz="4800" dirty="0" smtClean="0"/>
              <a:t>ток</a:t>
            </a:r>
            <a:endParaRPr lang="ru-RU" sz="4800" dirty="0" smtClean="0"/>
          </a:p>
          <a:p>
            <a:pPr>
              <a:buNone/>
            </a:pPr>
            <a:r>
              <a:rPr lang="ru-RU" sz="4800" dirty="0"/>
              <a:t> </a:t>
            </a:r>
            <a:r>
              <a:rPr lang="ru-RU" sz="4800" dirty="0" smtClean="0"/>
              <a:t>   </a:t>
            </a:r>
            <a:r>
              <a:rPr lang="en-US" sz="4800" dirty="0" err="1" smtClean="0"/>
              <a:t>I</a:t>
            </a:r>
            <a:r>
              <a:rPr lang="en-US" sz="4800" baseline="-25000" dirty="0" err="1" smtClean="0"/>
              <a:t>m</a:t>
            </a:r>
            <a:r>
              <a:rPr lang="ru-RU" sz="4800" dirty="0"/>
              <a:t>- амплитуда </a:t>
            </a:r>
            <a:r>
              <a:rPr lang="ru-RU" sz="4800" dirty="0" smtClean="0"/>
              <a:t>тока</a:t>
            </a:r>
            <a:endParaRPr lang="ru-RU" sz="4800" dirty="0"/>
          </a:p>
          <a:p>
            <a:pPr>
              <a:buNone/>
            </a:pPr>
            <a:r>
              <a:rPr lang="ru-RU" sz="4800" dirty="0" smtClean="0"/>
              <a:t>            </a:t>
            </a:r>
            <a:r>
              <a:rPr lang="en-US" sz="4800" dirty="0" err="1"/>
              <a:t>i</a:t>
            </a:r>
            <a:r>
              <a:rPr lang="ru-RU" sz="4800" dirty="0"/>
              <a:t> = </a:t>
            </a:r>
            <a:r>
              <a:rPr lang="en-US" sz="4800" dirty="0" err="1"/>
              <a:t>I</a:t>
            </a:r>
            <a:r>
              <a:rPr lang="en-US" sz="4800" baseline="-25000" dirty="0" err="1"/>
              <a:t>m</a:t>
            </a:r>
            <a:r>
              <a:rPr lang="en-US" sz="4800" dirty="0"/>
              <a:t> sin </a:t>
            </a:r>
            <a:r>
              <a:rPr lang="ru-RU" sz="4800" dirty="0" err="1"/>
              <a:t>ẉ</a:t>
            </a:r>
            <a:r>
              <a:rPr lang="en-US" sz="4800" dirty="0"/>
              <a:t>t</a:t>
            </a:r>
            <a:r>
              <a:rPr lang="ru-RU" sz="4800" dirty="0"/>
              <a:t>.</a:t>
            </a:r>
            <a:endParaRPr lang="ru-RU" sz="4800" dirty="0"/>
          </a:p>
          <a:p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0" y="214290"/>
            <a:ext cx="4800608" cy="66437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/>
              <a:t>                                                                       </a:t>
            </a:r>
            <a:r>
              <a:rPr lang="ru-RU" sz="1100" b="1" dirty="0" smtClean="0"/>
              <a:t>     </a:t>
            </a:r>
            <a:endParaRPr lang="ru-RU" sz="1100" b="1" dirty="0" smtClean="0"/>
          </a:p>
          <a:p>
            <a:pPr algn="just">
              <a:buNone/>
            </a:pPr>
            <a:r>
              <a:rPr lang="ru-RU" sz="1600" b="1" dirty="0" smtClean="0"/>
              <a:t>     </a:t>
            </a:r>
            <a:r>
              <a:rPr lang="ru-RU" b="1" dirty="0" smtClean="0"/>
              <a:t>«бесполезный новорожденный превратился </a:t>
            </a:r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    в чудо богатыря и изменил облик Земли так, как его гордый отец не мог себе и представить».</a:t>
            </a:r>
            <a:endParaRPr lang="ru-RU" b="1" dirty="0" smtClean="0"/>
          </a:p>
          <a:p>
            <a:pPr algn="r">
              <a:buNone/>
            </a:pPr>
            <a:r>
              <a:rPr lang="ru-RU" sz="1600" dirty="0" smtClean="0"/>
              <a:t>                           </a:t>
            </a:r>
            <a:endParaRPr lang="ru-RU" sz="1600" dirty="0" smtClean="0"/>
          </a:p>
          <a:p>
            <a:pPr algn="r">
              <a:buNone/>
            </a:pPr>
            <a:r>
              <a:rPr lang="ru-RU" sz="2400" dirty="0" smtClean="0"/>
              <a:t> </a:t>
            </a:r>
            <a:r>
              <a:rPr lang="ru-RU" sz="2800" i="1" dirty="0" smtClean="0"/>
              <a:t>американский физик Р.Фейнман</a:t>
            </a:r>
            <a:endParaRPr lang="ru-RU" sz="2800" i="1" dirty="0"/>
          </a:p>
        </p:txBody>
      </p:sp>
      <p:pic>
        <p:nvPicPr>
          <p:cNvPr id="4" name="Рисунок 3" descr="SWScan.t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8596" y="500042"/>
            <a:ext cx="3071834" cy="3769734"/>
          </a:xfrm>
          <a:prstGeom prst="rect">
            <a:avLst/>
          </a:prstGeom>
          <a:ln w="41275">
            <a:solidFill>
              <a:srgbClr val="FFC00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357158" y="4714884"/>
            <a:ext cx="32861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Майкл Фарадей</a:t>
            </a:r>
            <a:r>
              <a:rPr lang="ru-RU" sz="2400" b="1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14282" y="571480"/>
            <a:ext cx="800105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:\2M8R4453.JPG"/>
          <p:cNvPicPr>
            <a:picLocks noGrp="1" noChangeAspect="1" noChangeArrowheads="1"/>
          </p:cNvPicPr>
          <p:nvPr>
            <p:ph idx="1"/>
          </p:nvPr>
        </p:nvPicPr>
        <p:blipFill>
          <a:blip r:embed="rId1" cstate="print">
            <a:lum bright="3000" contrast="2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1279</Words>
  <Application>WPS Presentation</Application>
  <PresentationFormat>Экран (4:3)</PresentationFormat>
  <Paragraphs>57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Arial</vt:lpstr>
      <vt:lpstr>SimSun</vt:lpstr>
      <vt:lpstr>Wingdings</vt:lpstr>
      <vt:lpstr>Wingdings 2</vt:lpstr>
      <vt:lpstr>Constantia</vt:lpstr>
      <vt:lpstr>Calibri</vt:lpstr>
      <vt:lpstr>Microsoft YaHei</vt:lpstr>
      <vt:lpstr/>
      <vt:lpstr>Arial Unicode MS</vt:lpstr>
      <vt:lpstr>Wingdings</vt:lpstr>
      <vt:lpstr>Поток</vt:lpstr>
      <vt:lpstr> Ханс                            Майкл Христиан                  Фарадей  Эрстед</vt:lpstr>
      <vt:lpstr>Получение переменного  электрического тока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На тепловых электростанциях ротор генератора вращается с помощью паровой турбины, на гидроэлектростанциях  с помощью водяной турбины.   На рисунке цифрой  1 обозначен статор, цифрой 2 – ротор, цифрой 3 – водяная турбина.</vt:lpstr>
      <vt:lpstr>PowerPoint 演示文稿</vt:lpstr>
      <vt:lpstr>Ответы:</vt:lpstr>
      <vt:lpstr>Домашнее задание: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Ханс                                        Майкл    Христиан                             Фарадей    Эрстед</dc:title>
  <dc:creator>Игорь Владимирович</dc:creator>
  <cp:lastModifiedBy>User</cp:lastModifiedBy>
  <cp:revision>6</cp:revision>
  <dcterms:created xsi:type="dcterms:W3CDTF">2013-03-13T16:32:00Z</dcterms:created>
  <dcterms:modified xsi:type="dcterms:W3CDTF">2020-05-27T10:06:35Z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1049-11.2.0.9363</vt:lpwstr>
  </property>
</Properties>
</file>