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6" r:id="rId18"/>
    <p:sldId id="278" r:id="rId19"/>
    <p:sldId id="280" r:id="rId20"/>
    <p:sldId id="282" r:id="rId21"/>
    <p:sldId id="284" r:id="rId22"/>
    <p:sldId id="286" r:id="rId23"/>
    <p:sldId id="288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4ADEC5-6FEC-436E-99CF-CDD12E6F95D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ACCC8B-25C6-46BC-8F75-E26114269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2810743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пришли сюда учиться,</a:t>
            </a:r>
            <a:br>
              <a:rPr lang="ru-RU" dirty="0"/>
            </a:br>
            <a:r>
              <a:rPr lang="ru-RU" dirty="0"/>
              <a:t>Не лениться, а трудиться.</a:t>
            </a:r>
            <a:br>
              <a:rPr lang="ru-RU" dirty="0"/>
            </a:br>
            <a:r>
              <a:rPr lang="ru-RU" dirty="0"/>
              <a:t>Работаем старательно,</a:t>
            </a:r>
            <a:br>
              <a:rPr lang="ru-RU" dirty="0"/>
            </a:br>
            <a:r>
              <a:rPr lang="ru-RU" dirty="0"/>
              <a:t>Слушаем внимательно.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datas/tekhnologija/Skhema-vjazanija/0009-009-Materialy-dlja-vjaz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Шерстяная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пряжа -это 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натуральный материал, 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издревле получаемый из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состриженной шерсти овец.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Блестящая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пряжа – </a:t>
            </a:r>
          </a:p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композиция из вискозных </a:t>
            </a:r>
          </a:p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акриловых нитей,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добав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ленная в основную пряжу,</a:t>
            </a:r>
          </a:p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придает ей золотистый или </a:t>
            </a:r>
          </a:p>
          <a:p>
            <a:pPr>
              <a:lnSpc>
                <a:spcPct val="125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Серебристый эффект. </a:t>
            </a:r>
          </a:p>
          <a:p>
            <a:endParaRPr lang="ru-RU" dirty="0"/>
          </a:p>
        </p:txBody>
      </p:sp>
      <p:pic>
        <p:nvPicPr>
          <p:cNvPr id="5" name="Picture 6" descr="img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3006725" cy="1970088"/>
          </a:xfrm>
          <a:prstGeom prst="rect">
            <a:avLst/>
          </a:prstGeom>
          <a:noFill/>
        </p:spPr>
      </p:pic>
      <p:pic>
        <p:nvPicPr>
          <p:cNvPr id="6" name="Picture 8" descr="img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2032000" cy="180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Фасонная пряжа - полученную путем смешения различных по цвету и по качеству волокон.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Фантазийная пряжа –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меланжевая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пряжа,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изготовленная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смешанных природных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волокон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синтетическими и металлизированными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нитям различной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фактуры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img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333750" cy="1646238"/>
          </a:xfrm>
          <a:prstGeom prst="rect">
            <a:avLst/>
          </a:prstGeom>
          <a:noFill/>
        </p:spPr>
      </p:pic>
      <p:pic>
        <p:nvPicPr>
          <p:cNvPr id="6" name="Picture 7" descr="img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810000" cy="202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sz="4000" b="1">
                <a:solidFill>
                  <a:schemeClr val="tx1"/>
                </a:solidFill>
              </a:rPr>
              <a:t>Инструменты для вязания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74756" name="Picture 4" descr="img039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581400"/>
            <a:ext cx="8458200" cy="3152775"/>
          </a:xfrm>
          <a:noFill/>
          <a:ln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Крючки для вязания делают из различных </a:t>
            </a:r>
          </a:p>
          <a:p>
            <a:pPr marL="457200" indent="-4572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материалов и различной    толщины. </a:t>
            </a:r>
          </a:p>
          <a:p>
            <a:pPr marL="457200" indent="-4572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Самые тонкие – из стали, более толстые – </a:t>
            </a:r>
          </a:p>
          <a:p>
            <a:pPr marL="457200" indent="-4572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алюминия, пластмассы и дерева.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0825"/>
            <a:ext cx="5257800" cy="51577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3167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Инструменты для вязания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700808"/>
            <a:ext cx="34563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1.Крючок для шерстяной пряжи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пластмассы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2.Крючок для шерстяной пряжи с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пласт. ручкой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3.Крючок для шерстяной пряжи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алюминия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4.Никелированный крючок для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Шерстяной пряжи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5.Никелированный крючок для </a:t>
            </a:r>
          </a:p>
          <a:p>
            <a:pPr marL="457200" indent="-45720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/б пряжи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6.Крючки для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/б пряжи с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колпачками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7.Крючки для тунисского вязания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8.Крючки для тунисского вязания 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гибкой леской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9.Никелированные вилки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10.Вилки изменяемой ширины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ppt.net/u/storage/ppt_36283/178cf-144545977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44824"/>
            <a:ext cx="502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Основные виды петель и приёмы их выполнения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90600"/>
            <a:ext cx="8964612" cy="1584325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ru-RU" sz="2800"/>
              <a:t>   Вязание крючком лучше изучать, используя нитки средней толщины и толстый крючок, так как при этом хорошо видно образование петель.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077200" cy="914400"/>
          </a:xfrm>
        </p:spPr>
        <p:txBody>
          <a:bodyPr/>
          <a:lstStyle/>
          <a:p>
            <a:pPr algn="ctr"/>
            <a:r>
              <a:rPr lang="ru-RU" b="1"/>
              <a:t>Основы вязания крючком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9113" y="2297113"/>
            <a:ext cx="556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462" name="Picture 6" descr="img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863975" cy="3962400"/>
          </a:xfrm>
          <a:prstGeom prst="rect">
            <a:avLst/>
          </a:prstGeom>
          <a:noFill/>
        </p:spPr>
      </p:pic>
      <p:pic>
        <p:nvPicPr>
          <p:cNvPr id="19463" name="Picture 7" descr="img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3692525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Положение крючка в руке</a:t>
            </a:r>
          </a:p>
        </p:txBody>
      </p:sp>
      <p:pic>
        <p:nvPicPr>
          <p:cNvPr id="75781" name="Picture 5" descr="img09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743200"/>
            <a:ext cx="4495800" cy="3094038"/>
          </a:xfrm>
          <a:noFill/>
          <a:ln/>
        </p:spPr>
      </p:pic>
      <p:pic>
        <p:nvPicPr>
          <p:cNvPr id="75782" name="Picture 6" descr="img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4419600" cy="3041650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79388" y="1447800"/>
            <a:ext cx="89646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800"/>
              <a:t>   </a:t>
            </a:r>
            <a:r>
              <a:rPr lang="ru-RU" sz="2800"/>
              <a:t>Крючок можно держать в руке, как карандаш (а) </a:t>
            </a:r>
            <a:endParaRPr lang="en-US" sz="2800"/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800"/>
              <a:t>   </a:t>
            </a:r>
            <a:r>
              <a:rPr lang="ru-RU" sz="2800"/>
              <a:t>или как нож (б)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основе вязания всех узоров лежат несколько элементов: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371600"/>
            <a:ext cx="5105400" cy="1828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dirty="0"/>
              <a:t> 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Цепочка воздушных петель;</a:t>
            </a:r>
          </a:p>
        </p:txBody>
      </p:sp>
      <p:pic>
        <p:nvPicPr>
          <p:cNvPr id="20484" name="Picture 4" descr="img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581400" cy="2897188"/>
          </a:xfrm>
          <a:prstGeom prst="rect">
            <a:avLst/>
          </a:prstGeom>
          <a:noFill/>
        </p:spPr>
      </p:pic>
      <p:pic>
        <p:nvPicPr>
          <p:cNvPr id="20485" name="Picture 5" descr="img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2819400" cy="2376488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419475" y="35972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</a:pPr>
            <a:r>
              <a:rPr lang="ru-RU" sz="2400"/>
              <a:t> </a:t>
            </a:r>
            <a:endParaRPr lang="ru-RU" sz="2400" b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267200" y="5105400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Полустолбики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87" grpId="0"/>
      <p:bldP spid="204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yhouse777.ru/wp-content/uploads/2016/08/8945123-2kakoy-kryuchok-vyibrat-dlya-vyazaniya-mocha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535660" cy="1767830"/>
          </a:xfrm>
          <a:prstGeom prst="rect">
            <a:avLst/>
          </a:prstGeom>
          <a:noFill/>
        </p:spPr>
      </p:pic>
      <p:pic>
        <p:nvPicPr>
          <p:cNvPr id="1029" name="Picture 5" descr="http://www.culturamix.com/wp-content/gallery/agulhas-de-croche/foto-agulas-de-croche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2736304" cy="2280253"/>
          </a:xfrm>
          <a:prstGeom prst="rect">
            <a:avLst/>
          </a:prstGeom>
          <a:noFill/>
        </p:spPr>
      </p:pic>
      <p:pic>
        <p:nvPicPr>
          <p:cNvPr id="1031" name="Picture 7" descr="http://obnov-ka.ru/wp-content/uploads/2012/03/IMAG0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2656"/>
            <a:ext cx="1800200" cy="2601338"/>
          </a:xfrm>
          <a:prstGeom prst="rect">
            <a:avLst/>
          </a:prstGeom>
          <a:noFill/>
        </p:spPr>
      </p:pic>
      <p:pic>
        <p:nvPicPr>
          <p:cNvPr id="1033" name="Picture 9" descr="http://boombob.ru/img/picture/Nov/07/27f1bd95b13490405f76328eda096abd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80928"/>
            <a:ext cx="2386236" cy="1789677"/>
          </a:xfrm>
          <a:prstGeom prst="rect">
            <a:avLst/>
          </a:prstGeom>
          <a:noFill/>
        </p:spPr>
      </p:pic>
      <p:pic>
        <p:nvPicPr>
          <p:cNvPr id="1035" name="Picture 11" descr="http://textile.in.ua/wp-content/uploads/2014/02/140382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3143672" cy="2357754"/>
          </a:xfrm>
          <a:prstGeom prst="rect">
            <a:avLst/>
          </a:prstGeom>
          <a:noFill/>
        </p:spPr>
      </p:pic>
      <p:pic>
        <p:nvPicPr>
          <p:cNvPr id="1037" name="Picture 13" descr="https://photos-mt.kcdn.kz/09/f1eddafff6992752785502ccb61179/6-575x4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2668563" cy="2000262"/>
          </a:xfrm>
          <a:prstGeom prst="rect">
            <a:avLst/>
          </a:prstGeom>
          <a:noFill/>
        </p:spPr>
      </p:pic>
      <p:pic>
        <p:nvPicPr>
          <p:cNvPr id="1039" name="Picture 15" descr="http://img.inforico.ua/a/eksklyuzivnye-vyazanye-veshchi.--815d-1357674621518682-4-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060848"/>
            <a:ext cx="2219400" cy="1664550"/>
          </a:xfrm>
          <a:prstGeom prst="rect">
            <a:avLst/>
          </a:prstGeom>
          <a:noFill/>
        </p:spPr>
      </p:pic>
      <p:pic>
        <p:nvPicPr>
          <p:cNvPr id="1041" name="Picture 17" descr="http://www.n50000.narod.ru/vyazan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797152"/>
            <a:ext cx="2265760" cy="181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114675" cy="3200400"/>
          </a:xfrm>
          <a:prstGeom prst="rect">
            <a:avLst/>
          </a:prstGeom>
          <a:noFill/>
        </p:spPr>
      </p:pic>
      <p:pic>
        <p:nvPicPr>
          <p:cNvPr id="21507" name="Picture 3" descr="img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733800" cy="2760663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4114800"/>
            <a:ext cx="8397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810000" y="1219200"/>
            <a:ext cx="449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4400" b="1"/>
              <a:t>Столбика без накида;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419600" y="3657600"/>
            <a:ext cx="419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4400" b="1"/>
              <a:t>Столбика с накидом.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27" grpId="0"/>
      <p:bldP spid="215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Условное обозначение основных элементов вязания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>
                <a:solidFill>
                  <a:schemeClr val="tx1"/>
                </a:solidFill>
              </a:rPr>
              <a:t/>
            </a:r>
            <a:br>
              <a:rPr lang="ru-RU" sz="3400" b="1" dirty="0">
                <a:solidFill>
                  <a:schemeClr val="tx1"/>
                </a:solidFill>
              </a:rPr>
            </a:b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76804" name="Picture 4" descr="img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800600" cy="4800600"/>
          </a:xfrm>
          <a:prstGeom prst="rect">
            <a:avLst/>
          </a:prstGeom>
          <a:noFill/>
        </p:spPr>
      </p:pic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5486400" cy="990600"/>
          </a:xfrm>
          <a:noFill/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воздушная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петля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6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img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105400" cy="5105400"/>
          </a:xfrm>
          <a:prstGeom prst="rect">
            <a:avLst/>
          </a:prstGeom>
          <a:noFill/>
        </p:spPr>
      </p:pic>
      <p:sp>
        <p:nvSpPr>
          <p:cNvPr id="78853" name="Text Box 5"/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толбик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4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накида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img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86400" cy="5486400"/>
          </a:xfrm>
          <a:prstGeom prst="rect">
            <a:avLst/>
          </a:prstGeom>
          <a:noFill/>
        </p:spPr>
      </p:pic>
      <p:sp>
        <p:nvSpPr>
          <p:cNvPr id="77829" name="Text Box 5"/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Полустолбик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img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638800" cy="5367338"/>
          </a:xfrm>
          <a:prstGeom prst="rect">
            <a:avLst/>
          </a:prstGeom>
          <a:noFill/>
        </p:spPr>
      </p:pic>
      <p:sp>
        <p:nvSpPr>
          <p:cNvPr id="79877" name="Text Box 5"/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толбик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накидом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00.infourok.ru/images/doc/161/185231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1" y="2060848"/>
            <a:ext cx="6816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урок!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петель и их выполнение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волокон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140968"/>
            <a:ext cx="4392488" cy="2866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9090" name="Picture 2" descr="http://festival.1september.ru/articles/515093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128792" cy="451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312266"/>
            <a:ext cx="777686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Вязание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один из самых старинных видов  декоративно-прикладного искусства. 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Вязание даёт возможность создавать индивидуальные вещи из простого клубка ниток. К тому же вязание – прекрасный отдых за работой.</a:t>
            </a:r>
          </a:p>
          <a:p>
            <a:pPr>
              <a:lnSpc>
                <a:spcPct val="115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Вязание крючком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распространенный вид рукоделия.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Вязание крючком осваивается легко и быстро </a:t>
            </a:r>
          </a:p>
          <a:p>
            <a:pPr>
              <a:lnSpc>
                <a:spcPct val="11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работы потребуются только крючок и пряжа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476673"/>
            <a:ext cx="6264696" cy="121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Крючком можно связать самые разнообразные изделия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504373" cy="24022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91683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Большим крючком и толстыми нитками – свитера и шапочки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5999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Маленьким крючком и тонкими нитками – изящные изделия, похожие на плетеные кружева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img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2376909" cy="251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Вязанием крючком можно украсить одежду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4"/>
            <a:ext cx="1728788" cy="1911350"/>
          </a:xfrm>
          <a:prstGeom prst="rect">
            <a:avLst/>
          </a:prstGeom>
          <a:noFill/>
        </p:spPr>
      </p:pic>
      <p:pic>
        <p:nvPicPr>
          <p:cNvPr id="4" name="Picture 3" descr="img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1666875" cy="180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86104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предметы домашнего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обихода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mg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2026989" cy="2360677"/>
          </a:xfrm>
          <a:prstGeom prst="rect">
            <a:avLst/>
          </a:prstGeom>
          <a:noFill/>
        </p:spPr>
      </p:pic>
      <p:pic>
        <p:nvPicPr>
          <p:cNvPr id="7" name="Picture 7" descr="img0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581128"/>
            <a:ext cx="1944216" cy="185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ИДЕЯ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СХЕМА ВЯЗАНИЯ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МАТЕРИАЛЫ И ИНСТРУМЕНТЫ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ИЗДЕЛИЕ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Целостный технологический процесс по изготовлению вязанных изделий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23728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314096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691680" y="4437112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pinfo.ru/tahhalceh/img3860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380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Мы пришли сюда учиться, Не лениться, а трудиться. Работаем старательно, Слушаем внимательно.</vt:lpstr>
      <vt:lpstr>Слайд 2</vt:lpstr>
      <vt:lpstr>Цель урока</vt:lpstr>
      <vt:lpstr>Виды волокон</vt:lpstr>
      <vt:lpstr>Слайд 5</vt:lpstr>
      <vt:lpstr>Слайд 6</vt:lpstr>
      <vt:lpstr>Слайд 7</vt:lpstr>
      <vt:lpstr>Целостный технологический процесс по изготовлению вязанных изделий</vt:lpstr>
      <vt:lpstr>Слайд 9</vt:lpstr>
      <vt:lpstr>Слайд 10</vt:lpstr>
      <vt:lpstr>Слайд 11</vt:lpstr>
      <vt:lpstr>Слайд 12</vt:lpstr>
      <vt:lpstr>Инструменты для вязания</vt:lpstr>
      <vt:lpstr>Слайд 14</vt:lpstr>
      <vt:lpstr>Слайд 15</vt:lpstr>
      <vt:lpstr>Слайд 16</vt:lpstr>
      <vt:lpstr>Основы вязания крючком</vt:lpstr>
      <vt:lpstr>Положение крючка в руке</vt:lpstr>
      <vt:lpstr>В основе вязания всех узоров лежат несколько элементов:</vt:lpstr>
      <vt:lpstr>Слайд 20</vt:lpstr>
      <vt:lpstr>Условное обозначение основных элементов вязания  </vt:lpstr>
      <vt:lpstr>Столбик без накида</vt:lpstr>
      <vt:lpstr>Полустолбик</vt:lpstr>
      <vt:lpstr>Столбик с накидом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пришли сюда учиться, Не лениться, а трудиться. Работаем старательно, Слушаем внимательно.</dc:title>
  <dc:creator>user</dc:creator>
  <cp:lastModifiedBy>user</cp:lastModifiedBy>
  <cp:revision>13</cp:revision>
  <dcterms:created xsi:type="dcterms:W3CDTF">2016-10-16T18:31:13Z</dcterms:created>
  <dcterms:modified xsi:type="dcterms:W3CDTF">2016-10-17T19:08:51Z</dcterms:modified>
</cp:coreProperties>
</file>