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6" r:id="rId7"/>
    <p:sldId id="260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E0FFB5-1C72-4EC1-919B-0A4D12BA92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069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6ECFD2-EB36-4735-85D5-D8C96734C1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3964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1A891-95E3-444C-971E-817921863A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255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59854E-A9E9-44CF-9F8D-4D9081FBD1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467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95C9-2111-42A0-82CE-FD90446869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120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33C06-DFDB-4F35-A58D-D75D210D5A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669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FF048E-EF6E-41F2-8064-3E048DC75A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5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D3FBB-6182-4577-A698-9B758158E9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56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7464C0-AC7B-490B-8E49-2335671216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289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E3174-4DF4-4D6C-AC98-B21BE2BA7B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2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D989DB-6435-4335-B57E-7DEF28B4E3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23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00A51A0-E132-447F-82FE-D8E43C8E6FA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724400"/>
            <a:ext cx="4895850" cy="1847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b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Гребенщикова В.М.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Карталы </a:t>
            </a:r>
          </a:p>
        </p:txBody>
      </p:sp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1547813" y="1989138"/>
            <a:ext cx="6553200" cy="939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9009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цветочные  фантазии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2843213" y="765175"/>
            <a:ext cx="3313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МОУ СОШ №31</a:t>
            </a:r>
          </a:p>
        </p:txBody>
      </p:sp>
      <p:pic>
        <p:nvPicPr>
          <p:cNvPr id="2053" name="Picture 52" descr="10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2928938"/>
            <a:ext cx="1327150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1" descr="101"/>
          <p:cNvPicPr>
            <a:picLocks noChangeAspect="1" noChangeArrowheads="1" noCrop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381908">
            <a:off x="-339725" y="2870200"/>
            <a:ext cx="1327150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51" descr="101"/>
          <p:cNvPicPr>
            <a:picLocks noChangeAspect="1" noChangeArrowheads="1" noCrop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464636">
            <a:off x="100013" y="2368550"/>
            <a:ext cx="1427162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1" descr="101"/>
          <p:cNvPicPr>
            <a:picLocks noChangeAspect="1" noChangeArrowheads="1" noCrop="1"/>
          </p:cNvPicPr>
          <p:nvPr/>
        </p:nvPicPr>
        <p:blipFill>
          <a:blip r:embed="rId3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84961" flipH="1">
            <a:off x="1185069" y="5458619"/>
            <a:ext cx="1847850" cy="230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" descr="07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04172">
            <a:off x="6699250" y="4648200"/>
            <a:ext cx="14779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8" descr="21"/>
          <p:cNvPicPr>
            <a:picLocks noChangeAspect="1" noChangeArrowheads="1" noCrop="1"/>
          </p:cNvPicPr>
          <p:nvPr/>
        </p:nvPicPr>
        <p:blipFill>
          <a:blip r:embed="rId5">
            <a:lum contrast="3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89794">
            <a:off x="1065213" y="1379538"/>
            <a:ext cx="101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349500"/>
            <a:ext cx="8715375" cy="4294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Изысканное искусство – создание декоративных цветов –доступно каждому.  Но, как и во многом другом, здесь важно желание. Любое творчество благотворно влияет на человека, да и сохранение традиционных ремесел и техник очень важно для культуры.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Такое прекрасное занятие, как изготовление цветов, отвлекает, успокаивает и облагораживает душу. Хорошо заниматься им и с детьми, потому что любая ручная работа развивает общую моторику, воспитывает такие нужные качества, как терпение, внимательность, усидчивость. </a:t>
            </a:r>
          </a:p>
        </p:txBody>
      </p:sp>
      <p:pic>
        <p:nvPicPr>
          <p:cNvPr id="13316" name="Picture 4" descr="украшение для воло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214313"/>
            <a:ext cx="3382962" cy="2087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7" name="Picture 5" descr="бусы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4932363" y="260350"/>
            <a:ext cx="3743325" cy="201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428625"/>
            <a:ext cx="4857750" cy="58658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Первые модницы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делали украшения из перьев и меха.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Жилища украшали сухими букетами, засушенными венками, позже – тканями с вышитыми или вязаными цветами.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 временем стали делать и из других материалов: кованные из металла, вырезанные из жести и кожи, из бумаги и ткани, фарфора, стекла, бисера и воска. </a:t>
            </a:r>
          </a:p>
        </p:txBody>
      </p:sp>
      <p:pic>
        <p:nvPicPr>
          <p:cNvPr id="3076" name="Picture 4" descr="венок"/>
          <p:cNvPicPr>
            <a:picLocks noChangeAspect="1" noChangeArrowheads="1"/>
          </p:cNvPicPr>
          <p:nvPr/>
        </p:nvPicPr>
        <p:blipFill>
          <a:blip r:embed="rId3" cstate="email">
            <a:lum bright="-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6375" y="571500"/>
            <a:ext cx="3571875" cy="51673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29188" y="500063"/>
            <a:ext cx="3997325" cy="586581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В истории моды прослеживается несколько пиков увлечения искусственными цветами. Интерес к ним особенно возрастал, когда в моду возвращались шляпы с украшениями в виде цветов и фруктов или замысловатые прически.</a:t>
            </a:r>
          </a:p>
        </p:txBody>
      </p:sp>
      <p:pic>
        <p:nvPicPr>
          <p:cNvPr id="10244" name="Picture 4" descr="шляп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4357688" cy="571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25" y="404813"/>
            <a:ext cx="3929063" cy="5832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 имеет тенденцию возвращаться. Одиночные элегантные цветы в качестве украшения для шляп, прелестные бутоньерки для выходных платьев современны и сейчас. Многие модельеры используют искусственные цветы для украшения одежды</a:t>
            </a:r>
            <a:r>
              <a:rPr lang="ru-RU" sz="2400" dirty="0" smtClean="0"/>
              <a:t>.</a:t>
            </a:r>
          </a:p>
        </p:txBody>
      </p:sp>
      <p:pic>
        <p:nvPicPr>
          <p:cNvPr id="4100" name="Picture 4" descr="платье"/>
          <p:cNvPicPr>
            <a:picLocks noChangeAspect="1" noChangeArrowheads="1"/>
          </p:cNvPicPr>
          <p:nvPr/>
        </p:nvPicPr>
        <p:blipFill>
          <a:blip r:embed="rId3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571500"/>
            <a:ext cx="4679950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50"/>
            <a:ext cx="3967163" cy="611981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i="1" dirty="0" smtClean="0"/>
              <a:t>   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Романтичные и нежные цветы уместны  у ворота строгой блузки и на лацкане пиджака, главное - угадать цвет, форму и правильно подобрать ткань. Искусственные цветы, стильно и изящно выполненные, притягивают взгляд. Они украшают одежду и отвлекают внимание от проблемных зон.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жакет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4813" y="333375"/>
            <a:ext cx="4214812" cy="6024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Можно украсить цветами шляпки самых разных фасонов, браслеты , туфли и сумочки, подвязки для штор и абажуры.</a:t>
            </a:r>
          </a:p>
        </p:txBody>
      </p:sp>
      <p:pic>
        <p:nvPicPr>
          <p:cNvPr id="14342" name="Picture 6" descr="настольная лампа из роз"/>
          <p:cNvPicPr>
            <a:picLocks noChangeAspect="1" noChangeArrowheads="1"/>
          </p:cNvPicPr>
          <p:nvPr/>
        </p:nvPicPr>
        <p:blipFill>
          <a:blip r:embed="rId3">
            <a:lum bright="-20000"/>
          </a:blip>
          <a:srcRect/>
          <a:stretch>
            <a:fillRect/>
          </a:stretch>
        </p:blipFill>
        <p:spPr bwMode="auto">
          <a:xfrm>
            <a:off x="571500" y="2071688"/>
            <a:ext cx="4051300" cy="43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343" name="Picture 7" descr="розовая лампа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3" y="1571625"/>
            <a:ext cx="3536950" cy="5072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джинсовая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357158" y="1500174"/>
            <a:ext cx="4897438" cy="39528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9" name="Picture 5" descr="сумка"/>
          <p:cNvPicPr>
            <a:picLocks noChangeAspect="1" noChangeArrowheads="1"/>
          </p:cNvPicPr>
          <p:nvPr/>
        </p:nvPicPr>
        <p:blipFill>
          <a:blip r:embed="rId4">
            <a:lum/>
          </a:blip>
          <a:srcRect/>
          <a:stretch>
            <a:fillRect/>
          </a:stretch>
        </p:blipFill>
        <p:spPr bwMode="auto">
          <a:xfrm>
            <a:off x="5643570" y="357166"/>
            <a:ext cx="2955921" cy="27151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50" name="Picture 6" descr="туфли"/>
          <p:cNvPicPr>
            <a:picLocks noChangeAspect="1" noChangeArrowheads="1"/>
          </p:cNvPicPr>
          <p:nvPr/>
        </p:nvPicPr>
        <p:blipFill>
          <a:blip r:embed="rId5">
            <a:lum bright="-10000"/>
          </a:blip>
          <a:srcRect/>
          <a:stretch>
            <a:fillRect/>
          </a:stretch>
        </p:blipFill>
        <p:spPr bwMode="auto">
          <a:xfrm>
            <a:off x="5429256" y="3643314"/>
            <a:ext cx="3527425" cy="2665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на шею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143000"/>
            <a:ext cx="4175125" cy="4714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3" name="Picture 5" descr="сарафан"/>
          <p:cNvPicPr>
            <a:picLocks noChangeAspect="1" noChangeArrowheads="1"/>
          </p:cNvPicPr>
          <p:nvPr/>
        </p:nvPicPr>
        <p:blipFill>
          <a:blip r:embed="rId4">
            <a:lum bright="-10000"/>
          </a:blip>
          <a:srcRect/>
          <a:stretch>
            <a:fillRect/>
          </a:stretch>
        </p:blipFill>
        <p:spPr bwMode="auto">
          <a:xfrm>
            <a:off x="214313" y="357188"/>
            <a:ext cx="3816350" cy="5616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31"/>
          <p:cNvPicPr>
            <a:picLocks noChangeAspect="1" noChangeArrowheads="1"/>
          </p:cNvPicPr>
          <p:nvPr/>
        </p:nvPicPr>
        <p:blipFill>
          <a:blip r:embed="rId3" cstate="email"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714375"/>
            <a:ext cx="3748087" cy="5427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7" name="Picture 5" descr="32"/>
          <p:cNvPicPr>
            <a:picLocks noChangeAspect="1" noChangeArrowheads="1"/>
          </p:cNvPicPr>
          <p:nvPr/>
        </p:nvPicPr>
        <p:blipFill>
          <a:blip r:embed="rId4" cstate="email">
            <a:lum bright="-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785813"/>
            <a:ext cx="3762375" cy="5451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288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Можно украсить цветами шляпки самых разных фасонов, браслеты , туфли и сумочки, подвязки для штор и абажуры.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</cp:revision>
  <dcterms:created xsi:type="dcterms:W3CDTF">2010-10-25T06:26:11Z</dcterms:created>
  <dcterms:modified xsi:type="dcterms:W3CDTF">2017-03-02T05:17:24Z</dcterms:modified>
</cp:coreProperties>
</file>