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9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70" r:id="rId11"/>
    <p:sldId id="271" r:id="rId12"/>
    <p:sldId id="272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FF"/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5" d="100"/>
          <a:sy n="55" d="100"/>
        </p:scale>
        <p:origin x="90" y="7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6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rgbClr val="6699FF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-0.1343052372671342"/>
                  <c:y val="0.13175936845102479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185652170941306E-2"/>
                  <c:y val="-0.2255267240704919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8.6584025051238106E-2"/>
                  <c:y val="9.311358173339727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4.1171902436611105E-2"/>
                  <c:y val="0.1168165900650664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УДО</c:v>
                </c:pt>
                <c:pt idx="1">
                  <c:v>ОУ</c:v>
                </c:pt>
                <c:pt idx="2">
                  <c:v>ДОУ</c:v>
                </c:pt>
                <c:pt idx="3">
                  <c:v>Другие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0.3</c:v>
                </c:pt>
                <c:pt idx="1">
                  <c:v>0.49</c:v>
                </c:pt>
                <c:pt idx="2">
                  <c:v>0.14000000000000001</c:v>
                </c:pt>
                <c:pt idx="3">
                  <c:v>7.0000000000000007E-2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127873342960914"/>
          <c:y val="0.92051606106942929"/>
          <c:w val="0.47983057671420903"/>
          <c:h val="7.022760854808748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rgbClr val="6699FF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2"/>
            <c:bubble3D val="0"/>
            <c:spPr>
              <a:solidFill>
                <a:schemeClr val="accent5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Lbls>
            <c:dLbl>
              <c:idx val="0"/>
              <c:layout>
                <c:manualLayout>
                  <c:x val="-0.22433337282584193"/>
                  <c:y val="-8.7907225488428706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2000" baseline="0" smtClean="0"/>
                      <a:t> </a:t>
                    </a:r>
                    <a:fld id="{F2C13ACF-C458-46DD-A4B0-09248D75FB00}" type="PERCENTAGE">
                      <a:rPr lang="en-US" sz="2000" baseline="0"/>
                      <a:pPr>
                        <a:defRPr sz="2000"/>
                      </a:pPr>
                      <a:t>[ПРОЦЕНТ]</a:t>
                    </a:fld>
                    <a:endParaRPr lang="en-US" sz="2000" baseline="0" smtClean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294420791460317"/>
                      <c:h val="0.1376395765695223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0.20702568403323413"/>
                  <c:y val="4.0166756001679363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2000" baseline="0" smtClean="0"/>
                      <a:t> </a:t>
                    </a:r>
                    <a:fld id="{EFB70044-B3DC-4876-B6D0-A35B56F8A20C}" type="PERCENTAGE">
                      <a:rPr lang="en-US" sz="2000" baseline="0"/>
                      <a:pPr>
                        <a:defRPr sz="2000"/>
                      </a:pPr>
                      <a:t>[ПРОЦЕНТ]</a:t>
                    </a:fld>
                    <a:endParaRPr lang="en-US" sz="2000" baseline="0" smtClean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1577462621220173"/>
                      <c:h val="0.1376395765695223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2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2000" baseline="0" smtClean="0"/>
                      <a:t> </a:t>
                    </a:r>
                    <a:fld id="{EC8D6275-CFD2-4A78-90D2-37F2DD30BF8A}" type="PERCENTAGE">
                      <a:rPr lang="en-US" sz="2000" baseline="0"/>
                      <a:pPr>
                        <a:defRPr sz="2000"/>
                      </a:pPr>
                      <a:t>[ПРОЦЕНТ]</a:t>
                    </a:fld>
                    <a:endParaRPr lang="en-US" sz="2000" baseline="0" smtClean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0683550215961903E-2"/>
                      <c:h val="0.11525915761512846"/>
                    </c:manualLayout>
                  </c15:layout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Педагоги</c:v>
                </c:pt>
                <c:pt idx="1">
                  <c:v>Руководители</c:v>
                </c:pt>
                <c:pt idx="2">
                  <c:v>Другие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59.6</c:v>
                </c:pt>
                <c:pt idx="1">
                  <c:v>36.6</c:v>
                </c:pt>
                <c:pt idx="2">
                  <c:v>3.8</c:v>
                </c:pt>
              </c:numCache>
            </c:numRef>
          </c:val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solidFill>
        <a:schemeClr val="bg1"/>
      </a:solidFill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rgbClr val="6699FF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2"/>
            <c:bubble3D val="0"/>
            <c:spPr>
              <a:solidFill>
                <a:schemeClr val="accent5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Lbls>
            <c:dLbl>
              <c:idx val="0"/>
              <c:layout>
                <c:manualLayout>
                  <c:x val="-0.18216602195030038"/>
                  <c:y val="-0.17679615048118985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2000" baseline="0" smtClean="0"/>
                      <a:t> </a:t>
                    </a:r>
                    <a:fld id="{F2C13ACF-C458-46DD-A4B0-09248D75FB00}" type="PERCENTAGE">
                      <a:rPr lang="en-US" sz="2000" baseline="0"/>
                      <a:pPr>
                        <a:defRPr sz="2000"/>
                      </a:pPr>
                      <a:t>[ПРОЦЕНТ]</a:t>
                    </a:fld>
                    <a:endParaRPr lang="en-US" sz="2000" baseline="0" smtClean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294420791460317"/>
                      <c:h val="0.1376395765695223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0.15314511587463181"/>
                  <c:y val="0.13646310877806941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2000" baseline="0" smtClean="0"/>
                      <a:t> </a:t>
                    </a:r>
                    <a:fld id="{EFB70044-B3DC-4876-B6D0-A35B56F8A20C}" type="PERCENTAGE">
                      <a:rPr lang="en-US" sz="2000" baseline="0"/>
                      <a:pPr>
                        <a:defRPr sz="2000"/>
                      </a:pPr>
                      <a:t>[ПРОЦЕНТ]</a:t>
                    </a:fld>
                    <a:endParaRPr lang="en-US" sz="2000" baseline="0" smtClean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1577462621220173"/>
                      <c:h val="0.1376395765695223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2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2000" baseline="0" smtClean="0"/>
                      <a:t> </a:t>
                    </a:r>
                    <a:fld id="{EC8D6275-CFD2-4A78-90D2-37F2DD30BF8A}" type="PERCENTAGE">
                      <a:rPr lang="en-US" sz="2000" baseline="0"/>
                      <a:pPr>
                        <a:defRPr sz="2000"/>
                      </a:pPr>
                      <a:t>[ПРОЦЕНТ]</a:t>
                    </a:fld>
                    <a:endParaRPr lang="en-US" sz="2000" baseline="0" smtClean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0683550215961903E-2"/>
                      <c:h val="0.11525915761512846"/>
                    </c:manualLayout>
                  </c15:layout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Польностью</c:v>
                </c:pt>
                <c:pt idx="1">
                  <c:v>В основном</c:v>
                </c:pt>
                <c:pt idx="2">
                  <c:v>Частично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69.599999999999994</c:v>
                </c:pt>
                <c:pt idx="1">
                  <c:v>27.4</c:v>
                </c:pt>
                <c:pt idx="2">
                  <c:v>3</c:v>
                </c:pt>
              </c:numCache>
            </c:numRef>
          </c:val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solidFill>
        <a:schemeClr val="bg1"/>
      </a:solidFill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rgbClr val="6699FF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2"/>
            <c:bubble3D val="0"/>
            <c:spPr>
              <a:solidFill>
                <a:schemeClr val="accent5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Lbls>
            <c:dLbl>
              <c:idx val="0"/>
              <c:layout>
                <c:manualLayout>
                  <c:x val="-0.22433337282584193"/>
                  <c:y val="-8.7907225488428706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2000" baseline="0" smtClean="0"/>
                      <a:t> </a:t>
                    </a:r>
                    <a:fld id="{F2C13ACF-C458-46DD-A4B0-09248D75FB00}" type="PERCENTAGE">
                      <a:rPr lang="en-US" sz="2000" baseline="0"/>
                      <a:pPr>
                        <a:defRPr sz="2000"/>
                      </a:pPr>
                      <a:t>[ПРОЦЕНТ]</a:t>
                    </a:fld>
                    <a:endParaRPr lang="en-US" sz="2000" baseline="0" smtClean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294420791460317"/>
                      <c:h val="0.1376395765695223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0.17188619149800774"/>
                  <c:y val="0.11794459025955088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2000" baseline="0" smtClean="0"/>
                      <a:t> </a:t>
                    </a:r>
                    <a:fld id="{EFB70044-B3DC-4876-B6D0-A35B56F8A20C}" type="PERCENTAGE">
                      <a:rPr lang="en-US" sz="2000" baseline="0"/>
                      <a:pPr>
                        <a:defRPr sz="2000"/>
                      </a:pPr>
                      <a:t>[ПРОЦЕНТ]</a:t>
                    </a:fld>
                    <a:endParaRPr lang="en-US" sz="2000" baseline="0" smtClean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1577462621220173"/>
                      <c:h val="0.1376395765695223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2.6469279116041015E-2"/>
                  <c:y val="0.14221099445902596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2000" baseline="0" smtClean="0"/>
                      <a:t> </a:t>
                    </a:r>
                    <a:fld id="{EC8D6275-CFD2-4A78-90D2-37F2DD30BF8A}" type="PERCENTAGE">
                      <a:rPr lang="en-US" sz="2000" baseline="0"/>
                      <a:pPr>
                        <a:defRPr sz="2000"/>
                      </a:pPr>
                      <a:t>[ПРОЦЕНТ]</a:t>
                    </a:fld>
                    <a:endParaRPr lang="en-US" sz="2000" baseline="0" smtClean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0683550215961903E-2"/>
                      <c:h val="0.11525915761512846"/>
                    </c:manualLayout>
                  </c15:layout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Польностью</c:v>
                </c:pt>
                <c:pt idx="1">
                  <c:v>В основном</c:v>
                </c:pt>
                <c:pt idx="2">
                  <c:v>Частично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67</c:v>
                </c:pt>
                <c:pt idx="1">
                  <c:v>31</c:v>
                </c:pt>
                <c:pt idx="2">
                  <c:v>2</c:v>
                </c:pt>
              </c:numCache>
            </c:numRef>
          </c:val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solidFill>
        <a:schemeClr val="bg1"/>
      </a:solidFill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rgbClr val="6699FF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2"/>
            <c:bubble3D val="0"/>
            <c:spPr>
              <a:solidFill>
                <a:schemeClr val="accent5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Lbls>
            <c:dLbl>
              <c:idx val="0"/>
              <c:layout>
                <c:manualLayout>
                  <c:x val="-0.22433337282584193"/>
                  <c:y val="-8.7907225488428706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2000" baseline="0" smtClean="0"/>
                      <a:t> </a:t>
                    </a:r>
                    <a:fld id="{F2C13ACF-C458-46DD-A4B0-09248D75FB00}" type="PERCENTAGE">
                      <a:rPr lang="en-US" sz="2000" baseline="0"/>
                      <a:pPr>
                        <a:defRPr sz="2000"/>
                      </a:pPr>
                      <a:t>[ПРОЦЕНТ]</a:t>
                    </a:fld>
                    <a:endParaRPr lang="en-US" sz="2000" baseline="0" smtClean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294420791460317"/>
                      <c:h val="0.1376395765695223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0.20702568403323413"/>
                  <c:y val="4.0166756001679363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2000" baseline="0" smtClean="0"/>
                      <a:t> </a:t>
                    </a:r>
                    <a:fld id="{EFB70044-B3DC-4876-B6D0-A35B56F8A20C}" type="PERCENTAGE">
                      <a:rPr lang="en-US" sz="2000" baseline="0"/>
                      <a:pPr>
                        <a:defRPr sz="2000"/>
                      </a:pPr>
                      <a:t>[ПРОЦЕНТ]</a:t>
                    </a:fld>
                    <a:endParaRPr lang="en-US" sz="2000" baseline="0" smtClean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1577462621220173"/>
                      <c:h val="0.1376395765695223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2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2000" baseline="0" smtClean="0"/>
                      <a:t> </a:t>
                    </a:r>
                    <a:fld id="{EC8D6275-CFD2-4A78-90D2-37F2DD30BF8A}" type="PERCENTAGE">
                      <a:rPr lang="en-US" sz="2000" baseline="0"/>
                      <a:pPr>
                        <a:defRPr sz="2000"/>
                      </a:pPr>
                      <a:t>[ПРОЦЕНТ]</a:t>
                    </a:fld>
                    <a:endParaRPr lang="en-US" sz="2000" baseline="0" smtClean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0683550215961903E-2"/>
                      <c:h val="0.11525915761512846"/>
                    </c:manualLayout>
                  </c15:layout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Польностью</c:v>
                </c:pt>
                <c:pt idx="1">
                  <c:v>В основном</c:v>
                </c:pt>
                <c:pt idx="2">
                  <c:v>Частично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60</c:v>
                </c:pt>
                <c:pt idx="1">
                  <c:v>32</c:v>
                </c:pt>
                <c:pt idx="2">
                  <c:v>8</c:v>
                </c:pt>
              </c:numCache>
            </c:numRef>
          </c:val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solidFill>
        <a:schemeClr val="bg1"/>
      </a:solidFill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rgbClr val="6699FF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2"/>
            <c:bubble3D val="0"/>
            <c:spPr>
              <a:solidFill>
                <a:schemeClr val="accent5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Lbls>
            <c:dLbl>
              <c:idx val="0"/>
              <c:layout>
                <c:manualLayout>
                  <c:x val="-0.1727954841386124"/>
                  <c:y val="-0.23235170603674554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2000" baseline="0" smtClean="0"/>
                      <a:t> </a:t>
                    </a:r>
                    <a:fld id="{F2C13ACF-C458-46DD-A4B0-09248D75FB00}" type="PERCENTAGE">
                      <a:rPr lang="en-US" sz="2000" baseline="0"/>
                      <a:pPr>
                        <a:defRPr sz="2000"/>
                      </a:pPr>
                      <a:t>[ПРОЦЕНТ]</a:t>
                    </a:fld>
                    <a:endParaRPr lang="en-US" sz="2000" baseline="0" smtClean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294420791460317"/>
                      <c:h val="0.1376395765695223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0.13674667470417778"/>
                  <c:y val="0.18090755322251384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2000" baseline="0" smtClean="0"/>
                      <a:t> </a:t>
                    </a:r>
                    <a:fld id="{EFB70044-B3DC-4876-B6D0-A35B56F8A20C}" type="PERCENTAGE">
                      <a:rPr lang="en-US" sz="2000" baseline="0"/>
                      <a:pPr>
                        <a:defRPr sz="2000"/>
                      </a:pPr>
                      <a:t>[ПРОЦЕНТ]</a:t>
                    </a:fld>
                    <a:endParaRPr lang="en-US" sz="2000" baseline="0" smtClean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1577462621220173"/>
                      <c:h val="0.1376395765695223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3.2890864408133408E-2"/>
                  <c:y val="0.1421325459317585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2000" baseline="0" smtClean="0"/>
                      <a:t> </a:t>
                    </a:r>
                    <a:fld id="{EC8D6275-CFD2-4A78-90D2-37F2DD30BF8A}" type="PERCENTAGE">
                      <a:rPr lang="en-US" sz="2000" baseline="0"/>
                      <a:pPr>
                        <a:defRPr sz="2000"/>
                      </a:pPr>
                      <a:t>[ПРОЦЕНТ]</a:t>
                    </a:fld>
                    <a:endParaRPr lang="en-US" sz="2000" baseline="0" smtClean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0683550215961903E-2"/>
                      <c:h val="0.11525915761512846"/>
                    </c:manualLayout>
                  </c15:layout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Рекомендовал</c:v>
                </c:pt>
                <c:pt idx="1">
                  <c:v>С комментариями</c:v>
                </c:pt>
                <c:pt idx="2">
                  <c:v>Затрудняюсь ответить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77</c:v>
                </c:pt>
                <c:pt idx="1">
                  <c:v>19</c:v>
                </c:pt>
                <c:pt idx="2">
                  <c:v>3</c:v>
                </c:pt>
              </c:numCache>
            </c:numRef>
          </c:val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solidFill>
        <a:schemeClr val="bg1"/>
      </a:solidFill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EF06634-73C9-4DE2-897E-809FA3B0183D}" type="doc">
      <dgm:prSet loTypeId="urn:microsoft.com/office/officeart/2005/8/layout/vList6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4B6D5BD9-7774-4077-AA4B-AE4116CABE46}">
      <dgm:prSet phldrT="[Текст]"/>
      <dgm:spPr>
        <a:solidFill>
          <a:srgbClr val="00B0F0"/>
        </a:solidFill>
      </dgm:spPr>
      <dgm:t>
        <a:bodyPr/>
        <a:lstStyle/>
        <a:p>
          <a:r>
            <a:rPr lang="ru-RU" b="1" dirty="0" smtClean="0"/>
            <a:t>на уровне образовательной организации</a:t>
          </a:r>
          <a:endParaRPr lang="ru-RU" dirty="0"/>
        </a:p>
      </dgm:t>
    </dgm:pt>
    <dgm:pt modelId="{DC507EFE-E46A-4835-989B-F582E60D88FA}" type="parTrans" cxnId="{957EB1E3-ED9B-4A61-B3F5-7CD95EDC2954}">
      <dgm:prSet/>
      <dgm:spPr/>
      <dgm:t>
        <a:bodyPr/>
        <a:lstStyle/>
        <a:p>
          <a:endParaRPr lang="ru-RU"/>
        </a:p>
      </dgm:t>
    </dgm:pt>
    <dgm:pt modelId="{029D52DF-3FB5-4F30-A134-DEA56915B873}" type="sibTrans" cxnId="{957EB1E3-ED9B-4A61-B3F5-7CD95EDC2954}">
      <dgm:prSet/>
      <dgm:spPr/>
      <dgm:t>
        <a:bodyPr/>
        <a:lstStyle/>
        <a:p>
          <a:endParaRPr lang="ru-RU"/>
        </a:p>
      </dgm:t>
    </dgm:pt>
    <dgm:pt modelId="{D0863FBE-B3C0-4E56-B22C-195360FB66F8}">
      <dgm:prSet phldrT="[Текст]" phldr="1"/>
      <dgm:spPr/>
      <dgm:t>
        <a:bodyPr/>
        <a:lstStyle/>
        <a:p>
          <a:endParaRPr lang="ru-RU"/>
        </a:p>
      </dgm:t>
    </dgm:pt>
    <dgm:pt modelId="{364318EB-1687-412B-B02C-356DF67C1F5C}" type="parTrans" cxnId="{A0C8CE68-CF1D-41FA-86C6-A6B65777D27F}">
      <dgm:prSet/>
      <dgm:spPr/>
      <dgm:t>
        <a:bodyPr/>
        <a:lstStyle/>
        <a:p>
          <a:endParaRPr lang="ru-RU"/>
        </a:p>
      </dgm:t>
    </dgm:pt>
    <dgm:pt modelId="{502BCB88-6128-4964-93A9-9504F97C7988}" type="sibTrans" cxnId="{A0C8CE68-CF1D-41FA-86C6-A6B65777D27F}">
      <dgm:prSet/>
      <dgm:spPr/>
      <dgm:t>
        <a:bodyPr/>
        <a:lstStyle/>
        <a:p>
          <a:endParaRPr lang="ru-RU"/>
        </a:p>
      </dgm:t>
    </dgm:pt>
    <dgm:pt modelId="{4551A0A7-6787-479B-8935-E42BE84C56F9}">
      <dgm:prSet phldrT="[Текст]" phldr="1"/>
      <dgm:spPr/>
      <dgm:t>
        <a:bodyPr/>
        <a:lstStyle/>
        <a:p>
          <a:endParaRPr lang="ru-RU"/>
        </a:p>
      </dgm:t>
    </dgm:pt>
    <dgm:pt modelId="{640C02F2-2977-4E35-B4DC-54BBDA405AFD}" type="parTrans" cxnId="{FD2E073E-6180-48C9-B05C-A33259378068}">
      <dgm:prSet/>
      <dgm:spPr/>
      <dgm:t>
        <a:bodyPr/>
        <a:lstStyle/>
        <a:p>
          <a:endParaRPr lang="ru-RU"/>
        </a:p>
      </dgm:t>
    </dgm:pt>
    <dgm:pt modelId="{A370F336-D1E2-4CA7-9BAB-95C44C08796C}" type="sibTrans" cxnId="{FD2E073E-6180-48C9-B05C-A33259378068}">
      <dgm:prSet/>
      <dgm:spPr/>
      <dgm:t>
        <a:bodyPr/>
        <a:lstStyle/>
        <a:p>
          <a:endParaRPr lang="ru-RU"/>
        </a:p>
      </dgm:t>
    </dgm:pt>
    <dgm:pt modelId="{C2BB31DD-8D56-437D-8E54-141B9B3FD161}">
      <dgm:prSet phldrT="[Текст]"/>
      <dgm:spPr>
        <a:solidFill>
          <a:srgbClr val="99CCFF"/>
        </a:solidFill>
      </dgm:spPr>
      <dgm:t>
        <a:bodyPr/>
        <a:lstStyle/>
        <a:p>
          <a:r>
            <a:rPr lang="ru-RU" b="1" dirty="0" smtClean="0"/>
            <a:t>на региональном уровне</a:t>
          </a:r>
          <a:endParaRPr lang="ru-RU" dirty="0" smtClean="0"/>
        </a:p>
      </dgm:t>
    </dgm:pt>
    <dgm:pt modelId="{07C79DDB-4100-4547-A65D-EB0238990E42}" type="parTrans" cxnId="{99AF1191-04D3-49B0-AD1D-D7656B97A1DA}">
      <dgm:prSet/>
      <dgm:spPr/>
      <dgm:t>
        <a:bodyPr/>
        <a:lstStyle/>
        <a:p>
          <a:endParaRPr lang="ru-RU"/>
        </a:p>
      </dgm:t>
    </dgm:pt>
    <dgm:pt modelId="{ED49F9A1-E5A1-4FAC-B8E5-84DC4EF4D20F}" type="sibTrans" cxnId="{99AF1191-04D3-49B0-AD1D-D7656B97A1DA}">
      <dgm:prSet/>
      <dgm:spPr/>
      <dgm:t>
        <a:bodyPr/>
        <a:lstStyle/>
        <a:p>
          <a:endParaRPr lang="ru-RU"/>
        </a:p>
      </dgm:t>
    </dgm:pt>
    <dgm:pt modelId="{8204ECBD-D0DA-435A-B6A6-10A08D86EF25}">
      <dgm:prSet phldrT="[Текст]" phldr="1"/>
      <dgm:spPr/>
      <dgm:t>
        <a:bodyPr/>
        <a:lstStyle/>
        <a:p>
          <a:endParaRPr lang="ru-RU"/>
        </a:p>
      </dgm:t>
    </dgm:pt>
    <dgm:pt modelId="{39F0FC6B-751D-4286-8863-9F2524B2F9F8}" type="parTrans" cxnId="{9D9E037D-CBB9-4D7E-A4E9-7528258D07DE}">
      <dgm:prSet/>
      <dgm:spPr/>
      <dgm:t>
        <a:bodyPr/>
        <a:lstStyle/>
        <a:p>
          <a:endParaRPr lang="ru-RU"/>
        </a:p>
      </dgm:t>
    </dgm:pt>
    <dgm:pt modelId="{EB26B56B-B6AF-4B79-ADCB-D156936445F7}" type="sibTrans" cxnId="{9D9E037D-CBB9-4D7E-A4E9-7528258D07DE}">
      <dgm:prSet/>
      <dgm:spPr/>
      <dgm:t>
        <a:bodyPr/>
        <a:lstStyle/>
        <a:p>
          <a:endParaRPr lang="ru-RU"/>
        </a:p>
      </dgm:t>
    </dgm:pt>
    <dgm:pt modelId="{EB72F639-C911-4F1D-A38F-74BCDDDE7C8B}">
      <dgm:prSet phldrT="[Текст]" phldr="1"/>
      <dgm:spPr/>
      <dgm:t>
        <a:bodyPr/>
        <a:lstStyle/>
        <a:p>
          <a:endParaRPr lang="ru-RU"/>
        </a:p>
      </dgm:t>
    </dgm:pt>
    <dgm:pt modelId="{B1722535-CF9B-45B7-8FC9-2158565A148D}" type="parTrans" cxnId="{6A12FD0C-3196-4810-BE83-6908D29F84B3}">
      <dgm:prSet/>
      <dgm:spPr/>
      <dgm:t>
        <a:bodyPr/>
        <a:lstStyle/>
        <a:p>
          <a:endParaRPr lang="ru-RU"/>
        </a:p>
      </dgm:t>
    </dgm:pt>
    <dgm:pt modelId="{A2E5420E-F63A-4F42-8FA5-3F2D3C66A075}" type="sibTrans" cxnId="{6A12FD0C-3196-4810-BE83-6908D29F84B3}">
      <dgm:prSet/>
      <dgm:spPr/>
      <dgm:t>
        <a:bodyPr/>
        <a:lstStyle/>
        <a:p>
          <a:endParaRPr lang="ru-RU"/>
        </a:p>
      </dgm:t>
    </dgm:pt>
    <dgm:pt modelId="{42C05C30-8E27-4559-825A-6F779B06F5B7}">
      <dgm:prSet/>
      <dgm:spPr>
        <a:solidFill>
          <a:srgbClr val="6699FF"/>
        </a:solidFill>
        <a:ln>
          <a:solidFill>
            <a:srgbClr val="6699FF"/>
          </a:solidFill>
        </a:ln>
      </dgm:spPr>
      <dgm:t>
        <a:bodyPr/>
        <a:lstStyle/>
        <a:p>
          <a:r>
            <a:rPr lang="ru-RU" b="1" dirty="0" smtClean="0"/>
            <a:t>на уровне муниципального образования </a:t>
          </a:r>
          <a:endParaRPr lang="ru-RU" dirty="0"/>
        </a:p>
      </dgm:t>
    </dgm:pt>
    <dgm:pt modelId="{79E5C6A4-4901-4B66-8396-EFB104429E9C}" type="parTrans" cxnId="{831C0FAB-2C62-4E73-A4E6-9E02289E46C1}">
      <dgm:prSet/>
      <dgm:spPr/>
      <dgm:t>
        <a:bodyPr/>
        <a:lstStyle/>
        <a:p>
          <a:endParaRPr lang="ru-RU"/>
        </a:p>
      </dgm:t>
    </dgm:pt>
    <dgm:pt modelId="{59AF2017-3894-4E54-BF29-95E72131DDAB}" type="sibTrans" cxnId="{831C0FAB-2C62-4E73-A4E6-9E02289E46C1}">
      <dgm:prSet/>
      <dgm:spPr/>
      <dgm:t>
        <a:bodyPr/>
        <a:lstStyle/>
        <a:p>
          <a:endParaRPr lang="ru-RU"/>
        </a:p>
      </dgm:t>
    </dgm:pt>
    <dgm:pt modelId="{8762A59A-911B-4734-8C4A-05B0677B614C}" type="pres">
      <dgm:prSet presAssocID="{8EF06634-73C9-4DE2-897E-809FA3B0183D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A329EE2C-BD4E-4148-8125-EA423C319DE2}" type="pres">
      <dgm:prSet presAssocID="{4B6D5BD9-7774-4077-AA4B-AE4116CABE46}" presName="linNode" presStyleCnt="0"/>
      <dgm:spPr/>
    </dgm:pt>
    <dgm:pt modelId="{4F04282B-B5E0-4F03-A4C7-B3359E2F9184}" type="pres">
      <dgm:prSet presAssocID="{4B6D5BD9-7774-4077-AA4B-AE4116CABE46}" presName="parent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6DAD8F-5377-4620-9672-3DFB401D9DFC}" type="pres">
      <dgm:prSet presAssocID="{4B6D5BD9-7774-4077-AA4B-AE4116CABE46}" presName="childShp" presStyleLbl="b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85E6B0-C986-44E8-B67A-267E749B2753}" type="pres">
      <dgm:prSet presAssocID="{029D52DF-3FB5-4F30-A134-DEA56915B873}" presName="spacing" presStyleCnt="0"/>
      <dgm:spPr/>
    </dgm:pt>
    <dgm:pt modelId="{24701AD6-3855-4F75-AA96-F90775093AC4}" type="pres">
      <dgm:prSet presAssocID="{42C05C30-8E27-4559-825A-6F779B06F5B7}" presName="linNode" presStyleCnt="0"/>
      <dgm:spPr/>
    </dgm:pt>
    <dgm:pt modelId="{7E8877F3-B25B-416D-8EF7-A1EAFDAB6EE4}" type="pres">
      <dgm:prSet presAssocID="{42C05C30-8E27-4559-825A-6F779B06F5B7}" presName="parent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C331E9-1E0E-419F-BF3D-A11CA6F91999}" type="pres">
      <dgm:prSet presAssocID="{42C05C30-8E27-4559-825A-6F779B06F5B7}" presName="childShp" presStyleLbl="bgAccFollowNode1" presStyleIdx="1" presStyleCnt="3">
        <dgm:presLayoutVars>
          <dgm:bulletEnabled val="1"/>
        </dgm:presLayoutVars>
      </dgm:prSet>
      <dgm:spPr/>
    </dgm:pt>
    <dgm:pt modelId="{B9E0AD70-E836-40D4-9972-F6BAD03D3874}" type="pres">
      <dgm:prSet presAssocID="{59AF2017-3894-4E54-BF29-95E72131DDAB}" presName="spacing" presStyleCnt="0"/>
      <dgm:spPr/>
    </dgm:pt>
    <dgm:pt modelId="{B710175C-4FEC-4AB8-A353-3F87EC2CE4E7}" type="pres">
      <dgm:prSet presAssocID="{C2BB31DD-8D56-437D-8E54-141B9B3FD161}" presName="linNode" presStyleCnt="0"/>
      <dgm:spPr/>
    </dgm:pt>
    <dgm:pt modelId="{FBD1FE7E-8D6B-416B-B7F1-B77FF8896EDE}" type="pres">
      <dgm:prSet presAssocID="{C2BB31DD-8D56-437D-8E54-141B9B3FD161}" presName="parent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B0153F-FCB0-4A7F-8368-B79C56A5694D}" type="pres">
      <dgm:prSet presAssocID="{C2BB31DD-8D56-437D-8E54-141B9B3FD161}" presName="childShp" presStyleLbl="b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9A77AF1-83FC-477C-A69F-A9BAF349C053}" type="presOf" srcId="{D0863FBE-B3C0-4E56-B22C-195360FB66F8}" destId="{1E6DAD8F-5377-4620-9672-3DFB401D9DFC}" srcOrd="0" destOrd="0" presId="urn:microsoft.com/office/officeart/2005/8/layout/vList6"/>
    <dgm:cxn modelId="{FD2E073E-6180-48C9-B05C-A33259378068}" srcId="{4B6D5BD9-7774-4077-AA4B-AE4116CABE46}" destId="{4551A0A7-6787-479B-8935-E42BE84C56F9}" srcOrd="1" destOrd="0" parTransId="{640C02F2-2977-4E35-B4DC-54BBDA405AFD}" sibTransId="{A370F336-D1E2-4CA7-9BAB-95C44C08796C}"/>
    <dgm:cxn modelId="{D9E58BC6-B0B1-4C37-B924-04BFA4AF26D6}" type="presOf" srcId="{8EF06634-73C9-4DE2-897E-809FA3B0183D}" destId="{8762A59A-911B-4734-8C4A-05B0677B614C}" srcOrd="0" destOrd="0" presId="urn:microsoft.com/office/officeart/2005/8/layout/vList6"/>
    <dgm:cxn modelId="{957EB1E3-ED9B-4A61-B3F5-7CD95EDC2954}" srcId="{8EF06634-73C9-4DE2-897E-809FA3B0183D}" destId="{4B6D5BD9-7774-4077-AA4B-AE4116CABE46}" srcOrd="0" destOrd="0" parTransId="{DC507EFE-E46A-4835-989B-F582E60D88FA}" sibTransId="{029D52DF-3FB5-4F30-A134-DEA56915B873}"/>
    <dgm:cxn modelId="{420DBA01-D33B-43B2-BB56-C3FD1CEC6E39}" type="presOf" srcId="{42C05C30-8E27-4559-825A-6F779B06F5B7}" destId="{7E8877F3-B25B-416D-8EF7-A1EAFDAB6EE4}" srcOrd="0" destOrd="0" presId="urn:microsoft.com/office/officeart/2005/8/layout/vList6"/>
    <dgm:cxn modelId="{831C0FAB-2C62-4E73-A4E6-9E02289E46C1}" srcId="{8EF06634-73C9-4DE2-897E-809FA3B0183D}" destId="{42C05C30-8E27-4559-825A-6F779B06F5B7}" srcOrd="1" destOrd="0" parTransId="{79E5C6A4-4901-4B66-8396-EFB104429E9C}" sibTransId="{59AF2017-3894-4E54-BF29-95E72131DDAB}"/>
    <dgm:cxn modelId="{3D572715-74E7-4B1C-834A-B7AFB78EE405}" type="presOf" srcId="{EB72F639-C911-4F1D-A38F-74BCDDDE7C8B}" destId="{21B0153F-FCB0-4A7F-8368-B79C56A5694D}" srcOrd="0" destOrd="1" presId="urn:microsoft.com/office/officeart/2005/8/layout/vList6"/>
    <dgm:cxn modelId="{80B8045E-1C7F-44B0-8397-C95452129CFE}" type="presOf" srcId="{C2BB31DD-8D56-437D-8E54-141B9B3FD161}" destId="{FBD1FE7E-8D6B-416B-B7F1-B77FF8896EDE}" srcOrd="0" destOrd="0" presId="urn:microsoft.com/office/officeart/2005/8/layout/vList6"/>
    <dgm:cxn modelId="{7F9AE8F5-3ED4-46F7-A94D-CFAF9690E8CB}" type="presOf" srcId="{4551A0A7-6787-479B-8935-E42BE84C56F9}" destId="{1E6DAD8F-5377-4620-9672-3DFB401D9DFC}" srcOrd="0" destOrd="1" presId="urn:microsoft.com/office/officeart/2005/8/layout/vList6"/>
    <dgm:cxn modelId="{6A12FD0C-3196-4810-BE83-6908D29F84B3}" srcId="{C2BB31DD-8D56-437D-8E54-141B9B3FD161}" destId="{EB72F639-C911-4F1D-A38F-74BCDDDE7C8B}" srcOrd="1" destOrd="0" parTransId="{B1722535-CF9B-45B7-8FC9-2158565A148D}" sibTransId="{A2E5420E-F63A-4F42-8FA5-3F2D3C66A075}"/>
    <dgm:cxn modelId="{9D9E037D-CBB9-4D7E-A4E9-7528258D07DE}" srcId="{C2BB31DD-8D56-437D-8E54-141B9B3FD161}" destId="{8204ECBD-D0DA-435A-B6A6-10A08D86EF25}" srcOrd="0" destOrd="0" parTransId="{39F0FC6B-751D-4286-8863-9F2524B2F9F8}" sibTransId="{EB26B56B-B6AF-4B79-ADCB-D156936445F7}"/>
    <dgm:cxn modelId="{99AF1191-04D3-49B0-AD1D-D7656B97A1DA}" srcId="{8EF06634-73C9-4DE2-897E-809FA3B0183D}" destId="{C2BB31DD-8D56-437D-8E54-141B9B3FD161}" srcOrd="2" destOrd="0" parTransId="{07C79DDB-4100-4547-A65D-EB0238990E42}" sibTransId="{ED49F9A1-E5A1-4FAC-B8E5-84DC4EF4D20F}"/>
    <dgm:cxn modelId="{3936E891-39A6-49F9-ACD9-70DA67720439}" type="presOf" srcId="{4B6D5BD9-7774-4077-AA4B-AE4116CABE46}" destId="{4F04282B-B5E0-4F03-A4C7-B3359E2F9184}" srcOrd="0" destOrd="0" presId="urn:microsoft.com/office/officeart/2005/8/layout/vList6"/>
    <dgm:cxn modelId="{A0C8CE68-CF1D-41FA-86C6-A6B65777D27F}" srcId="{4B6D5BD9-7774-4077-AA4B-AE4116CABE46}" destId="{D0863FBE-B3C0-4E56-B22C-195360FB66F8}" srcOrd="0" destOrd="0" parTransId="{364318EB-1687-412B-B02C-356DF67C1F5C}" sibTransId="{502BCB88-6128-4964-93A9-9504F97C7988}"/>
    <dgm:cxn modelId="{425B3F16-279E-4AD6-9CF2-EB7981CF2D4D}" type="presOf" srcId="{8204ECBD-D0DA-435A-B6A6-10A08D86EF25}" destId="{21B0153F-FCB0-4A7F-8368-B79C56A5694D}" srcOrd="0" destOrd="0" presId="urn:microsoft.com/office/officeart/2005/8/layout/vList6"/>
    <dgm:cxn modelId="{A971CEB6-F9CA-43FF-92BA-7E3A2768C745}" type="presParOf" srcId="{8762A59A-911B-4734-8C4A-05B0677B614C}" destId="{A329EE2C-BD4E-4148-8125-EA423C319DE2}" srcOrd="0" destOrd="0" presId="urn:microsoft.com/office/officeart/2005/8/layout/vList6"/>
    <dgm:cxn modelId="{D4387BAA-5E00-435B-AE70-E8E3E69E5E86}" type="presParOf" srcId="{A329EE2C-BD4E-4148-8125-EA423C319DE2}" destId="{4F04282B-B5E0-4F03-A4C7-B3359E2F9184}" srcOrd="0" destOrd="0" presId="urn:microsoft.com/office/officeart/2005/8/layout/vList6"/>
    <dgm:cxn modelId="{CF50359D-ED76-40BF-B28A-FB8C0C51A13A}" type="presParOf" srcId="{A329EE2C-BD4E-4148-8125-EA423C319DE2}" destId="{1E6DAD8F-5377-4620-9672-3DFB401D9DFC}" srcOrd="1" destOrd="0" presId="urn:microsoft.com/office/officeart/2005/8/layout/vList6"/>
    <dgm:cxn modelId="{24192CCE-857F-418A-AD7F-98CE306B8590}" type="presParOf" srcId="{8762A59A-911B-4734-8C4A-05B0677B614C}" destId="{F185E6B0-C986-44E8-B67A-267E749B2753}" srcOrd="1" destOrd="0" presId="urn:microsoft.com/office/officeart/2005/8/layout/vList6"/>
    <dgm:cxn modelId="{C5533F9B-1121-4387-899D-07CB113AD5B7}" type="presParOf" srcId="{8762A59A-911B-4734-8C4A-05B0677B614C}" destId="{24701AD6-3855-4F75-AA96-F90775093AC4}" srcOrd="2" destOrd="0" presId="urn:microsoft.com/office/officeart/2005/8/layout/vList6"/>
    <dgm:cxn modelId="{D92FF649-F536-4C5C-B161-7D9FB962352B}" type="presParOf" srcId="{24701AD6-3855-4F75-AA96-F90775093AC4}" destId="{7E8877F3-B25B-416D-8EF7-A1EAFDAB6EE4}" srcOrd="0" destOrd="0" presId="urn:microsoft.com/office/officeart/2005/8/layout/vList6"/>
    <dgm:cxn modelId="{26EE2C60-FAC8-4072-A276-7A91F0D6B305}" type="presParOf" srcId="{24701AD6-3855-4F75-AA96-F90775093AC4}" destId="{4EC331E9-1E0E-419F-BF3D-A11CA6F91999}" srcOrd="1" destOrd="0" presId="urn:microsoft.com/office/officeart/2005/8/layout/vList6"/>
    <dgm:cxn modelId="{AB22D25B-1E98-4A82-BD5D-B1ABB8034EB4}" type="presParOf" srcId="{8762A59A-911B-4734-8C4A-05B0677B614C}" destId="{B9E0AD70-E836-40D4-9972-F6BAD03D3874}" srcOrd="3" destOrd="0" presId="urn:microsoft.com/office/officeart/2005/8/layout/vList6"/>
    <dgm:cxn modelId="{5CBBD89C-25A5-47EC-A04C-C165BF3BCA6B}" type="presParOf" srcId="{8762A59A-911B-4734-8C4A-05B0677B614C}" destId="{B710175C-4FEC-4AB8-A353-3F87EC2CE4E7}" srcOrd="4" destOrd="0" presId="urn:microsoft.com/office/officeart/2005/8/layout/vList6"/>
    <dgm:cxn modelId="{7A029DF9-49E8-4204-BB4D-C2EA57856C55}" type="presParOf" srcId="{B710175C-4FEC-4AB8-A353-3F87EC2CE4E7}" destId="{FBD1FE7E-8D6B-416B-B7F1-B77FF8896EDE}" srcOrd="0" destOrd="0" presId="urn:microsoft.com/office/officeart/2005/8/layout/vList6"/>
    <dgm:cxn modelId="{20C481B0-CA80-4F85-B0CB-6C954E735C55}" type="presParOf" srcId="{B710175C-4FEC-4AB8-A353-3F87EC2CE4E7}" destId="{21B0153F-FCB0-4A7F-8368-B79C56A5694D}" srcOrd="1" destOrd="0" presId="urn:microsoft.com/office/officeart/2005/8/layout/vList6"/>
  </dgm:cxnLst>
  <dgm:bg/>
  <dgm:whole>
    <a:ln>
      <a:solidFill>
        <a:srgbClr val="00B0F0"/>
      </a:solidFill>
    </a:ln>
  </dgm:whole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97D3010-D810-400A-B30C-85A48CE98C12}" type="doc">
      <dgm:prSet loTypeId="urn:microsoft.com/office/officeart/2005/8/layout/cycle6" loCatId="cycl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F6B5AE55-876A-4E32-9F87-70E167BDE51A}">
      <dgm:prSet phldrT="[Текст]" custT="1"/>
      <dgm:spPr/>
      <dgm:t>
        <a:bodyPr/>
        <a:lstStyle/>
        <a:p>
          <a:r>
            <a:rPr lang="ru-RU" sz="1600" dirty="0" smtClean="0"/>
            <a:t>Социально-педагогическая</a:t>
          </a:r>
          <a:endParaRPr lang="ru-RU" sz="1600" dirty="0"/>
        </a:p>
      </dgm:t>
    </dgm:pt>
    <dgm:pt modelId="{27FFC601-BB82-46EA-BA7A-787030BFAF1F}" type="parTrans" cxnId="{27C185C3-6E95-44FC-8181-89BA2F6468FE}">
      <dgm:prSet/>
      <dgm:spPr/>
      <dgm:t>
        <a:bodyPr/>
        <a:lstStyle/>
        <a:p>
          <a:endParaRPr lang="ru-RU" sz="4000"/>
        </a:p>
      </dgm:t>
    </dgm:pt>
    <dgm:pt modelId="{B59F191B-B68C-473D-A271-8835D47E2AB7}" type="sibTrans" cxnId="{27C185C3-6E95-44FC-8181-89BA2F6468FE}">
      <dgm:prSet/>
      <dgm:spPr/>
      <dgm:t>
        <a:bodyPr/>
        <a:lstStyle/>
        <a:p>
          <a:endParaRPr lang="ru-RU" sz="4000"/>
        </a:p>
      </dgm:t>
    </dgm:pt>
    <dgm:pt modelId="{98680087-6AA1-4095-BB2F-46C16AD04884}">
      <dgm:prSet phldrT="[Текст]" custT="1"/>
      <dgm:spPr/>
      <dgm:t>
        <a:bodyPr/>
        <a:lstStyle/>
        <a:p>
          <a:r>
            <a:rPr lang="ru-RU" sz="1600" dirty="0" smtClean="0"/>
            <a:t>Туристско-краеведческая</a:t>
          </a:r>
          <a:endParaRPr lang="ru-RU" sz="1600" dirty="0"/>
        </a:p>
      </dgm:t>
    </dgm:pt>
    <dgm:pt modelId="{416B5016-5CD5-4FFF-AF1F-632E7EE73A3F}" type="parTrans" cxnId="{05E40070-310A-47EA-930A-85E592C8AD1D}">
      <dgm:prSet/>
      <dgm:spPr/>
      <dgm:t>
        <a:bodyPr/>
        <a:lstStyle/>
        <a:p>
          <a:endParaRPr lang="ru-RU" sz="4000"/>
        </a:p>
      </dgm:t>
    </dgm:pt>
    <dgm:pt modelId="{F65E2E5D-8EEB-4341-A77B-3F078A04EE3D}" type="sibTrans" cxnId="{05E40070-310A-47EA-930A-85E592C8AD1D}">
      <dgm:prSet/>
      <dgm:spPr/>
      <dgm:t>
        <a:bodyPr/>
        <a:lstStyle/>
        <a:p>
          <a:endParaRPr lang="ru-RU" sz="4000"/>
        </a:p>
      </dgm:t>
    </dgm:pt>
    <dgm:pt modelId="{FEA0680D-3AA2-4223-AB40-4EC8441A1C82}">
      <dgm:prSet phldrT="[Текст]" custT="1"/>
      <dgm:spPr/>
      <dgm:t>
        <a:bodyPr/>
        <a:lstStyle/>
        <a:p>
          <a:r>
            <a:rPr lang="ru-RU" sz="1600" dirty="0" smtClean="0"/>
            <a:t>Техническая</a:t>
          </a:r>
          <a:endParaRPr lang="ru-RU" sz="1600" dirty="0"/>
        </a:p>
      </dgm:t>
    </dgm:pt>
    <dgm:pt modelId="{639D9486-9265-4947-ADB4-B62D1223AB58}" type="parTrans" cxnId="{990D0E08-4FAB-4EAC-8FA6-361459418B96}">
      <dgm:prSet/>
      <dgm:spPr/>
      <dgm:t>
        <a:bodyPr/>
        <a:lstStyle/>
        <a:p>
          <a:endParaRPr lang="ru-RU" sz="4000"/>
        </a:p>
      </dgm:t>
    </dgm:pt>
    <dgm:pt modelId="{9319AA8E-6D16-4447-938C-050E30BA8ECC}" type="sibTrans" cxnId="{990D0E08-4FAB-4EAC-8FA6-361459418B96}">
      <dgm:prSet/>
      <dgm:spPr/>
      <dgm:t>
        <a:bodyPr/>
        <a:lstStyle/>
        <a:p>
          <a:endParaRPr lang="ru-RU" sz="4000"/>
        </a:p>
      </dgm:t>
    </dgm:pt>
    <dgm:pt modelId="{3BC9172B-D15D-45E2-8287-0D44A020CCDE}">
      <dgm:prSet phldrT="[Текст]" custT="1"/>
      <dgm:spPr/>
      <dgm:t>
        <a:bodyPr/>
        <a:lstStyle/>
        <a:p>
          <a:r>
            <a:rPr lang="ru-RU" sz="1600" dirty="0" smtClean="0"/>
            <a:t>Физкультурно-спортивная</a:t>
          </a:r>
          <a:endParaRPr lang="ru-RU" sz="1600" dirty="0"/>
        </a:p>
      </dgm:t>
    </dgm:pt>
    <dgm:pt modelId="{DB206CB1-0BD8-490C-B13F-16AC69F73E0D}" type="parTrans" cxnId="{75024D01-F214-4435-B042-11849F9CFF4B}">
      <dgm:prSet/>
      <dgm:spPr/>
      <dgm:t>
        <a:bodyPr/>
        <a:lstStyle/>
        <a:p>
          <a:endParaRPr lang="ru-RU" sz="4000"/>
        </a:p>
      </dgm:t>
    </dgm:pt>
    <dgm:pt modelId="{35B8C29E-DD24-462D-AD38-6C2F09ABB372}" type="sibTrans" cxnId="{75024D01-F214-4435-B042-11849F9CFF4B}">
      <dgm:prSet/>
      <dgm:spPr/>
      <dgm:t>
        <a:bodyPr/>
        <a:lstStyle/>
        <a:p>
          <a:endParaRPr lang="ru-RU" sz="4000"/>
        </a:p>
      </dgm:t>
    </dgm:pt>
    <dgm:pt modelId="{18EB29DA-EBCC-4988-A8D0-93DE1076203C}">
      <dgm:prSet phldrT="[Текст]" custT="1"/>
      <dgm:spPr/>
      <dgm:t>
        <a:bodyPr/>
        <a:lstStyle/>
        <a:p>
          <a:r>
            <a:rPr lang="ru-RU" sz="1600" dirty="0" smtClean="0"/>
            <a:t>Художественная</a:t>
          </a:r>
          <a:endParaRPr lang="ru-RU" sz="1600" dirty="0"/>
        </a:p>
      </dgm:t>
    </dgm:pt>
    <dgm:pt modelId="{D97D9206-B106-4ED7-9DA6-8100FB936242}" type="parTrans" cxnId="{F4C96F8D-F01A-46B6-936E-D69BAC57D443}">
      <dgm:prSet/>
      <dgm:spPr/>
      <dgm:t>
        <a:bodyPr/>
        <a:lstStyle/>
        <a:p>
          <a:endParaRPr lang="ru-RU" sz="4000"/>
        </a:p>
      </dgm:t>
    </dgm:pt>
    <dgm:pt modelId="{72C34886-5578-4B0A-93DC-DDAEA05B8DE2}" type="sibTrans" cxnId="{F4C96F8D-F01A-46B6-936E-D69BAC57D443}">
      <dgm:prSet/>
      <dgm:spPr/>
      <dgm:t>
        <a:bodyPr/>
        <a:lstStyle/>
        <a:p>
          <a:endParaRPr lang="ru-RU" sz="4000"/>
        </a:p>
      </dgm:t>
    </dgm:pt>
    <dgm:pt modelId="{7BEA6F5A-85E4-4E28-A9F8-56185D6A177F}">
      <dgm:prSet custT="1"/>
      <dgm:spPr/>
      <dgm:t>
        <a:bodyPr/>
        <a:lstStyle/>
        <a:p>
          <a:r>
            <a:rPr lang="ru-RU" sz="1600" dirty="0" smtClean="0"/>
            <a:t>Естественнонаучная</a:t>
          </a:r>
          <a:endParaRPr lang="ru-RU" sz="1600" dirty="0"/>
        </a:p>
      </dgm:t>
    </dgm:pt>
    <dgm:pt modelId="{32611FFC-15F5-45AC-85E9-22018E41F22A}" type="parTrans" cxnId="{6C8880BF-75F8-441E-8130-38DEDF14679B}">
      <dgm:prSet/>
      <dgm:spPr/>
      <dgm:t>
        <a:bodyPr/>
        <a:lstStyle/>
        <a:p>
          <a:endParaRPr lang="ru-RU" sz="4000"/>
        </a:p>
      </dgm:t>
    </dgm:pt>
    <dgm:pt modelId="{08F2811A-204C-4DE4-B3DB-908D301CC594}" type="sibTrans" cxnId="{6C8880BF-75F8-441E-8130-38DEDF14679B}">
      <dgm:prSet/>
      <dgm:spPr/>
      <dgm:t>
        <a:bodyPr/>
        <a:lstStyle/>
        <a:p>
          <a:endParaRPr lang="ru-RU" sz="4000"/>
        </a:p>
      </dgm:t>
    </dgm:pt>
    <dgm:pt modelId="{967B1F50-DC02-4791-AF7F-6EFB359CFF62}" type="pres">
      <dgm:prSet presAssocID="{797D3010-D810-400A-B30C-85A48CE98C12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2635162-5F35-4964-AE4D-4A4293ABAB35}" type="pres">
      <dgm:prSet presAssocID="{F6B5AE55-876A-4E32-9F87-70E167BDE51A}" presName="node" presStyleLbl="node1" presStyleIdx="0" presStyleCnt="6" custScaleX="1790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64FA05-488A-45AC-A99E-8EF3AD1773AD}" type="pres">
      <dgm:prSet presAssocID="{F6B5AE55-876A-4E32-9F87-70E167BDE51A}" presName="spNode" presStyleCnt="0"/>
      <dgm:spPr/>
    </dgm:pt>
    <dgm:pt modelId="{059B5E9A-AF91-4F65-955F-77A0C7573723}" type="pres">
      <dgm:prSet presAssocID="{B59F191B-B68C-473D-A271-8835D47E2AB7}" presName="sibTrans" presStyleLbl="sibTrans1D1" presStyleIdx="0" presStyleCnt="6"/>
      <dgm:spPr/>
      <dgm:t>
        <a:bodyPr/>
        <a:lstStyle/>
        <a:p>
          <a:endParaRPr lang="ru-RU"/>
        </a:p>
      </dgm:t>
    </dgm:pt>
    <dgm:pt modelId="{DDDEEC7A-7B9A-45AE-8019-35AE6F053F7A}" type="pres">
      <dgm:prSet presAssocID="{98680087-6AA1-4095-BB2F-46C16AD04884}" presName="node" presStyleLbl="node1" presStyleIdx="1" presStyleCnt="6" custScaleX="1495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57A7FD-393F-41B3-B4F2-8B92CAF015B5}" type="pres">
      <dgm:prSet presAssocID="{98680087-6AA1-4095-BB2F-46C16AD04884}" presName="spNode" presStyleCnt="0"/>
      <dgm:spPr/>
    </dgm:pt>
    <dgm:pt modelId="{8E8FB1E7-07F3-47D6-8CB1-112D85B29D24}" type="pres">
      <dgm:prSet presAssocID="{F65E2E5D-8EEB-4341-A77B-3F078A04EE3D}" presName="sibTrans" presStyleLbl="sibTrans1D1" presStyleIdx="1" presStyleCnt="6"/>
      <dgm:spPr/>
      <dgm:t>
        <a:bodyPr/>
        <a:lstStyle/>
        <a:p>
          <a:endParaRPr lang="ru-RU"/>
        </a:p>
      </dgm:t>
    </dgm:pt>
    <dgm:pt modelId="{5AF9291D-F95F-4B44-BE9E-2A8D81CE08D5}" type="pres">
      <dgm:prSet presAssocID="{FEA0680D-3AA2-4223-AB40-4EC8441A1C82}" presName="node" presStyleLbl="node1" presStyleIdx="2" presStyleCnt="6" custScaleX="1409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95BB53-80AF-4194-A9A2-5A640AED6542}" type="pres">
      <dgm:prSet presAssocID="{FEA0680D-3AA2-4223-AB40-4EC8441A1C82}" presName="spNode" presStyleCnt="0"/>
      <dgm:spPr/>
    </dgm:pt>
    <dgm:pt modelId="{3EFEB688-1C01-46DB-A089-B5A851B2DE1A}" type="pres">
      <dgm:prSet presAssocID="{9319AA8E-6D16-4447-938C-050E30BA8ECC}" presName="sibTrans" presStyleLbl="sibTrans1D1" presStyleIdx="2" presStyleCnt="6"/>
      <dgm:spPr/>
      <dgm:t>
        <a:bodyPr/>
        <a:lstStyle/>
        <a:p>
          <a:endParaRPr lang="ru-RU"/>
        </a:p>
      </dgm:t>
    </dgm:pt>
    <dgm:pt modelId="{3A78C833-33E0-4E16-94CB-107D1B6ED55F}" type="pres">
      <dgm:prSet presAssocID="{7BEA6F5A-85E4-4E28-A9F8-56185D6A177F}" presName="node" presStyleLbl="node1" presStyleIdx="3" presStyleCnt="6" custScaleX="1763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B29A91-8AE6-4B2B-B61E-72B73653F3A4}" type="pres">
      <dgm:prSet presAssocID="{7BEA6F5A-85E4-4E28-A9F8-56185D6A177F}" presName="spNode" presStyleCnt="0"/>
      <dgm:spPr/>
    </dgm:pt>
    <dgm:pt modelId="{FF891085-CDE7-49B1-8270-E82F6E57A167}" type="pres">
      <dgm:prSet presAssocID="{08F2811A-204C-4DE4-B3DB-908D301CC594}" presName="sibTrans" presStyleLbl="sibTrans1D1" presStyleIdx="3" presStyleCnt="6"/>
      <dgm:spPr/>
      <dgm:t>
        <a:bodyPr/>
        <a:lstStyle/>
        <a:p>
          <a:endParaRPr lang="ru-RU"/>
        </a:p>
      </dgm:t>
    </dgm:pt>
    <dgm:pt modelId="{96C535BC-4E1F-444A-8825-40D214E81DDD}" type="pres">
      <dgm:prSet presAssocID="{3BC9172B-D15D-45E2-8287-0D44A020CCDE}" presName="node" presStyleLbl="node1" presStyleIdx="4" presStyleCnt="6" custScaleX="1464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8FAF1F-DBBA-4B07-AA1C-12E8F6B3FA2B}" type="pres">
      <dgm:prSet presAssocID="{3BC9172B-D15D-45E2-8287-0D44A020CCDE}" presName="spNode" presStyleCnt="0"/>
      <dgm:spPr/>
    </dgm:pt>
    <dgm:pt modelId="{9FD9DA43-074E-421A-BB7F-31D1DF3C2844}" type="pres">
      <dgm:prSet presAssocID="{35B8C29E-DD24-462D-AD38-6C2F09ABB372}" presName="sibTrans" presStyleLbl="sibTrans1D1" presStyleIdx="4" presStyleCnt="6"/>
      <dgm:spPr/>
      <dgm:t>
        <a:bodyPr/>
        <a:lstStyle/>
        <a:p>
          <a:endParaRPr lang="ru-RU"/>
        </a:p>
      </dgm:t>
    </dgm:pt>
    <dgm:pt modelId="{4BBCBEB2-7AE1-4AEB-81F6-6E333318E8CC}" type="pres">
      <dgm:prSet presAssocID="{18EB29DA-EBCC-4988-A8D0-93DE1076203C}" presName="node" presStyleLbl="node1" presStyleIdx="5" presStyleCnt="6" custScaleX="1349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228228-2FB5-45AB-A54E-676753FF76FD}" type="pres">
      <dgm:prSet presAssocID="{18EB29DA-EBCC-4988-A8D0-93DE1076203C}" presName="spNode" presStyleCnt="0"/>
      <dgm:spPr/>
    </dgm:pt>
    <dgm:pt modelId="{BD3FCCB0-3B15-4971-B865-214B70B5DD0E}" type="pres">
      <dgm:prSet presAssocID="{72C34886-5578-4B0A-93DC-DDAEA05B8DE2}" presName="sibTrans" presStyleLbl="sibTrans1D1" presStyleIdx="5" presStyleCnt="6"/>
      <dgm:spPr/>
      <dgm:t>
        <a:bodyPr/>
        <a:lstStyle/>
        <a:p>
          <a:endParaRPr lang="ru-RU"/>
        </a:p>
      </dgm:t>
    </dgm:pt>
  </dgm:ptLst>
  <dgm:cxnLst>
    <dgm:cxn modelId="{69094C0A-216E-418E-837A-5DD8723C4B1D}" type="presOf" srcId="{F65E2E5D-8EEB-4341-A77B-3F078A04EE3D}" destId="{8E8FB1E7-07F3-47D6-8CB1-112D85B29D24}" srcOrd="0" destOrd="0" presId="urn:microsoft.com/office/officeart/2005/8/layout/cycle6"/>
    <dgm:cxn modelId="{726FBE76-82D6-49C1-A0E0-B227AF3D3D4F}" type="presOf" srcId="{3BC9172B-D15D-45E2-8287-0D44A020CCDE}" destId="{96C535BC-4E1F-444A-8825-40D214E81DDD}" srcOrd="0" destOrd="0" presId="urn:microsoft.com/office/officeart/2005/8/layout/cycle6"/>
    <dgm:cxn modelId="{27C185C3-6E95-44FC-8181-89BA2F6468FE}" srcId="{797D3010-D810-400A-B30C-85A48CE98C12}" destId="{F6B5AE55-876A-4E32-9F87-70E167BDE51A}" srcOrd="0" destOrd="0" parTransId="{27FFC601-BB82-46EA-BA7A-787030BFAF1F}" sibTransId="{B59F191B-B68C-473D-A271-8835D47E2AB7}"/>
    <dgm:cxn modelId="{FB922526-D501-4D42-BBEF-74C3AEC004ED}" type="presOf" srcId="{7BEA6F5A-85E4-4E28-A9F8-56185D6A177F}" destId="{3A78C833-33E0-4E16-94CB-107D1B6ED55F}" srcOrd="0" destOrd="0" presId="urn:microsoft.com/office/officeart/2005/8/layout/cycle6"/>
    <dgm:cxn modelId="{6C8880BF-75F8-441E-8130-38DEDF14679B}" srcId="{797D3010-D810-400A-B30C-85A48CE98C12}" destId="{7BEA6F5A-85E4-4E28-A9F8-56185D6A177F}" srcOrd="3" destOrd="0" parTransId="{32611FFC-15F5-45AC-85E9-22018E41F22A}" sibTransId="{08F2811A-204C-4DE4-B3DB-908D301CC594}"/>
    <dgm:cxn modelId="{AD91758C-6198-47F2-8C06-BB5FB9E64639}" type="presOf" srcId="{18EB29DA-EBCC-4988-A8D0-93DE1076203C}" destId="{4BBCBEB2-7AE1-4AEB-81F6-6E333318E8CC}" srcOrd="0" destOrd="0" presId="urn:microsoft.com/office/officeart/2005/8/layout/cycle6"/>
    <dgm:cxn modelId="{94B4BAC6-8BC4-4745-8DC1-58A1B453D1FC}" type="presOf" srcId="{98680087-6AA1-4095-BB2F-46C16AD04884}" destId="{DDDEEC7A-7B9A-45AE-8019-35AE6F053F7A}" srcOrd="0" destOrd="0" presId="urn:microsoft.com/office/officeart/2005/8/layout/cycle6"/>
    <dgm:cxn modelId="{C4C6C7EB-B82D-4C3D-B4AC-F02DC9950C7E}" type="presOf" srcId="{72C34886-5578-4B0A-93DC-DDAEA05B8DE2}" destId="{BD3FCCB0-3B15-4971-B865-214B70B5DD0E}" srcOrd="0" destOrd="0" presId="urn:microsoft.com/office/officeart/2005/8/layout/cycle6"/>
    <dgm:cxn modelId="{1D38734C-E512-4BF9-9A1A-B3D64B932F4B}" type="presOf" srcId="{797D3010-D810-400A-B30C-85A48CE98C12}" destId="{967B1F50-DC02-4791-AF7F-6EFB359CFF62}" srcOrd="0" destOrd="0" presId="urn:microsoft.com/office/officeart/2005/8/layout/cycle6"/>
    <dgm:cxn modelId="{88A92ACF-253F-4263-94AA-6FE73D890EC1}" type="presOf" srcId="{35B8C29E-DD24-462D-AD38-6C2F09ABB372}" destId="{9FD9DA43-074E-421A-BB7F-31D1DF3C2844}" srcOrd="0" destOrd="0" presId="urn:microsoft.com/office/officeart/2005/8/layout/cycle6"/>
    <dgm:cxn modelId="{990D0E08-4FAB-4EAC-8FA6-361459418B96}" srcId="{797D3010-D810-400A-B30C-85A48CE98C12}" destId="{FEA0680D-3AA2-4223-AB40-4EC8441A1C82}" srcOrd="2" destOrd="0" parTransId="{639D9486-9265-4947-ADB4-B62D1223AB58}" sibTransId="{9319AA8E-6D16-4447-938C-050E30BA8ECC}"/>
    <dgm:cxn modelId="{F4C96F8D-F01A-46B6-936E-D69BAC57D443}" srcId="{797D3010-D810-400A-B30C-85A48CE98C12}" destId="{18EB29DA-EBCC-4988-A8D0-93DE1076203C}" srcOrd="5" destOrd="0" parTransId="{D97D9206-B106-4ED7-9DA6-8100FB936242}" sibTransId="{72C34886-5578-4B0A-93DC-DDAEA05B8DE2}"/>
    <dgm:cxn modelId="{32602699-3948-4290-8BE8-AB9BE9DADF1F}" type="presOf" srcId="{08F2811A-204C-4DE4-B3DB-908D301CC594}" destId="{FF891085-CDE7-49B1-8270-E82F6E57A167}" srcOrd="0" destOrd="0" presId="urn:microsoft.com/office/officeart/2005/8/layout/cycle6"/>
    <dgm:cxn modelId="{03057C66-ACFD-40B0-8D5F-EB0D157D4F18}" type="presOf" srcId="{9319AA8E-6D16-4447-938C-050E30BA8ECC}" destId="{3EFEB688-1C01-46DB-A089-B5A851B2DE1A}" srcOrd="0" destOrd="0" presId="urn:microsoft.com/office/officeart/2005/8/layout/cycle6"/>
    <dgm:cxn modelId="{48DCF424-29E5-4C25-A091-EADB45A30103}" type="presOf" srcId="{FEA0680D-3AA2-4223-AB40-4EC8441A1C82}" destId="{5AF9291D-F95F-4B44-BE9E-2A8D81CE08D5}" srcOrd="0" destOrd="0" presId="urn:microsoft.com/office/officeart/2005/8/layout/cycle6"/>
    <dgm:cxn modelId="{721CC341-AD10-4CEE-8221-D083065E590A}" type="presOf" srcId="{F6B5AE55-876A-4E32-9F87-70E167BDE51A}" destId="{62635162-5F35-4964-AE4D-4A4293ABAB35}" srcOrd="0" destOrd="0" presId="urn:microsoft.com/office/officeart/2005/8/layout/cycle6"/>
    <dgm:cxn modelId="{75024D01-F214-4435-B042-11849F9CFF4B}" srcId="{797D3010-D810-400A-B30C-85A48CE98C12}" destId="{3BC9172B-D15D-45E2-8287-0D44A020CCDE}" srcOrd="4" destOrd="0" parTransId="{DB206CB1-0BD8-490C-B13F-16AC69F73E0D}" sibTransId="{35B8C29E-DD24-462D-AD38-6C2F09ABB372}"/>
    <dgm:cxn modelId="{05E40070-310A-47EA-930A-85E592C8AD1D}" srcId="{797D3010-D810-400A-B30C-85A48CE98C12}" destId="{98680087-6AA1-4095-BB2F-46C16AD04884}" srcOrd="1" destOrd="0" parTransId="{416B5016-5CD5-4FFF-AF1F-632E7EE73A3F}" sibTransId="{F65E2E5D-8EEB-4341-A77B-3F078A04EE3D}"/>
    <dgm:cxn modelId="{A2613E7C-6EB2-4A15-9B10-E359C4ED46E9}" type="presOf" srcId="{B59F191B-B68C-473D-A271-8835D47E2AB7}" destId="{059B5E9A-AF91-4F65-955F-77A0C7573723}" srcOrd="0" destOrd="0" presId="urn:microsoft.com/office/officeart/2005/8/layout/cycle6"/>
    <dgm:cxn modelId="{0223767D-0453-4404-A162-6FA186DC5E6E}" type="presParOf" srcId="{967B1F50-DC02-4791-AF7F-6EFB359CFF62}" destId="{62635162-5F35-4964-AE4D-4A4293ABAB35}" srcOrd="0" destOrd="0" presId="urn:microsoft.com/office/officeart/2005/8/layout/cycle6"/>
    <dgm:cxn modelId="{AD024A7D-6FB8-4825-8B43-AD119201F71C}" type="presParOf" srcId="{967B1F50-DC02-4791-AF7F-6EFB359CFF62}" destId="{4D64FA05-488A-45AC-A99E-8EF3AD1773AD}" srcOrd="1" destOrd="0" presId="urn:microsoft.com/office/officeart/2005/8/layout/cycle6"/>
    <dgm:cxn modelId="{9C438E6F-0B77-46BE-9722-1E4DC4B1D4AD}" type="presParOf" srcId="{967B1F50-DC02-4791-AF7F-6EFB359CFF62}" destId="{059B5E9A-AF91-4F65-955F-77A0C7573723}" srcOrd="2" destOrd="0" presId="urn:microsoft.com/office/officeart/2005/8/layout/cycle6"/>
    <dgm:cxn modelId="{DF1B069A-4BAD-4F60-84B8-97FA6AF3060A}" type="presParOf" srcId="{967B1F50-DC02-4791-AF7F-6EFB359CFF62}" destId="{DDDEEC7A-7B9A-45AE-8019-35AE6F053F7A}" srcOrd="3" destOrd="0" presId="urn:microsoft.com/office/officeart/2005/8/layout/cycle6"/>
    <dgm:cxn modelId="{BBE96459-CB82-415D-B9D8-DABF57C471F7}" type="presParOf" srcId="{967B1F50-DC02-4791-AF7F-6EFB359CFF62}" destId="{3857A7FD-393F-41B3-B4F2-8B92CAF015B5}" srcOrd="4" destOrd="0" presId="urn:microsoft.com/office/officeart/2005/8/layout/cycle6"/>
    <dgm:cxn modelId="{1D026916-1B5B-4733-85DE-B604A8E2341A}" type="presParOf" srcId="{967B1F50-DC02-4791-AF7F-6EFB359CFF62}" destId="{8E8FB1E7-07F3-47D6-8CB1-112D85B29D24}" srcOrd="5" destOrd="0" presId="urn:microsoft.com/office/officeart/2005/8/layout/cycle6"/>
    <dgm:cxn modelId="{77F845B0-576E-46B2-8C87-5BE19DC8D624}" type="presParOf" srcId="{967B1F50-DC02-4791-AF7F-6EFB359CFF62}" destId="{5AF9291D-F95F-4B44-BE9E-2A8D81CE08D5}" srcOrd="6" destOrd="0" presId="urn:microsoft.com/office/officeart/2005/8/layout/cycle6"/>
    <dgm:cxn modelId="{129421D9-2AB9-43B1-B98E-6666531AB140}" type="presParOf" srcId="{967B1F50-DC02-4791-AF7F-6EFB359CFF62}" destId="{B195BB53-80AF-4194-A9A2-5A640AED6542}" srcOrd="7" destOrd="0" presId="urn:microsoft.com/office/officeart/2005/8/layout/cycle6"/>
    <dgm:cxn modelId="{83C2EA69-264A-49BD-A500-9E15197FC6B6}" type="presParOf" srcId="{967B1F50-DC02-4791-AF7F-6EFB359CFF62}" destId="{3EFEB688-1C01-46DB-A089-B5A851B2DE1A}" srcOrd="8" destOrd="0" presId="urn:microsoft.com/office/officeart/2005/8/layout/cycle6"/>
    <dgm:cxn modelId="{9E51B04C-08CB-490D-A86F-409EF266B8D6}" type="presParOf" srcId="{967B1F50-DC02-4791-AF7F-6EFB359CFF62}" destId="{3A78C833-33E0-4E16-94CB-107D1B6ED55F}" srcOrd="9" destOrd="0" presId="urn:microsoft.com/office/officeart/2005/8/layout/cycle6"/>
    <dgm:cxn modelId="{415BE1D3-A3D7-4DDC-847C-437183071BCA}" type="presParOf" srcId="{967B1F50-DC02-4791-AF7F-6EFB359CFF62}" destId="{68B29A91-8AE6-4B2B-B61E-72B73653F3A4}" srcOrd="10" destOrd="0" presId="urn:microsoft.com/office/officeart/2005/8/layout/cycle6"/>
    <dgm:cxn modelId="{4A7BD2DF-821E-47CC-B632-F5B88D386712}" type="presParOf" srcId="{967B1F50-DC02-4791-AF7F-6EFB359CFF62}" destId="{FF891085-CDE7-49B1-8270-E82F6E57A167}" srcOrd="11" destOrd="0" presId="urn:microsoft.com/office/officeart/2005/8/layout/cycle6"/>
    <dgm:cxn modelId="{A06AFC64-A15F-4BFC-B104-336F3E6D00F4}" type="presParOf" srcId="{967B1F50-DC02-4791-AF7F-6EFB359CFF62}" destId="{96C535BC-4E1F-444A-8825-40D214E81DDD}" srcOrd="12" destOrd="0" presId="urn:microsoft.com/office/officeart/2005/8/layout/cycle6"/>
    <dgm:cxn modelId="{BA190D46-1F11-4A4B-8335-7D43D969ABC7}" type="presParOf" srcId="{967B1F50-DC02-4791-AF7F-6EFB359CFF62}" destId="{A88FAF1F-DBBA-4B07-AA1C-12E8F6B3FA2B}" srcOrd="13" destOrd="0" presId="urn:microsoft.com/office/officeart/2005/8/layout/cycle6"/>
    <dgm:cxn modelId="{B6CF4C1D-C77A-4705-9120-0F8B8A2A0937}" type="presParOf" srcId="{967B1F50-DC02-4791-AF7F-6EFB359CFF62}" destId="{9FD9DA43-074E-421A-BB7F-31D1DF3C2844}" srcOrd="14" destOrd="0" presId="urn:microsoft.com/office/officeart/2005/8/layout/cycle6"/>
    <dgm:cxn modelId="{22B7B0C9-C232-4344-AC01-EF03BC04A8F1}" type="presParOf" srcId="{967B1F50-DC02-4791-AF7F-6EFB359CFF62}" destId="{4BBCBEB2-7AE1-4AEB-81F6-6E333318E8CC}" srcOrd="15" destOrd="0" presId="urn:microsoft.com/office/officeart/2005/8/layout/cycle6"/>
    <dgm:cxn modelId="{4F86D1E8-33FD-4BE8-A456-F2AF4228ED5C}" type="presParOf" srcId="{967B1F50-DC02-4791-AF7F-6EFB359CFF62}" destId="{23228228-2FB5-45AB-A54E-676753FF76FD}" srcOrd="16" destOrd="0" presId="urn:microsoft.com/office/officeart/2005/8/layout/cycle6"/>
    <dgm:cxn modelId="{F4A1B67E-70B8-444C-9939-3F2954AF8527}" type="presParOf" srcId="{967B1F50-DC02-4791-AF7F-6EFB359CFF62}" destId="{BD3FCCB0-3B15-4971-B865-214B70B5DD0E}" srcOrd="17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6DAD8F-5377-4620-9672-3DFB401D9DFC}">
      <dsp:nvSpPr>
        <dsp:cNvPr id="0" name=""/>
        <dsp:cNvSpPr/>
      </dsp:nvSpPr>
      <dsp:spPr>
        <a:xfrm>
          <a:off x="3541150" y="0"/>
          <a:ext cx="5311726" cy="1402988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225" tIns="22225" rIns="22225" bIns="22225" numCol="1" spcCol="1270" anchor="t" anchorCtr="0">
          <a:noAutofit/>
        </a:bodyPr>
        <a:lstStyle/>
        <a:p>
          <a:pPr marL="285750" lvl="1" indent="-285750" algn="l" defTabSz="1555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3500" kern="1200"/>
        </a:p>
        <a:p>
          <a:pPr marL="285750" lvl="1" indent="-285750" algn="l" defTabSz="1555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3500" kern="1200"/>
        </a:p>
      </dsp:txBody>
      <dsp:txXfrm>
        <a:off x="3541150" y="175374"/>
        <a:ext cx="4785606" cy="1052241"/>
      </dsp:txXfrm>
    </dsp:sp>
    <dsp:sp modelId="{4F04282B-B5E0-4F03-A4C7-B3359E2F9184}">
      <dsp:nvSpPr>
        <dsp:cNvPr id="0" name=""/>
        <dsp:cNvSpPr/>
      </dsp:nvSpPr>
      <dsp:spPr>
        <a:xfrm>
          <a:off x="0" y="0"/>
          <a:ext cx="3541150" cy="1402988"/>
        </a:xfrm>
        <a:prstGeom prst="roundRect">
          <a:avLst/>
        </a:prstGeom>
        <a:solidFill>
          <a:srgbClr val="00B0F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/>
            <a:t>на уровне образовательной организации</a:t>
          </a:r>
          <a:endParaRPr lang="ru-RU" sz="2800" kern="1200" dirty="0"/>
        </a:p>
      </dsp:txBody>
      <dsp:txXfrm>
        <a:off x="68488" y="68488"/>
        <a:ext cx="3404174" cy="1266012"/>
      </dsp:txXfrm>
    </dsp:sp>
    <dsp:sp modelId="{4EC331E9-1E0E-419F-BF3D-A11CA6F91999}">
      <dsp:nvSpPr>
        <dsp:cNvPr id="0" name=""/>
        <dsp:cNvSpPr/>
      </dsp:nvSpPr>
      <dsp:spPr>
        <a:xfrm>
          <a:off x="3541150" y="1543286"/>
          <a:ext cx="5311726" cy="1402988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-2045920"/>
            <a:satOff val="22554"/>
            <a:lumOff val="2148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-2045920"/>
              <a:satOff val="22554"/>
              <a:lumOff val="214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8877F3-B25B-416D-8EF7-A1EAFDAB6EE4}">
      <dsp:nvSpPr>
        <dsp:cNvPr id="0" name=""/>
        <dsp:cNvSpPr/>
      </dsp:nvSpPr>
      <dsp:spPr>
        <a:xfrm>
          <a:off x="0" y="1543286"/>
          <a:ext cx="3541150" cy="1402988"/>
        </a:xfrm>
        <a:prstGeom prst="roundRect">
          <a:avLst/>
        </a:prstGeom>
        <a:solidFill>
          <a:srgbClr val="6699FF"/>
        </a:solidFill>
        <a:ln w="19050" cap="rnd" cmpd="sng" algn="ctr">
          <a:solidFill>
            <a:srgbClr val="6699F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/>
            <a:t>на уровне муниципального образования </a:t>
          </a:r>
          <a:endParaRPr lang="ru-RU" sz="2800" kern="1200" dirty="0"/>
        </a:p>
      </dsp:txBody>
      <dsp:txXfrm>
        <a:off x="68488" y="1611774"/>
        <a:ext cx="3404174" cy="1266012"/>
      </dsp:txXfrm>
    </dsp:sp>
    <dsp:sp modelId="{21B0153F-FCB0-4A7F-8368-B79C56A5694D}">
      <dsp:nvSpPr>
        <dsp:cNvPr id="0" name=""/>
        <dsp:cNvSpPr/>
      </dsp:nvSpPr>
      <dsp:spPr>
        <a:xfrm>
          <a:off x="3541150" y="3086573"/>
          <a:ext cx="5311726" cy="1402988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-4091839"/>
            <a:satOff val="45107"/>
            <a:lumOff val="4296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-4091839"/>
              <a:satOff val="45107"/>
              <a:lumOff val="429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225" tIns="22225" rIns="22225" bIns="22225" numCol="1" spcCol="1270" anchor="t" anchorCtr="0">
          <a:noAutofit/>
        </a:bodyPr>
        <a:lstStyle/>
        <a:p>
          <a:pPr marL="285750" lvl="1" indent="-285750" algn="l" defTabSz="1555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3500" kern="1200"/>
        </a:p>
        <a:p>
          <a:pPr marL="285750" lvl="1" indent="-285750" algn="l" defTabSz="1555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3500" kern="1200"/>
        </a:p>
      </dsp:txBody>
      <dsp:txXfrm>
        <a:off x="3541150" y="3261947"/>
        <a:ext cx="4785606" cy="1052241"/>
      </dsp:txXfrm>
    </dsp:sp>
    <dsp:sp modelId="{FBD1FE7E-8D6B-416B-B7F1-B77FF8896EDE}">
      <dsp:nvSpPr>
        <dsp:cNvPr id="0" name=""/>
        <dsp:cNvSpPr/>
      </dsp:nvSpPr>
      <dsp:spPr>
        <a:xfrm>
          <a:off x="0" y="3086573"/>
          <a:ext cx="3541150" cy="1402988"/>
        </a:xfrm>
        <a:prstGeom prst="roundRect">
          <a:avLst/>
        </a:prstGeom>
        <a:solidFill>
          <a:srgbClr val="99CCFF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/>
            <a:t>на региональном уровне</a:t>
          </a:r>
          <a:endParaRPr lang="ru-RU" sz="2800" kern="1200" dirty="0" smtClean="0"/>
        </a:p>
      </dsp:txBody>
      <dsp:txXfrm>
        <a:off x="68488" y="3155061"/>
        <a:ext cx="3404174" cy="126601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635162-5F35-4964-AE4D-4A4293ABAB35}">
      <dsp:nvSpPr>
        <dsp:cNvPr id="0" name=""/>
        <dsp:cNvSpPr/>
      </dsp:nvSpPr>
      <dsp:spPr>
        <a:xfrm>
          <a:off x="3572601" y="1509"/>
          <a:ext cx="2355450" cy="855178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Социально-педагогическая</a:t>
          </a:r>
          <a:endParaRPr lang="ru-RU" sz="1600" kern="1200" dirty="0"/>
        </a:p>
      </dsp:txBody>
      <dsp:txXfrm>
        <a:off x="3614347" y="43255"/>
        <a:ext cx="2271958" cy="771686"/>
      </dsp:txXfrm>
    </dsp:sp>
    <dsp:sp modelId="{059B5E9A-AF91-4F65-955F-77A0C7573723}">
      <dsp:nvSpPr>
        <dsp:cNvPr id="0" name=""/>
        <dsp:cNvSpPr/>
      </dsp:nvSpPr>
      <dsp:spPr>
        <a:xfrm>
          <a:off x="2734513" y="429098"/>
          <a:ext cx="4031627" cy="4031627"/>
        </a:xfrm>
        <a:custGeom>
          <a:avLst/>
          <a:gdLst/>
          <a:ahLst/>
          <a:cxnLst/>
          <a:rect l="0" t="0" r="0" b="0"/>
          <a:pathLst>
            <a:path>
              <a:moveTo>
                <a:pt x="3196060" y="381639"/>
              </a:moveTo>
              <a:arcTo wR="2015813" hR="2015813" stAng="18350272" swAng="519980"/>
            </a:path>
          </a:pathLst>
        </a:custGeom>
        <a:noFill/>
        <a:ln w="1270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DEEC7A-7B9A-45AE-8019-35AE6F053F7A}">
      <dsp:nvSpPr>
        <dsp:cNvPr id="0" name=""/>
        <dsp:cNvSpPr/>
      </dsp:nvSpPr>
      <dsp:spPr>
        <a:xfrm>
          <a:off x="5511999" y="1009416"/>
          <a:ext cx="1968146" cy="855178"/>
        </a:xfrm>
        <a:prstGeom prst="roundRect">
          <a:avLst/>
        </a:prstGeom>
        <a:solidFill>
          <a:schemeClr val="accent4">
            <a:hueOff val="-182367"/>
            <a:satOff val="-921"/>
            <a:lumOff val="-1294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Туристско-краеведческая</a:t>
          </a:r>
          <a:endParaRPr lang="ru-RU" sz="1600" kern="1200" dirty="0"/>
        </a:p>
      </dsp:txBody>
      <dsp:txXfrm>
        <a:off x="5553745" y="1051162"/>
        <a:ext cx="1884654" cy="771686"/>
      </dsp:txXfrm>
    </dsp:sp>
    <dsp:sp modelId="{8E8FB1E7-07F3-47D6-8CB1-112D85B29D24}">
      <dsp:nvSpPr>
        <dsp:cNvPr id="0" name=""/>
        <dsp:cNvSpPr/>
      </dsp:nvSpPr>
      <dsp:spPr>
        <a:xfrm>
          <a:off x="2734513" y="429098"/>
          <a:ext cx="4031627" cy="4031627"/>
        </a:xfrm>
        <a:custGeom>
          <a:avLst/>
          <a:gdLst/>
          <a:ahLst/>
          <a:cxnLst/>
          <a:rect l="0" t="0" r="0" b="0"/>
          <a:pathLst>
            <a:path>
              <a:moveTo>
                <a:pt x="3949599" y="1446620"/>
              </a:moveTo>
              <a:arcTo wR="2015813" hR="2015813" stAng="20615919" swAng="1968162"/>
            </a:path>
          </a:pathLst>
        </a:custGeom>
        <a:noFill/>
        <a:ln w="12700" cap="rnd" cmpd="sng" algn="ctr">
          <a:solidFill>
            <a:schemeClr val="accent4">
              <a:hueOff val="-182367"/>
              <a:satOff val="-921"/>
              <a:lumOff val="-1294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F9291D-F95F-4B44-BE9E-2A8D81CE08D5}">
      <dsp:nvSpPr>
        <dsp:cNvPr id="0" name=""/>
        <dsp:cNvSpPr/>
      </dsp:nvSpPr>
      <dsp:spPr>
        <a:xfrm>
          <a:off x="5569020" y="3025230"/>
          <a:ext cx="1854105" cy="855178"/>
        </a:xfrm>
        <a:prstGeom prst="roundRect">
          <a:avLst/>
        </a:prstGeom>
        <a:solidFill>
          <a:schemeClr val="accent4">
            <a:hueOff val="-364734"/>
            <a:satOff val="-1842"/>
            <a:lumOff val="-2588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Техническая</a:t>
          </a:r>
          <a:endParaRPr lang="ru-RU" sz="1600" kern="1200" dirty="0"/>
        </a:p>
      </dsp:txBody>
      <dsp:txXfrm>
        <a:off x="5610766" y="3066976"/>
        <a:ext cx="1770613" cy="771686"/>
      </dsp:txXfrm>
    </dsp:sp>
    <dsp:sp modelId="{3EFEB688-1C01-46DB-A089-B5A851B2DE1A}">
      <dsp:nvSpPr>
        <dsp:cNvPr id="0" name=""/>
        <dsp:cNvSpPr/>
      </dsp:nvSpPr>
      <dsp:spPr>
        <a:xfrm>
          <a:off x="2734513" y="429098"/>
          <a:ext cx="4031627" cy="4031627"/>
        </a:xfrm>
        <a:custGeom>
          <a:avLst/>
          <a:gdLst/>
          <a:ahLst/>
          <a:cxnLst/>
          <a:rect l="0" t="0" r="0" b="0"/>
          <a:pathLst>
            <a:path>
              <a:moveTo>
                <a:pt x="3428668" y="3453641"/>
              </a:moveTo>
              <a:arcTo wR="2015813" hR="2015813" stAng="2730115" swAng="556068"/>
            </a:path>
          </a:pathLst>
        </a:custGeom>
        <a:noFill/>
        <a:ln w="12700" cap="rnd" cmpd="sng" algn="ctr">
          <a:solidFill>
            <a:schemeClr val="accent4">
              <a:hueOff val="-364734"/>
              <a:satOff val="-1842"/>
              <a:lumOff val="-258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78C833-33E0-4E16-94CB-107D1B6ED55F}">
      <dsp:nvSpPr>
        <dsp:cNvPr id="0" name=""/>
        <dsp:cNvSpPr/>
      </dsp:nvSpPr>
      <dsp:spPr>
        <a:xfrm>
          <a:off x="3590192" y="4033137"/>
          <a:ext cx="2320269" cy="855178"/>
        </a:xfrm>
        <a:prstGeom prst="roundRect">
          <a:avLst/>
        </a:prstGeom>
        <a:solidFill>
          <a:schemeClr val="accent4">
            <a:hueOff val="-547100"/>
            <a:satOff val="-2763"/>
            <a:lumOff val="-3882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Естественнонаучная</a:t>
          </a:r>
          <a:endParaRPr lang="ru-RU" sz="1600" kern="1200" dirty="0"/>
        </a:p>
      </dsp:txBody>
      <dsp:txXfrm>
        <a:off x="3631938" y="4074883"/>
        <a:ext cx="2236777" cy="771686"/>
      </dsp:txXfrm>
    </dsp:sp>
    <dsp:sp modelId="{FF891085-CDE7-49B1-8270-E82F6E57A167}">
      <dsp:nvSpPr>
        <dsp:cNvPr id="0" name=""/>
        <dsp:cNvSpPr/>
      </dsp:nvSpPr>
      <dsp:spPr>
        <a:xfrm>
          <a:off x="2734513" y="429098"/>
          <a:ext cx="4031627" cy="4031627"/>
        </a:xfrm>
        <a:custGeom>
          <a:avLst/>
          <a:gdLst/>
          <a:ahLst/>
          <a:cxnLst/>
          <a:rect l="0" t="0" r="0" b="0"/>
          <a:pathLst>
            <a:path>
              <a:moveTo>
                <a:pt x="852962" y="3662411"/>
              </a:moveTo>
              <a:arcTo wR="2015813" hR="2015813" stAng="7513818" swAng="556068"/>
            </a:path>
          </a:pathLst>
        </a:custGeom>
        <a:noFill/>
        <a:ln w="12700" cap="rnd" cmpd="sng" algn="ctr">
          <a:solidFill>
            <a:schemeClr val="accent4">
              <a:hueOff val="-547100"/>
              <a:satOff val="-2763"/>
              <a:lumOff val="-3882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C535BC-4E1F-444A-8825-40D214E81DDD}">
      <dsp:nvSpPr>
        <dsp:cNvPr id="0" name=""/>
        <dsp:cNvSpPr/>
      </dsp:nvSpPr>
      <dsp:spPr>
        <a:xfrm>
          <a:off x="2040946" y="3025230"/>
          <a:ext cx="1927269" cy="855178"/>
        </a:xfrm>
        <a:prstGeom prst="roundRect">
          <a:avLst/>
        </a:prstGeom>
        <a:solidFill>
          <a:schemeClr val="accent4">
            <a:hueOff val="-729467"/>
            <a:satOff val="-3684"/>
            <a:lumOff val="-5176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Физкультурно-спортивная</a:t>
          </a:r>
          <a:endParaRPr lang="ru-RU" sz="1600" kern="1200" dirty="0"/>
        </a:p>
      </dsp:txBody>
      <dsp:txXfrm>
        <a:off x="2082692" y="3066976"/>
        <a:ext cx="1843777" cy="771686"/>
      </dsp:txXfrm>
    </dsp:sp>
    <dsp:sp modelId="{9FD9DA43-074E-421A-BB7F-31D1DF3C2844}">
      <dsp:nvSpPr>
        <dsp:cNvPr id="0" name=""/>
        <dsp:cNvSpPr/>
      </dsp:nvSpPr>
      <dsp:spPr>
        <a:xfrm>
          <a:off x="2734513" y="429098"/>
          <a:ext cx="4031627" cy="4031627"/>
        </a:xfrm>
        <a:custGeom>
          <a:avLst/>
          <a:gdLst/>
          <a:ahLst/>
          <a:cxnLst/>
          <a:rect l="0" t="0" r="0" b="0"/>
          <a:pathLst>
            <a:path>
              <a:moveTo>
                <a:pt x="82028" y="2585007"/>
              </a:moveTo>
              <a:arcTo wR="2015813" hR="2015813" stAng="9815919" swAng="1968162"/>
            </a:path>
          </a:pathLst>
        </a:custGeom>
        <a:noFill/>
        <a:ln w="12700" cap="rnd" cmpd="sng" algn="ctr">
          <a:solidFill>
            <a:schemeClr val="accent4">
              <a:hueOff val="-729467"/>
              <a:satOff val="-3684"/>
              <a:lumOff val="-517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BCBEB2-7AE1-4AEB-81F6-6E333318E8CC}">
      <dsp:nvSpPr>
        <dsp:cNvPr id="0" name=""/>
        <dsp:cNvSpPr/>
      </dsp:nvSpPr>
      <dsp:spPr>
        <a:xfrm>
          <a:off x="2116813" y="1009416"/>
          <a:ext cx="1775534" cy="855178"/>
        </a:xfrm>
        <a:prstGeom prst="roundRect">
          <a:avLst/>
        </a:prstGeom>
        <a:solidFill>
          <a:schemeClr val="accent4">
            <a:hueOff val="-911834"/>
            <a:satOff val="-4605"/>
            <a:lumOff val="-647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Художественная</a:t>
          </a:r>
          <a:endParaRPr lang="ru-RU" sz="1600" kern="1200" dirty="0"/>
        </a:p>
      </dsp:txBody>
      <dsp:txXfrm>
        <a:off x="2158559" y="1051162"/>
        <a:ext cx="1692042" cy="771686"/>
      </dsp:txXfrm>
    </dsp:sp>
    <dsp:sp modelId="{BD3FCCB0-3B15-4971-B865-214B70B5DD0E}">
      <dsp:nvSpPr>
        <dsp:cNvPr id="0" name=""/>
        <dsp:cNvSpPr/>
      </dsp:nvSpPr>
      <dsp:spPr>
        <a:xfrm>
          <a:off x="2734513" y="429098"/>
          <a:ext cx="4031627" cy="4031627"/>
        </a:xfrm>
        <a:custGeom>
          <a:avLst/>
          <a:gdLst/>
          <a:ahLst/>
          <a:cxnLst/>
          <a:rect l="0" t="0" r="0" b="0"/>
          <a:pathLst>
            <a:path>
              <a:moveTo>
                <a:pt x="602805" y="578137"/>
              </a:moveTo>
              <a:arcTo wR="2015813" hR="2015813" stAng="13529748" swAng="519980"/>
            </a:path>
          </a:pathLst>
        </a:custGeom>
        <a:noFill/>
        <a:ln w="12700" cap="rnd" cmpd="sng" algn="ctr">
          <a:solidFill>
            <a:schemeClr val="accent4">
              <a:hueOff val="-911834"/>
              <a:satOff val="-4605"/>
              <a:lumOff val="-647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1240C4-227A-413A-98FE-6D3A54F22488}" type="datetimeFigureOut">
              <a:rPr lang="ru-RU" smtClean="0"/>
              <a:t>14.12.2018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3E7B65-1151-4775-91F1-1083D7F7B0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15278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3E7B65-1151-4775-91F1-1083D7F7B011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66978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3E7B65-1151-4775-91F1-1083D7F7B011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94829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F68FE-A41A-4F04-9C9A-55A2083D7862}" type="datetimeFigureOut">
              <a:rPr lang="ru-RU" smtClean="0"/>
              <a:t>14.12.2018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32545-10E2-48BE-9029-B6B75CED40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64202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F68FE-A41A-4F04-9C9A-55A2083D7862}" type="datetimeFigureOut">
              <a:rPr lang="ru-RU" smtClean="0"/>
              <a:t>14.12.2018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32545-10E2-48BE-9029-B6B75CED40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90971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F68FE-A41A-4F04-9C9A-55A2083D7862}" type="datetimeFigureOut">
              <a:rPr lang="ru-RU" smtClean="0"/>
              <a:t>14.12.2018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32545-10E2-48BE-9029-B6B75CED40DD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839647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F68FE-A41A-4F04-9C9A-55A2083D7862}" type="datetimeFigureOut">
              <a:rPr lang="ru-RU" smtClean="0"/>
              <a:t>14.12.2018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32545-10E2-48BE-9029-B6B75CED40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32246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F68FE-A41A-4F04-9C9A-55A2083D7862}" type="datetimeFigureOut">
              <a:rPr lang="ru-RU" smtClean="0"/>
              <a:t>14.12.2018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32545-10E2-48BE-9029-B6B75CED40DD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447188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F68FE-A41A-4F04-9C9A-55A2083D7862}" type="datetimeFigureOut">
              <a:rPr lang="ru-RU" smtClean="0"/>
              <a:t>14.12.2018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32545-10E2-48BE-9029-B6B75CED40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33020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F68FE-A41A-4F04-9C9A-55A2083D7862}" type="datetimeFigureOut">
              <a:rPr lang="ru-RU" smtClean="0"/>
              <a:t>14.12.2018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32545-10E2-48BE-9029-B6B75CED40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34132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F68FE-A41A-4F04-9C9A-55A2083D7862}" type="datetimeFigureOut">
              <a:rPr lang="ru-RU" smtClean="0"/>
              <a:t>14.12.2018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32545-10E2-48BE-9029-B6B75CED40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1819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F68FE-A41A-4F04-9C9A-55A2083D7862}" type="datetimeFigureOut">
              <a:rPr lang="ru-RU" smtClean="0"/>
              <a:t>14.12.2018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32545-10E2-48BE-9029-B6B75CED40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2309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F68FE-A41A-4F04-9C9A-55A2083D7862}" type="datetimeFigureOut">
              <a:rPr lang="ru-RU" smtClean="0"/>
              <a:t>14.12.2018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32545-10E2-48BE-9029-B6B75CED40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77735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F68FE-A41A-4F04-9C9A-55A2083D7862}" type="datetimeFigureOut">
              <a:rPr lang="ru-RU" smtClean="0"/>
              <a:t>14.12.2018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32545-10E2-48BE-9029-B6B75CED40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39281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F68FE-A41A-4F04-9C9A-55A2083D7862}" type="datetimeFigureOut">
              <a:rPr lang="ru-RU" smtClean="0"/>
              <a:t>14.12.2018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32545-10E2-48BE-9029-B6B75CED40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36664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F68FE-A41A-4F04-9C9A-55A2083D7862}" type="datetimeFigureOut">
              <a:rPr lang="ru-RU" smtClean="0"/>
              <a:t>14.12.2018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32545-10E2-48BE-9029-B6B75CED40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42697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F68FE-A41A-4F04-9C9A-55A2083D7862}" type="datetimeFigureOut">
              <a:rPr lang="ru-RU" smtClean="0"/>
              <a:t>14.12.2018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32545-10E2-48BE-9029-B6B75CED40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23752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F68FE-A41A-4F04-9C9A-55A2083D7862}" type="datetimeFigureOut">
              <a:rPr lang="ru-RU" smtClean="0"/>
              <a:t>14.12.2018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32545-10E2-48BE-9029-B6B75CED40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6789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F68FE-A41A-4F04-9C9A-55A2083D7862}" type="datetimeFigureOut">
              <a:rPr lang="ru-RU" smtClean="0"/>
              <a:t>14.12.2018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32545-10E2-48BE-9029-B6B75CED40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88473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BF68FE-A41A-4F04-9C9A-55A2083D7862}" type="datetimeFigureOut">
              <a:rPr lang="ru-RU" smtClean="0"/>
              <a:t>14.12.2018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9632545-10E2-48BE-9029-B6B75CED40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1028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2.xml"/><Relationship Id="rId5" Type="http://schemas.openxmlformats.org/officeDocument/2006/relationships/image" Target="../media/image9.png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7" Type="http://schemas.openxmlformats.org/officeDocument/2006/relationships/chart" Target="../charts/chart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3.jpeg"/><Relationship Id="rId4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6.xml"/><Relationship Id="rId5" Type="http://schemas.openxmlformats.org/officeDocument/2006/relationships/image" Target="../media/image3.jpe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1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1.xml"/><Relationship Id="rId5" Type="http://schemas.openxmlformats.org/officeDocument/2006/relationships/image" Target="../media/image8.pn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59106" y="1828280"/>
            <a:ext cx="8168571" cy="2536824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Модельные дополнительные общеобразовательные программы как информационно-методический ресурс для проектирования и реализации дополнительных общеразвивающих программ на муниципальном и институциональном уровнях: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общественно-профессиональной экспертизы 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15680" y="5445224"/>
            <a:ext cx="7598858" cy="936104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Щербаков Андрей Викторович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старший научный сотрудник кафедры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воспитания и дополнительного образования ГБУ ДПО ЧИППКРО, кандидат педагогических наук,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доцент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 descr="для презентации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>
            <a:lum bright="6000"/>
          </a:blip>
          <a:srcRect/>
          <a:stretch>
            <a:fillRect/>
          </a:stretch>
        </p:blipFill>
        <p:spPr bwMode="auto">
          <a:xfrm>
            <a:off x="0" y="1"/>
            <a:ext cx="1691680" cy="6857999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5435" y="197094"/>
            <a:ext cx="2706565" cy="1353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049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для презентации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>
            <a:lum bright="6000"/>
          </a:blip>
          <a:srcRect/>
          <a:stretch>
            <a:fillRect/>
          </a:stretch>
        </p:blipFill>
        <p:spPr bwMode="auto">
          <a:xfrm>
            <a:off x="0" y="1"/>
            <a:ext cx="1691680" cy="6857999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8450" y="144340"/>
            <a:ext cx="1733550" cy="866775"/>
          </a:xfrm>
          <a:prstGeom prst="rect">
            <a:avLst/>
          </a:prstGeom>
        </p:spPr>
      </p:pic>
      <p:pic>
        <p:nvPicPr>
          <p:cNvPr id="11" name="Рисунок 10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88" t="27504" r="21397" b="69636"/>
          <a:stretch/>
        </p:blipFill>
        <p:spPr bwMode="auto">
          <a:xfrm>
            <a:off x="1616692" y="1055401"/>
            <a:ext cx="7565407" cy="35882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4191237800"/>
              </p:ext>
            </p:extLst>
          </p:nvPr>
        </p:nvGraphicFramePr>
        <p:xfrm>
          <a:off x="6174926" y="3429000"/>
          <a:ext cx="5421247" cy="3429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5754" y="4211732"/>
            <a:ext cx="2342614" cy="234261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37075" y="316003"/>
            <a:ext cx="8621375" cy="932505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Профессиональная экспертиза модельных дополнительных общеобразовательных программ</a:t>
            </a:r>
            <a:endParaRPr lang="ru-RU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7472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259391917"/>
              </p:ext>
            </p:extLst>
          </p:nvPr>
        </p:nvGraphicFramePr>
        <p:xfrm>
          <a:off x="1279770" y="1367421"/>
          <a:ext cx="5421247" cy="3429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4" name="Picture 4" descr="для презентации"/>
          <p:cNvPicPr>
            <a:picLocks noGrp="1" noChangeAspect="1" noChangeArrowheads="1"/>
          </p:cNvPicPr>
          <p:nvPr>
            <p:ph idx="4294967295"/>
          </p:nvPr>
        </p:nvPicPr>
        <p:blipFill>
          <a:blip r:embed="rId4" cstate="print">
            <a:lum bright="6000"/>
          </a:blip>
          <a:srcRect/>
          <a:stretch>
            <a:fillRect/>
          </a:stretch>
        </p:blipFill>
        <p:spPr bwMode="auto">
          <a:xfrm>
            <a:off x="0" y="1"/>
            <a:ext cx="1691680" cy="6857999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8450" y="144340"/>
            <a:ext cx="1733550" cy="86677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40" y="5081165"/>
            <a:ext cx="1650133" cy="165013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37075" y="316003"/>
            <a:ext cx="8621375" cy="932505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Профессиональная экспертиза модельных дополнительных общеобразовательных программ</a:t>
            </a:r>
            <a:endParaRPr lang="ru-RU" sz="2800" dirty="0">
              <a:solidFill>
                <a:srgbClr val="002060"/>
              </a:solidFill>
            </a:endParaRPr>
          </a:p>
        </p:txBody>
      </p:sp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2950410571"/>
              </p:ext>
            </p:extLst>
          </p:nvPr>
        </p:nvGraphicFramePr>
        <p:xfrm>
          <a:off x="6591113" y="3253584"/>
          <a:ext cx="5421247" cy="3429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3" name="Штриховая стрелка вправо 2"/>
          <p:cNvSpPr/>
          <p:nvPr/>
        </p:nvSpPr>
        <p:spPr>
          <a:xfrm flipH="1">
            <a:off x="5726230" y="1598323"/>
            <a:ext cx="5820508" cy="1899143"/>
          </a:xfrm>
          <a:prstGeom prst="stripedRightArrow">
            <a:avLst/>
          </a:prstGeom>
          <a:solidFill>
            <a:srgbClr val="99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Определите степень соответствия программы требованиям законодательства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3" name="Штриховая стрелка вправо 12"/>
          <p:cNvSpPr/>
          <p:nvPr/>
        </p:nvSpPr>
        <p:spPr>
          <a:xfrm>
            <a:off x="2556563" y="4440548"/>
            <a:ext cx="4888156" cy="1899143"/>
          </a:xfrm>
          <a:prstGeom prst="stripedRightArrow">
            <a:avLst/>
          </a:prstGeom>
          <a:solidFill>
            <a:srgbClr val="99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Определите степень соответствия программы специфике направленности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1702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977309502"/>
              </p:ext>
            </p:extLst>
          </p:nvPr>
        </p:nvGraphicFramePr>
        <p:xfrm>
          <a:off x="1230109" y="1234179"/>
          <a:ext cx="5421247" cy="3429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4936" y="4663179"/>
            <a:ext cx="1862505" cy="1862505"/>
          </a:xfrm>
          <a:prstGeom prst="rect">
            <a:avLst/>
          </a:prstGeom>
        </p:spPr>
      </p:pic>
      <p:pic>
        <p:nvPicPr>
          <p:cNvPr id="4" name="Picture 4" descr="для презентации"/>
          <p:cNvPicPr>
            <a:picLocks noGrp="1" noChangeAspect="1" noChangeArrowheads="1"/>
          </p:cNvPicPr>
          <p:nvPr>
            <p:ph idx="4294967295"/>
          </p:nvPr>
        </p:nvPicPr>
        <p:blipFill>
          <a:blip r:embed="rId4" cstate="print">
            <a:lum bright="6000"/>
          </a:blip>
          <a:srcRect/>
          <a:stretch>
            <a:fillRect/>
          </a:stretch>
        </p:blipFill>
        <p:spPr bwMode="auto">
          <a:xfrm>
            <a:off x="0" y="1"/>
            <a:ext cx="1691680" cy="6857999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8450" y="144340"/>
            <a:ext cx="1733550" cy="86677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37075" y="316003"/>
            <a:ext cx="8621375" cy="932505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Профессиональная экспертиза модельных дополнительных общеобразовательных программ</a:t>
            </a:r>
            <a:endParaRPr lang="ru-RU" sz="2800" dirty="0">
              <a:solidFill>
                <a:srgbClr val="002060"/>
              </a:solidFill>
            </a:endParaRPr>
          </a:p>
        </p:txBody>
      </p:sp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169321802"/>
              </p:ext>
            </p:extLst>
          </p:nvPr>
        </p:nvGraphicFramePr>
        <p:xfrm>
          <a:off x="6189784" y="3089084"/>
          <a:ext cx="6928337" cy="38098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0" name="Штриховая стрелка вправо 9"/>
          <p:cNvSpPr/>
          <p:nvPr/>
        </p:nvSpPr>
        <p:spPr>
          <a:xfrm flipH="1">
            <a:off x="5764143" y="1572194"/>
            <a:ext cx="6260124" cy="1754283"/>
          </a:xfrm>
          <a:prstGeom prst="stripedRightArrow">
            <a:avLst/>
          </a:prstGeom>
          <a:solidFill>
            <a:srgbClr val="99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Может ли модельная программа Вами использована для разработки собственной программы?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" name="Штриховая стрелка вправо 10"/>
          <p:cNvSpPr/>
          <p:nvPr/>
        </p:nvSpPr>
        <p:spPr>
          <a:xfrm>
            <a:off x="3257441" y="4454874"/>
            <a:ext cx="4649557" cy="1899143"/>
          </a:xfrm>
          <a:prstGeom prst="stripedRightArrow">
            <a:avLst/>
          </a:prstGeom>
          <a:solidFill>
            <a:srgbClr val="99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Рекомендовали бы Вы своим коллегам представленную программу 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3091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37075" y="316003"/>
            <a:ext cx="8168571" cy="932505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Модельная дополнительная общеобразовательная программа 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92569" y="1477108"/>
            <a:ext cx="8616461" cy="2743199"/>
          </a:xfrm>
        </p:spPr>
        <p:txBody>
          <a:bodyPr>
            <a:noAutofit/>
          </a:bodyPr>
          <a:lstStyle/>
          <a:p>
            <a:pPr marL="457200" indent="-457200" algn="just">
              <a:buFontTx/>
              <a:buChar char="-"/>
            </a:pPr>
            <a:r>
              <a:rPr lang="ru-RU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 </a:t>
            </a:r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методической основой для конструирования педагогами собственных дополнительных общеобразовательных программ, включающая методические рекомендации для руководителей и педагогов образовательных организаций, в которых описывается алгоритм проектирования и реализации дополнительных общеобразовательных </a:t>
            </a:r>
            <a:r>
              <a:rPr lang="ru-RU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общеразвивающих программ</a:t>
            </a:r>
          </a:p>
          <a:p>
            <a:pPr marL="457200" indent="-457200" algn="just">
              <a:buFontTx/>
              <a:buChar char="-"/>
            </a:pPr>
            <a:endParaRPr lang="ru-RU" sz="1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Tx/>
              <a:buChar char="-"/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Методические рекомендации по разработке модельных дополнительных общеобразовательных программ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://ipk74.ru/pddod/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4" descr="для презентации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>
            <a:lum bright="6000"/>
          </a:blip>
          <a:srcRect/>
          <a:stretch>
            <a:fillRect/>
          </a:stretch>
        </p:blipFill>
        <p:spPr bwMode="auto">
          <a:xfrm>
            <a:off x="0" y="1"/>
            <a:ext cx="1691680" cy="6857999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8450" y="144340"/>
            <a:ext cx="1733550" cy="866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076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37075" y="316003"/>
            <a:ext cx="8621375" cy="932505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Ключевые особенности 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модельной дополнительной общеобразовательной 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91680" y="1617785"/>
            <a:ext cx="10265857" cy="4923692"/>
          </a:xfrm>
        </p:spPr>
        <p:txBody>
          <a:bodyPr>
            <a:noAutofit/>
          </a:bodyPr>
          <a:lstStyle/>
          <a:p>
            <a:pPr marL="457200" indent="-457200" algn="l">
              <a:buFont typeface="+mj-lt"/>
              <a:buAutoNum type="arabicPeriod"/>
            </a:pPr>
            <a:r>
              <a:rPr lang="ru-RU" sz="1900" dirty="0">
                <a:solidFill>
                  <a:srgbClr val="0070C0"/>
                </a:solidFill>
              </a:rPr>
              <a:t>модельная («аналог» или «образец») - методически выверенная базовая основа для создания педагогами собственных дополнительных общеразвивающих программ и/или основа для разработки других видов модельных образовательных программ, в которых определено минимально-достаточное содержание программы в аспекте планируемых результатов реализации программы;</a:t>
            </a:r>
          </a:p>
          <a:p>
            <a:pPr marL="457200" indent="-457200" algn="l">
              <a:buFont typeface="+mj-lt"/>
              <a:buAutoNum type="arabicPeriod"/>
            </a:pPr>
            <a:r>
              <a:rPr lang="ru-RU" sz="1900" dirty="0">
                <a:solidFill>
                  <a:srgbClr val="0070C0"/>
                </a:solidFill>
              </a:rPr>
              <a:t>«модель» включает структурные компоненты программы, отражающие комплекс основных ее характеристик и организационно-педагогических условий: целевой, содержательный, организационный, результативный. Структурные элементы каждого компонента программы представляют собой инвариантную часть в соответствии с требованиями, обозначенными в действующих нормативных документах и методических рекомендациях;</a:t>
            </a:r>
          </a:p>
          <a:p>
            <a:pPr marL="457200" indent="-457200" algn="l">
              <a:buFont typeface="+mj-lt"/>
              <a:buAutoNum type="arabicPeriod"/>
            </a:pPr>
            <a:r>
              <a:rPr lang="ru-RU" sz="1900" dirty="0">
                <a:solidFill>
                  <a:srgbClr val="0070C0"/>
                </a:solidFill>
              </a:rPr>
              <a:t>модельные дополнительные общеобразовательные программы разрабатываются на основе лучших практик дополнительного образования, реализованных на территории Челябинской области, в том числе образовательных программ, которые уже были апробированы и по которым получены положительные результаты</a:t>
            </a:r>
          </a:p>
        </p:txBody>
      </p:sp>
      <p:pic>
        <p:nvPicPr>
          <p:cNvPr id="4" name="Picture 4" descr="для презентации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>
            <a:lum bright="6000"/>
          </a:blip>
          <a:srcRect/>
          <a:stretch>
            <a:fillRect/>
          </a:stretch>
        </p:blipFill>
        <p:spPr bwMode="auto">
          <a:xfrm>
            <a:off x="0" y="1"/>
            <a:ext cx="1691680" cy="6857999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8450" y="144340"/>
            <a:ext cx="1733550" cy="866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304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37075" y="316003"/>
            <a:ext cx="8621375" cy="1161105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Задачи, решаемые 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разработке и реализации 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модельной 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дополнительной общеобразовательной программой </a:t>
            </a:r>
            <a:endParaRPr lang="ru-RU" sz="2800" dirty="0">
              <a:solidFill>
                <a:srgbClr val="002060"/>
              </a:solidFill>
            </a:endParaRPr>
          </a:p>
        </p:txBody>
      </p:sp>
      <p:pic>
        <p:nvPicPr>
          <p:cNvPr id="4" name="Picture 4" descr="для презентации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>
            <a:lum bright="6000"/>
          </a:blip>
          <a:srcRect/>
          <a:stretch>
            <a:fillRect/>
          </a:stretch>
        </p:blipFill>
        <p:spPr bwMode="auto">
          <a:xfrm>
            <a:off x="0" y="1"/>
            <a:ext cx="1691680" cy="6857999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8450" y="144340"/>
            <a:ext cx="1733550" cy="866775"/>
          </a:xfrm>
          <a:prstGeom prst="rect">
            <a:avLst/>
          </a:prstGeom>
        </p:spPr>
      </p:pic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2636174399"/>
              </p:ext>
            </p:extLst>
          </p:nvPr>
        </p:nvGraphicFramePr>
        <p:xfrm>
          <a:off x="2031999" y="1648771"/>
          <a:ext cx="8852877" cy="44895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219757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37075" y="316003"/>
            <a:ext cx="8621375" cy="932505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Модульный принцип 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проектирования модельной дополнительной общеобразовательной 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91680" y="1617785"/>
            <a:ext cx="10265857" cy="4923692"/>
          </a:xfrm>
        </p:spPr>
        <p:txBody>
          <a:bodyPr>
            <a:noAutofit/>
          </a:bodyPr>
          <a:lstStyle/>
          <a:p>
            <a:pPr algn="l"/>
            <a:r>
              <a:rPr lang="ru-RU" sz="2400" dirty="0" smtClean="0">
                <a:solidFill>
                  <a:srgbClr val="0070C0"/>
                </a:solidFill>
              </a:rPr>
              <a:t>Модульный </a:t>
            </a:r>
            <a:r>
              <a:rPr lang="ru-RU" sz="2400" dirty="0">
                <a:solidFill>
                  <a:srgbClr val="0070C0"/>
                </a:solidFill>
              </a:rPr>
              <a:t>принцип обеспечивает вариативность, гибкость и мобильность построения ДОП, позволяя педагогу обеспечивать качество освоения программы обучающимися, в том числе на основе построения индивидуального образовательного маршрута обучающегося. </a:t>
            </a:r>
          </a:p>
          <a:p>
            <a:pPr algn="l"/>
            <a:endParaRPr lang="ru-RU" sz="2400" dirty="0">
              <a:solidFill>
                <a:srgbClr val="0070C0"/>
              </a:solidFill>
            </a:endParaRPr>
          </a:p>
          <a:p>
            <a:pPr algn="l"/>
            <a:r>
              <a:rPr lang="ru-RU" sz="2400" b="1" dirty="0">
                <a:solidFill>
                  <a:srgbClr val="0070C0"/>
                </a:solidFill>
              </a:rPr>
              <a:t>«Модуль» </a:t>
            </a:r>
            <a:r>
              <a:rPr lang="ru-RU" sz="2400" dirty="0">
                <a:solidFill>
                  <a:srgbClr val="0070C0"/>
                </a:solidFill>
              </a:rPr>
              <a:t>- это законченная единица образовательной программы, предполагающая освоение обучающимся комплекса результативных компонентов программы: когнитивного (знания, умения), мотивационно-ценностного (отношение), </a:t>
            </a:r>
            <a:r>
              <a:rPr lang="ru-RU" sz="2400" dirty="0" err="1">
                <a:solidFill>
                  <a:srgbClr val="0070C0"/>
                </a:solidFill>
              </a:rPr>
              <a:t>деятельностного</a:t>
            </a:r>
            <a:r>
              <a:rPr lang="ru-RU" sz="2400" dirty="0">
                <a:solidFill>
                  <a:srgbClr val="0070C0"/>
                </a:solidFill>
              </a:rPr>
              <a:t> (опыт), сопровождаемая контролем результатов обучающихся на выходе</a:t>
            </a:r>
          </a:p>
          <a:p>
            <a:pPr algn="l"/>
            <a:endParaRPr lang="ru-RU" sz="2400" dirty="0">
              <a:solidFill>
                <a:srgbClr val="0070C0"/>
              </a:solidFill>
            </a:endParaRPr>
          </a:p>
        </p:txBody>
      </p:sp>
      <p:pic>
        <p:nvPicPr>
          <p:cNvPr id="4" name="Picture 4" descr="для презентации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>
            <a:lum bright="6000"/>
          </a:blip>
          <a:srcRect/>
          <a:stretch>
            <a:fillRect/>
          </a:stretch>
        </p:blipFill>
        <p:spPr bwMode="auto">
          <a:xfrm>
            <a:off x="0" y="1"/>
            <a:ext cx="1691680" cy="6857999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8450" y="144340"/>
            <a:ext cx="1733550" cy="866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60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37075" y="316003"/>
            <a:ext cx="8621375" cy="932505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Модельные дополнительные общеобразовательные программы </a:t>
            </a:r>
            <a:endParaRPr lang="ru-RU" sz="2800" dirty="0">
              <a:solidFill>
                <a:srgbClr val="002060"/>
              </a:solidFill>
            </a:endParaRPr>
          </a:p>
        </p:txBody>
      </p:sp>
      <p:pic>
        <p:nvPicPr>
          <p:cNvPr id="4" name="Picture 4" descr="для презентации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>
            <a:lum bright="6000"/>
          </a:blip>
          <a:srcRect/>
          <a:stretch>
            <a:fillRect/>
          </a:stretch>
        </p:blipFill>
        <p:spPr bwMode="auto">
          <a:xfrm>
            <a:off x="0" y="1"/>
            <a:ext cx="1691680" cy="6857999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8450" y="144340"/>
            <a:ext cx="1733550" cy="86677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1680" y="1265586"/>
            <a:ext cx="9752690" cy="559241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7523" y="4348066"/>
            <a:ext cx="5822185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120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37075" y="316003"/>
            <a:ext cx="8621375" cy="932505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одельной дополнительной общеобразовательной программы </a:t>
            </a:r>
            <a:endParaRPr lang="ru-RU" sz="2800" dirty="0">
              <a:solidFill>
                <a:srgbClr val="002060"/>
              </a:solidFill>
            </a:endParaRPr>
          </a:p>
        </p:txBody>
      </p:sp>
      <p:pic>
        <p:nvPicPr>
          <p:cNvPr id="4" name="Picture 4" descr="для презентации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>
            <a:lum bright="6000"/>
          </a:blip>
          <a:srcRect/>
          <a:stretch>
            <a:fillRect/>
          </a:stretch>
        </p:blipFill>
        <p:spPr bwMode="auto">
          <a:xfrm>
            <a:off x="0" y="1"/>
            <a:ext cx="1691680" cy="6857999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8450" y="144340"/>
            <a:ext cx="1733550" cy="86677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/>
          <a:srcRect l="-180" t="12238" r="180" b="317"/>
          <a:stretch/>
        </p:blipFill>
        <p:spPr>
          <a:xfrm>
            <a:off x="1691680" y="1420170"/>
            <a:ext cx="10151310" cy="5068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503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кругленная прямоугольная выноска 12"/>
          <p:cNvSpPr/>
          <p:nvPr/>
        </p:nvSpPr>
        <p:spPr>
          <a:xfrm>
            <a:off x="8173924" y="5918178"/>
            <a:ext cx="3516923" cy="599845"/>
          </a:xfrm>
          <a:prstGeom prst="wedgeRoundRectCallout">
            <a:avLst>
              <a:gd name="adj1" fmla="val -83059"/>
              <a:gd name="adj2" fmla="val -15444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https://ipk74.ru/pddod/repo/</a:t>
            </a:r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3510883573"/>
              </p:ext>
            </p:extLst>
          </p:nvPr>
        </p:nvGraphicFramePr>
        <p:xfrm>
          <a:off x="932638" y="1288223"/>
          <a:ext cx="9521093" cy="48898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91680" y="285745"/>
            <a:ext cx="8621375" cy="932505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Модельные дополнительные общеобразовательные программы </a:t>
            </a:r>
            <a:endParaRPr lang="ru-RU" sz="2800" dirty="0">
              <a:solidFill>
                <a:srgbClr val="002060"/>
              </a:solidFill>
            </a:endParaRPr>
          </a:p>
        </p:txBody>
      </p:sp>
      <p:pic>
        <p:nvPicPr>
          <p:cNvPr id="4" name="Picture 4" descr="для презентации"/>
          <p:cNvPicPr>
            <a:picLocks noGrp="1" noChangeAspect="1" noChangeArrowheads="1"/>
          </p:cNvPicPr>
          <p:nvPr>
            <p:ph idx="4294967295"/>
          </p:nvPr>
        </p:nvPicPr>
        <p:blipFill>
          <a:blip r:embed="rId7" cstate="print">
            <a:lum bright="6000"/>
          </a:blip>
          <a:srcRect/>
          <a:stretch>
            <a:fillRect/>
          </a:stretch>
        </p:blipFill>
        <p:spPr bwMode="auto">
          <a:xfrm>
            <a:off x="0" y="1"/>
            <a:ext cx="1691680" cy="6857999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8450" y="144340"/>
            <a:ext cx="1733550" cy="866775"/>
          </a:xfrm>
          <a:prstGeom prst="rect">
            <a:avLst/>
          </a:prstGeom>
        </p:spPr>
      </p:pic>
      <p:sp>
        <p:nvSpPr>
          <p:cNvPr id="8" name="Скругленный прямоугольник 7"/>
          <p:cNvSpPr/>
          <p:nvPr/>
        </p:nvSpPr>
        <p:spPr>
          <a:xfrm>
            <a:off x="4139875" y="3323572"/>
            <a:ext cx="3071456" cy="819125"/>
          </a:xfrm>
          <a:prstGeom prst="round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Региональный </a:t>
            </a:r>
            <a:r>
              <a:rPr lang="ru-RU" sz="2800" dirty="0" err="1" smtClean="0"/>
              <a:t>репозиторий</a:t>
            </a:r>
            <a:endParaRPr lang="ru-RU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1573300" y="3471526"/>
            <a:ext cx="2549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</a:rPr>
              <a:t>42 программы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7789842" y="1495358"/>
            <a:ext cx="4285089" cy="4894007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12 ознакомительных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12  базовых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12 специализированных 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6 интегрированных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891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7110" y="3604195"/>
            <a:ext cx="2702679" cy="270267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37075" y="316003"/>
            <a:ext cx="8621375" cy="932505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Профессиональная экспертиза модельных дополнительных общеобразовательных программ</a:t>
            </a:r>
            <a:endParaRPr lang="ru-RU" sz="2800" dirty="0">
              <a:solidFill>
                <a:srgbClr val="002060"/>
              </a:solidFill>
            </a:endParaRPr>
          </a:p>
        </p:txBody>
      </p:sp>
      <p:pic>
        <p:nvPicPr>
          <p:cNvPr id="4" name="Picture 4" descr="для презентации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>
            <a:lum bright="6000"/>
          </a:blip>
          <a:srcRect/>
          <a:stretch>
            <a:fillRect/>
          </a:stretch>
        </p:blipFill>
        <p:spPr bwMode="auto">
          <a:xfrm>
            <a:off x="0" y="1"/>
            <a:ext cx="1691680" cy="6857999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8450" y="144340"/>
            <a:ext cx="1733550" cy="866775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2628480" y="1472925"/>
            <a:ext cx="3596473" cy="931984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11 регионов России</a:t>
            </a:r>
            <a:endParaRPr lang="ru-RU" sz="28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8827" y="2066192"/>
            <a:ext cx="3121423" cy="951058"/>
          </a:xfrm>
          <a:prstGeom prst="rect">
            <a:avLst/>
          </a:prstGeom>
        </p:spPr>
      </p:pic>
      <p:sp>
        <p:nvSpPr>
          <p:cNvPr id="9" name="Скругленный прямоугольник 8"/>
          <p:cNvSpPr/>
          <p:nvPr/>
        </p:nvSpPr>
        <p:spPr>
          <a:xfrm>
            <a:off x="1837075" y="3572607"/>
            <a:ext cx="3596473" cy="1263161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42 муниципалитета Челябинской области</a:t>
            </a:r>
            <a:endParaRPr lang="ru-RU" sz="2800" dirty="0"/>
          </a:p>
        </p:txBody>
      </p:sp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:p14="http://schemas.microsoft.com/office/powerpoint/2010/main" val="1354582844"/>
              </p:ext>
            </p:extLst>
          </p:nvPr>
        </p:nvGraphicFramePr>
        <p:xfrm>
          <a:off x="4089330" y="2190772"/>
          <a:ext cx="6144846" cy="41161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786335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283</TotalTime>
  <Words>365</Words>
  <Application>Microsoft Office PowerPoint</Application>
  <PresentationFormat>Широкоэкранный</PresentationFormat>
  <Paragraphs>65</Paragraphs>
  <Slides>12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Calibri</vt:lpstr>
      <vt:lpstr>Times New Roman</vt:lpstr>
      <vt:lpstr>Trebuchet MS</vt:lpstr>
      <vt:lpstr>Wingdings 3</vt:lpstr>
      <vt:lpstr>Грань</vt:lpstr>
      <vt:lpstr> Модельные дополнительные общеобразовательные программы как информационно-методический ресурс для проектирования и реализации дополнительных общеразвивающих программ на муниципальном и институциональном уровнях: результаты общественно-профессиональной экспертизы </vt:lpstr>
      <vt:lpstr> Модельная дополнительная общеобразовательная программа </vt:lpstr>
      <vt:lpstr> Ключевые особенности модельной дополнительной общеобразовательной программы </vt:lpstr>
      <vt:lpstr> Задачи, решаемые при разработке и реализации модельной дополнительной общеобразовательной программой </vt:lpstr>
      <vt:lpstr> Модульный принцип проектирования модельной дополнительной общеобразовательной программы </vt:lpstr>
      <vt:lpstr> Модельные дополнительные общеобразовательные программы </vt:lpstr>
      <vt:lpstr> Структура модельной дополнительной общеобразовательной программы </vt:lpstr>
      <vt:lpstr> Модельные дополнительные общеобразовательные программы </vt:lpstr>
      <vt:lpstr> Профессиональная экспертиза модельных дополнительных общеобразовательных программ</vt:lpstr>
      <vt:lpstr> Профессиональная экспертиза модельных дополнительных общеобразовательных программ</vt:lpstr>
      <vt:lpstr> Профессиональная экспертиза модельных дополнительных общеобразовательных программ</vt:lpstr>
      <vt:lpstr> Профессиональная экспертиза модельных дополнительных общеобразовательных программ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Защита опыта решения педагогической проблемы «Мой профессиональный опыт»</dc:title>
  <dc:creator>Пользователь Windows</dc:creator>
  <cp:lastModifiedBy>Андрей Щербаков</cp:lastModifiedBy>
  <cp:revision>25</cp:revision>
  <dcterms:created xsi:type="dcterms:W3CDTF">2018-03-11T06:46:52Z</dcterms:created>
  <dcterms:modified xsi:type="dcterms:W3CDTF">2018-12-14T05:46:20Z</dcterms:modified>
</cp:coreProperties>
</file>