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5" r:id="rId2"/>
    <p:sldId id="256" r:id="rId3"/>
    <p:sldId id="267" r:id="rId4"/>
    <p:sldId id="260" r:id="rId5"/>
    <p:sldId id="261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3" d="100"/>
          <a:sy n="123" d="100"/>
        </p:scale>
        <p:origin x="-128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068960"/>
            <a:ext cx="6696744" cy="1828090"/>
          </a:xfrm>
        </p:spPr>
        <p:txBody>
          <a:bodyPr>
            <a:noAutofit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 реализации адресной программы поддержки общеобразовательной организации с низкими результатами обучения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Директор МБОУ ООШ №76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г.Чебаркуль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Ю.В.Зуев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4905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060848"/>
            <a:ext cx="6696744" cy="182809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Н</a:t>
            </a:r>
            <a:r>
              <a:rPr lang="ru-RU" sz="4000" dirty="0"/>
              <a:t>ас считают аутсайдерами? </a:t>
            </a:r>
            <a:br>
              <a:rPr lang="ru-RU" sz="4000" dirty="0"/>
            </a:br>
            <a:r>
              <a:rPr lang="ru-RU" sz="4000" dirty="0"/>
              <a:t>Мы чем то хуже других?</a:t>
            </a:r>
          </a:p>
        </p:txBody>
      </p:sp>
    </p:spTree>
    <p:extLst>
      <p:ext uri="{BB962C8B-B14F-4D97-AF65-F5344CB8AC3E}">
        <p14:creationId xmlns:p14="http://schemas.microsoft.com/office/powerpoint/2010/main" val="3764841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Педагогический коллектив МБОУ ООШ №76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29332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603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Трудности и проблемы…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0C0AEFD-3511-4B06-A066-E62ACF844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управления образовательной  организацией показала свое несовершенство.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Невозможность организации посещения всеми желающими педагогами открытых уроков,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вебанаров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он-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лайн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консультаций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962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052736"/>
            <a:ext cx="6196405" cy="4670333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/>
              <a:t>Направления сотрудничества:</a:t>
            </a:r>
          </a:p>
          <a:p>
            <a:r>
              <a:rPr lang="ru-RU" dirty="0"/>
              <a:t>Сопровождение подготовки к  ОГЭ и ГВЭ</a:t>
            </a:r>
          </a:p>
          <a:p>
            <a:r>
              <a:rPr lang="ru-RU" dirty="0"/>
              <a:t>Методическая помощь</a:t>
            </a:r>
          </a:p>
          <a:p>
            <a:r>
              <a:rPr lang="ru-RU" dirty="0"/>
              <a:t>Консультационная помощь</a:t>
            </a:r>
          </a:p>
          <a:p>
            <a:r>
              <a:rPr lang="ru-RU" dirty="0"/>
              <a:t>Психологическое сопровождение образовательного процесса</a:t>
            </a:r>
          </a:p>
          <a:p>
            <a:r>
              <a:rPr lang="ru-RU" dirty="0"/>
              <a:t>Знакомство с опытом работы коллег</a:t>
            </a:r>
          </a:p>
          <a:p>
            <a:r>
              <a:rPr lang="ru-RU" dirty="0"/>
              <a:t>Повышение профессионального мастерства на модульных курсах в ЧИППКРО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759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70" t="27501" r="38989" b="29967"/>
          <a:stretch/>
        </p:blipFill>
        <p:spPr bwMode="auto">
          <a:xfrm>
            <a:off x="4788024" y="548680"/>
            <a:ext cx="3676356" cy="3199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596" t="31530" r="44744" b="39918"/>
          <a:stretch/>
        </p:blipFill>
        <p:spPr bwMode="auto">
          <a:xfrm>
            <a:off x="688349" y="548680"/>
            <a:ext cx="2756309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2236851"/>
            <a:ext cx="4029657" cy="3023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5912" y="5495078"/>
            <a:ext cx="7835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Спасибо нашим наставникам!</a:t>
            </a:r>
          </a:p>
        </p:txBody>
      </p:sp>
    </p:spTree>
    <p:extLst>
      <p:ext uri="{BB962C8B-B14F-4D97-AF65-F5344CB8AC3E}">
        <p14:creationId xmlns:p14="http://schemas.microsoft.com/office/powerpoint/2010/main" val="1769377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251</TotalTime>
  <Words>65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Кнопка</vt:lpstr>
      <vt:lpstr>  О реализации адресной программы поддержки общеобразовательной организации с низкими результатами обучения  Директор МБОУ ООШ №76  г.Чебаркуль Ю.В.Зуев </vt:lpstr>
      <vt:lpstr>   Нас считают аутсайдерами?  Мы чем то хуже других?</vt:lpstr>
      <vt:lpstr>Педагогический коллектив МБОУ ООШ №76</vt:lpstr>
      <vt:lpstr>Трудности и проблемы…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Бессарабов Александр Юрьевич</cp:lastModifiedBy>
  <cp:revision>19</cp:revision>
  <dcterms:created xsi:type="dcterms:W3CDTF">2019-05-31T14:12:49Z</dcterms:created>
  <dcterms:modified xsi:type="dcterms:W3CDTF">2019-06-17T11:05:39Z</dcterms:modified>
</cp:coreProperties>
</file>