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30"/>
  </p:notesMasterIdLst>
  <p:sldIdLst>
    <p:sldId id="293" r:id="rId2"/>
    <p:sldId id="306" r:id="rId3"/>
    <p:sldId id="281" r:id="rId4"/>
    <p:sldId id="307" r:id="rId5"/>
    <p:sldId id="290" r:id="rId6"/>
    <p:sldId id="300" r:id="rId7"/>
    <p:sldId id="296" r:id="rId8"/>
    <p:sldId id="303" r:id="rId9"/>
    <p:sldId id="314" r:id="rId10"/>
    <p:sldId id="320" r:id="rId11"/>
    <p:sldId id="302" r:id="rId12"/>
    <p:sldId id="308" r:id="rId13"/>
    <p:sldId id="292" r:id="rId14"/>
    <p:sldId id="287" r:id="rId15"/>
    <p:sldId id="310" r:id="rId16"/>
    <p:sldId id="309" r:id="rId17"/>
    <p:sldId id="312" r:id="rId18"/>
    <p:sldId id="294" r:id="rId19"/>
    <p:sldId id="311" r:id="rId20"/>
    <p:sldId id="295" r:id="rId21"/>
    <p:sldId id="304" r:id="rId22"/>
    <p:sldId id="305" r:id="rId23"/>
    <p:sldId id="313" r:id="rId24"/>
    <p:sldId id="315" r:id="rId25"/>
    <p:sldId id="316" r:id="rId26"/>
    <p:sldId id="317" r:id="rId27"/>
    <p:sldId id="321" r:id="rId28"/>
    <p:sldId id="318" r:id="rId29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CCF2"/>
    <a:srgbClr val="F9D3D3"/>
    <a:srgbClr val="F3F3F3"/>
    <a:srgbClr val="CDE6FF"/>
    <a:srgbClr val="EF9595"/>
    <a:srgbClr val="E6E6E6"/>
    <a:srgbClr val="F0B9C0"/>
    <a:srgbClr val="DBD9D9"/>
    <a:srgbClr val="B7DBFF"/>
    <a:srgbClr val="F7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0689655172413793E-2"/>
          <c:w val="0.9147286821705426"/>
          <c:h val="0.8137931034482758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DBD9D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807-40E3-B41C-B2701E1B8773}"/>
              </c:ext>
            </c:extLst>
          </c:dPt>
          <c:dPt>
            <c:idx val="1"/>
            <c:bubble3D val="0"/>
            <c:spPr>
              <a:solidFill>
                <a:srgbClr val="EF959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07-40E3-B41C-B2701E1B877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72-4AD5-898F-27EA56AE777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272-4AD5-898F-27EA56AE777E}"/>
              </c:ext>
            </c:extLst>
          </c:dPt>
          <c:dLbls>
            <c:delete val="1"/>
          </c:dLbls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07-40E3-B41C-B2701E1B877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0689655172413793E-2"/>
          <c:w val="0.9147286821705426"/>
          <c:h val="0.8137931034482758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DBD9D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7E-4A0C-A7C5-B8569794DEBE}"/>
              </c:ext>
            </c:extLst>
          </c:dPt>
          <c:dPt>
            <c:idx val="1"/>
            <c:bubble3D val="0"/>
            <c:spPr>
              <a:solidFill>
                <a:srgbClr val="EF959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7E-4A0C-A7C5-B8569794DE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7E-4A0C-A7C5-B8569794DEB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7E-4A0C-A7C5-B8569794DEBE}"/>
              </c:ext>
            </c:extLst>
          </c:dPt>
          <c:dLbls>
            <c:delete val="1"/>
          </c:dLbls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B7E-4A0C-A7C5-B8569794DEB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8F560B-62A2-40B8-943A-AAAAA42F043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33DE01-C4F5-4EE9-A13C-1B4ED230F384}">
      <dgm:prSet phldrT="[Текст]" phldr="1" custT="1"/>
      <dgm:spPr>
        <a:solidFill>
          <a:srgbClr val="F3F3F3"/>
        </a:solidFill>
      </dgm:spPr>
      <dgm:t>
        <a:bodyPr/>
        <a:lstStyle/>
        <a:p>
          <a:pPr algn="just"/>
          <a:endParaRPr lang="ru-RU" sz="3600" dirty="0">
            <a:solidFill>
              <a:schemeClr val="accent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B679A95-E040-43BB-AAE8-9F6854ECBB8E}" type="parTrans" cxnId="{74016507-17B9-449E-9968-6D69FC2420C0}">
      <dgm:prSet/>
      <dgm:spPr/>
      <dgm:t>
        <a:bodyPr/>
        <a:lstStyle/>
        <a:p>
          <a:endParaRPr lang="ru-RU"/>
        </a:p>
      </dgm:t>
    </dgm:pt>
    <dgm:pt modelId="{352AC881-4CC4-409C-85AF-A77159B519B7}" type="sibTrans" cxnId="{74016507-17B9-449E-9968-6D69FC2420C0}">
      <dgm:prSet/>
      <dgm:spPr/>
      <dgm:t>
        <a:bodyPr/>
        <a:lstStyle/>
        <a:p>
          <a:endParaRPr lang="ru-RU"/>
        </a:p>
      </dgm:t>
    </dgm:pt>
    <dgm:pt modelId="{FAB0A115-2A58-451F-9AE0-AEAAE7EB9704}">
      <dgm:prSet phldrT="[Текст]" phldr="1" custT="1"/>
      <dgm:spPr>
        <a:solidFill>
          <a:srgbClr val="F3F3F3"/>
        </a:solidFill>
      </dgm:spPr>
      <dgm:t>
        <a:bodyPr/>
        <a:lstStyle/>
        <a:p>
          <a:pPr algn="just"/>
          <a:endParaRPr lang="ru-RU" sz="3600" dirty="0">
            <a:solidFill>
              <a:schemeClr val="accent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F8EACB2-AE70-4440-B6C1-F5C32D487349}" type="parTrans" cxnId="{C88E8342-9125-489F-BC5C-C1D9AD033FA3}">
      <dgm:prSet/>
      <dgm:spPr/>
      <dgm:t>
        <a:bodyPr/>
        <a:lstStyle/>
        <a:p>
          <a:endParaRPr lang="ru-RU"/>
        </a:p>
      </dgm:t>
    </dgm:pt>
    <dgm:pt modelId="{0C1BC448-AEB1-46AC-BC03-342B004F6B0D}" type="sibTrans" cxnId="{C88E8342-9125-489F-BC5C-C1D9AD033FA3}">
      <dgm:prSet/>
      <dgm:spPr/>
      <dgm:t>
        <a:bodyPr/>
        <a:lstStyle/>
        <a:p>
          <a:endParaRPr lang="ru-RU"/>
        </a:p>
      </dgm:t>
    </dgm:pt>
    <dgm:pt modelId="{FA862A28-4871-4C7B-A475-47C686DBDF6D}">
      <dgm:prSet phldrT="[Текст]" phldr="1" custT="1"/>
      <dgm:spPr>
        <a:solidFill>
          <a:srgbClr val="F3F3F3"/>
        </a:solidFill>
      </dgm:spPr>
      <dgm:t>
        <a:bodyPr/>
        <a:lstStyle/>
        <a:p>
          <a:pPr algn="just"/>
          <a:endParaRPr lang="ru-RU" sz="3600" dirty="0">
            <a:solidFill>
              <a:schemeClr val="accent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E107FD4-4F86-4AE1-961C-5172CF6D2635}" type="parTrans" cxnId="{DCDC5506-1E87-48A6-BEB6-7A2FD77CD27B}">
      <dgm:prSet/>
      <dgm:spPr/>
      <dgm:t>
        <a:bodyPr/>
        <a:lstStyle/>
        <a:p>
          <a:endParaRPr lang="ru-RU"/>
        </a:p>
      </dgm:t>
    </dgm:pt>
    <dgm:pt modelId="{90744608-FEBC-4693-8F95-93363468DB5E}" type="sibTrans" cxnId="{DCDC5506-1E87-48A6-BEB6-7A2FD77CD27B}">
      <dgm:prSet/>
      <dgm:spPr/>
      <dgm:t>
        <a:bodyPr/>
        <a:lstStyle/>
        <a:p>
          <a:endParaRPr lang="ru-RU"/>
        </a:p>
      </dgm:t>
    </dgm:pt>
    <dgm:pt modelId="{D9560FD1-CD48-4F93-B52F-58A71FC69370}" type="pres">
      <dgm:prSet presAssocID="{8A8F560B-62A2-40B8-943A-AAAAA42F043E}" presName="Name0" presStyleCnt="0">
        <dgm:presLayoutVars>
          <dgm:chMax val="7"/>
          <dgm:chPref val="7"/>
          <dgm:dir/>
        </dgm:presLayoutVars>
      </dgm:prSet>
      <dgm:spPr/>
    </dgm:pt>
    <dgm:pt modelId="{DE4EFC58-84A6-4AA4-9775-E4BF89DF9F03}" type="pres">
      <dgm:prSet presAssocID="{8A8F560B-62A2-40B8-943A-AAAAA42F043E}" presName="Name1" presStyleCnt="0"/>
      <dgm:spPr/>
    </dgm:pt>
    <dgm:pt modelId="{8B2E7056-AEC6-464D-A70A-3352EF99246D}" type="pres">
      <dgm:prSet presAssocID="{8A8F560B-62A2-40B8-943A-AAAAA42F043E}" presName="cycle" presStyleCnt="0"/>
      <dgm:spPr/>
    </dgm:pt>
    <dgm:pt modelId="{2775B270-9F43-4FA6-B060-8863D85BE3AC}" type="pres">
      <dgm:prSet presAssocID="{8A8F560B-62A2-40B8-943A-AAAAA42F043E}" presName="srcNode" presStyleLbl="node1" presStyleIdx="0" presStyleCnt="3"/>
      <dgm:spPr/>
    </dgm:pt>
    <dgm:pt modelId="{4AF889D9-5EEF-4D30-B36C-700E16D2DFF9}" type="pres">
      <dgm:prSet presAssocID="{8A8F560B-62A2-40B8-943A-AAAAA42F043E}" presName="conn" presStyleLbl="parChTrans1D2" presStyleIdx="0" presStyleCnt="1" custLinFactNeighborX="-670" custLinFactNeighborY="-987"/>
      <dgm:spPr/>
    </dgm:pt>
    <dgm:pt modelId="{241869E1-419C-456E-8147-697A41F29C0C}" type="pres">
      <dgm:prSet presAssocID="{8A8F560B-62A2-40B8-943A-AAAAA42F043E}" presName="extraNode" presStyleLbl="node1" presStyleIdx="0" presStyleCnt="3"/>
      <dgm:spPr/>
    </dgm:pt>
    <dgm:pt modelId="{A224D2BD-57E7-4343-9AE2-72D799CC8BF7}" type="pres">
      <dgm:prSet presAssocID="{8A8F560B-62A2-40B8-943A-AAAAA42F043E}" presName="dstNode" presStyleLbl="node1" presStyleIdx="0" presStyleCnt="3"/>
      <dgm:spPr/>
    </dgm:pt>
    <dgm:pt modelId="{630EFD43-4704-40A6-95C7-8E98C80AEFE6}" type="pres">
      <dgm:prSet presAssocID="{B333DE01-C4F5-4EE9-A13C-1B4ED230F384}" presName="text_1" presStyleLbl="node1" presStyleIdx="0" presStyleCnt="3" custLinFactNeighborX="-199" custLinFactNeighborY="-1030">
        <dgm:presLayoutVars>
          <dgm:bulletEnabled val="1"/>
        </dgm:presLayoutVars>
      </dgm:prSet>
      <dgm:spPr/>
    </dgm:pt>
    <dgm:pt modelId="{2C5CF5DF-A13E-4A2C-8E3B-BEED7694FA8F}" type="pres">
      <dgm:prSet presAssocID="{B333DE01-C4F5-4EE9-A13C-1B4ED230F384}" presName="accent_1" presStyleCnt="0"/>
      <dgm:spPr/>
    </dgm:pt>
    <dgm:pt modelId="{A9EBE0BF-B513-41AA-8C86-0A00B904406D}" type="pres">
      <dgm:prSet presAssocID="{B333DE01-C4F5-4EE9-A13C-1B4ED230F384}" presName="accentRepeatNode" presStyleLbl="solidFgAcc1" presStyleIdx="0" presStyleCnt="3"/>
      <dgm:spPr>
        <a:solidFill>
          <a:srgbClr val="CDE6FF"/>
        </a:solidFill>
        <a:ln>
          <a:noFill/>
        </a:ln>
      </dgm:spPr>
    </dgm:pt>
    <dgm:pt modelId="{63BD81E8-3EF0-43AB-BFC1-B9338046AE67}" type="pres">
      <dgm:prSet presAssocID="{FAB0A115-2A58-451F-9AE0-AEAAE7EB9704}" presName="text_2" presStyleLbl="node1" presStyleIdx="1" presStyleCnt="3">
        <dgm:presLayoutVars>
          <dgm:bulletEnabled val="1"/>
        </dgm:presLayoutVars>
      </dgm:prSet>
      <dgm:spPr/>
    </dgm:pt>
    <dgm:pt modelId="{8BA6C059-B560-408F-B95A-3F8EA0F463BE}" type="pres">
      <dgm:prSet presAssocID="{FAB0A115-2A58-451F-9AE0-AEAAE7EB9704}" presName="accent_2" presStyleCnt="0"/>
      <dgm:spPr/>
    </dgm:pt>
    <dgm:pt modelId="{BC70B886-035D-4F06-84D3-C230BE22BD13}" type="pres">
      <dgm:prSet presAssocID="{FAB0A115-2A58-451F-9AE0-AEAAE7EB9704}" presName="accentRepeatNode" presStyleLbl="solidFgAcc1" presStyleIdx="1" presStyleCnt="3"/>
      <dgm:spPr>
        <a:solidFill>
          <a:srgbClr val="CDE6FF"/>
        </a:solidFill>
        <a:ln>
          <a:noFill/>
        </a:ln>
      </dgm:spPr>
    </dgm:pt>
    <dgm:pt modelId="{EECE34C6-9E52-4D04-B6F1-D2C1E5D7FC6D}" type="pres">
      <dgm:prSet presAssocID="{FA862A28-4871-4C7B-A475-47C686DBDF6D}" presName="text_3" presStyleLbl="node1" presStyleIdx="2" presStyleCnt="3">
        <dgm:presLayoutVars>
          <dgm:bulletEnabled val="1"/>
        </dgm:presLayoutVars>
      </dgm:prSet>
      <dgm:spPr/>
    </dgm:pt>
    <dgm:pt modelId="{AAEBC964-D3B3-40A9-B351-910BE1FDC20D}" type="pres">
      <dgm:prSet presAssocID="{FA862A28-4871-4C7B-A475-47C686DBDF6D}" presName="accent_3" presStyleCnt="0"/>
      <dgm:spPr/>
    </dgm:pt>
    <dgm:pt modelId="{F13B7D45-51F6-4A26-9D2D-F8099FB864E5}" type="pres">
      <dgm:prSet presAssocID="{FA862A28-4871-4C7B-A475-47C686DBDF6D}" presName="accentRepeatNode" presStyleLbl="solidFgAcc1" presStyleIdx="2" presStyleCnt="3"/>
      <dgm:spPr>
        <a:solidFill>
          <a:srgbClr val="CDE6FF"/>
        </a:solidFill>
        <a:ln>
          <a:noFill/>
        </a:ln>
      </dgm:spPr>
    </dgm:pt>
  </dgm:ptLst>
  <dgm:cxnLst>
    <dgm:cxn modelId="{DCDC5506-1E87-48A6-BEB6-7A2FD77CD27B}" srcId="{8A8F560B-62A2-40B8-943A-AAAAA42F043E}" destId="{FA862A28-4871-4C7B-A475-47C686DBDF6D}" srcOrd="2" destOrd="0" parTransId="{FE107FD4-4F86-4AE1-961C-5172CF6D2635}" sibTransId="{90744608-FEBC-4693-8F95-93363468DB5E}"/>
    <dgm:cxn modelId="{74016507-17B9-449E-9968-6D69FC2420C0}" srcId="{8A8F560B-62A2-40B8-943A-AAAAA42F043E}" destId="{B333DE01-C4F5-4EE9-A13C-1B4ED230F384}" srcOrd="0" destOrd="0" parTransId="{FB679A95-E040-43BB-AAE8-9F6854ECBB8E}" sibTransId="{352AC881-4CC4-409C-85AF-A77159B519B7}"/>
    <dgm:cxn modelId="{6177331C-4C26-463E-A185-BB031FF09025}" type="presOf" srcId="{FAB0A115-2A58-451F-9AE0-AEAAE7EB9704}" destId="{63BD81E8-3EF0-43AB-BFC1-B9338046AE67}" srcOrd="0" destOrd="0" presId="urn:microsoft.com/office/officeart/2008/layout/VerticalCurvedList"/>
    <dgm:cxn modelId="{C88E8342-9125-489F-BC5C-C1D9AD033FA3}" srcId="{8A8F560B-62A2-40B8-943A-AAAAA42F043E}" destId="{FAB0A115-2A58-451F-9AE0-AEAAE7EB9704}" srcOrd="1" destOrd="0" parTransId="{EF8EACB2-AE70-4440-B6C1-F5C32D487349}" sibTransId="{0C1BC448-AEB1-46AC-BC03-342B004F6B0D}"/>
    <dgm:cxn modelId="{93EE6F6A-611E-479A-AC45-8AE02C47DA14}" type="presOf" srcId="{FA862A28-4871-4C7B-A475-47C686DBDF6D}" destId="{EECE34C6-9E52-4D04-B6F1-D2C1E5D7FC6D}" srcOrd="0" destOrd="0" presId="urn:microsoft.com/office/officeart/2008/layout/VerticalCurvedList"/>
    <dgm:cxn modelId="{D01465A8-411F-4D33-9C5D-41C5420F714B}" type="presOf" srcId="{352AC881-4CC4-409C-85AF-A77159B519B7}" destId="{4AF889D9-5EEF-4D30-B36C-700E16D2DFF9}" srcOrd="0" destOrd="0" presId="urn:microsoft.com/office/officeart/2008/layout/VerticalCurvedList"/>
    <dgm:cxn modelId="{93A5D6E5-E3C1-4EF1-86E6-F83640CD4B69}" type="presOf" srcId="{B333DE01-C4F5-4EE9-A13C-1B4ED230F384}" destId="{630EFD43-4704-40A6-95C7-8E98C80AEFE6}" srcOrd="0" destOrd="0" presId="urn:microsoft.com/office/officeart/2008/layout/VerticalCurvedList"/>
    <dgm:cxn modelId="{6E90A8EA-A398-4E4F-BE61-90B561788655}" type="presOf" srcId="{8A8F560B-62A2-40B8-943A-AAAAA42F043E}" destId="{D9560FD1-CD48-4F93-B52F-58A71FC69370}" srcOrd="0" destOrd="0" presId="urn:microsoft.com/office/officeart/2008/layout/VerticalCurvedList"/>
    <dgm:cxn modelId="{9EE2DC64-2F7A-4899-B052-74AB2A26E188}" type="presParOf" srcId="{D9560FD1-CD48-4F93-B52F-58A71FC69370}" destId="{DE4EFC58-84A6-4AA4-9775-E4BF89DF9F03}" srcOrd="0" destOrd="0" presId="urn:microsoft.com/office/officeart/2008/layout/VerticalCurvedList"/>
    <dgm:cxn modelId="{B3B4DE09-9171-4EEE-8237-7C2A3563DE7B}" type="presParOf" srcId="{DE4EFC58-84A6-4AA4-9775-E4BF89DF9F03}" destId="{8B2E7056-AEC6-464D-A70A-3352EF99246D}" srcOrd="0" destOrd="0" presId="urn:microsoft.com/office/officeart/2008/layout/VerticalCurvedList"/>
    <dgm:cxn modelId="{754851D1-B731-472A-9ED0-9F7097549D17}" type="presParOf" srcId="{8B2E7056-AEC6-464D-A70A-3352EF99246D}" destId="{2775B270-9F43-4FA6-B060-8863D85BE3AC}" srcOrd="0" destOrd="0" presId="urn:microsoft.com/office/officeart/2008/layout/VerticalCurvedList"/>
    <dgm:cxn modelId="{CED59276-1E05-4A0F-A154-4BA30539E767}" type="presParOf" srcId="{8B2E7056-AEC6-464D-A70A-3352EF99246D}" destId="{4AF889D9-5EEF-4D30-B36C-700E16D2DFF9}" srcOrd="1" destOrd="0" presId="urn:microsoft.com/office/officeart/2008/layout/VerticalCurvedList"/>
    <dgm:cxn modelId="{655350FD-C3D3-4112-8F95-66094FED2E42}" type="presParOf" srcId="{8B2E7056-AEC6-464D-A70A-3352EF99246D}" destId="{241869E1-419C-456E-8147-697A41F29C0C}" srcOrd="2" destOrd="0" presId="urn:microsoft.com/office/officeart/2008/layout/VerticalCurvedList"/>
    <dgm:cxn modelId="{8703DB19-0AE0-4884-A773-80446FB3BD5F}" type="presParOf" srcId="{8B2E7056-AEC6-464D-A70A-3352EF99246D}" destId="{A224D2BD-57E7-4343-9AE2-72D799CC8BF7}" srcOrd="3" destOrd="0" presId="urn:microsoft.com/office/officeart/2008/layout/VerticalCurvedList"/>
    <dgm:cxn modelId="{1FC1AEC1-B35D-4140-B8F9-62DC736FE68F}" type="presParOf" srcId="{DE4EFC58-84A6-4AA4-9775-E4BF89DF9F03}" destId="{630EFD43-4704-40A6-95C7-8E98C80AEFE6}" srcOrd="1" destOrd="0" presId="urn:microsoft.com/office/officeart/2008/layout/VerticalCurvedList"/>
    <dgm:cxn modelId="{D40247CF-2C28-4643-9C8C-07D6E409D492}" type="presParOf" srcId="{DE4EFC58-84A6-4AA4-9775-E4BF89DF9F03}" destId="{2C5CF5DF-A13E-4A2C-8E3B-BEED7694FA8F}" srcOrd="2" destOrd="0" presId="urn:microsoft.com/office/officeart/2008/layout/VerticalCurvedList"/>
    <dgm:cxn modelId="{7220DE9F-FA78-490E-B32D-08660F4F4EB2}" type="presParOf" srcId="{2C5CF5DF-A13E-4A2C-8E3B-BEED7694FA8F}" destId="{A9EBE0BF-B513-41AA-8C86-0A00B904406D}" srcOrd="0" destOrd="0" presId="urn:microsoft.com/office/officeart/2008/layout/VerticalCurvedList"/>
    <dgm:cxn modelId="{F6D61518-CCAC-43B4-BD58-595FC09E7D41}" type="presParOf" srcId="{DE4EFC58-84A6-4AA4-9775-E4BF89DF9F03}" destId="{63BD81E8-3EF0-43AB-BFC1-B9338046AE67}" srcOrd="3" destOrd="0" presId="urn:microsoft.com/office/officeart/2008/layout/VerticalCurvedList"/>
    <dgm:cxn modelId="{4426DE63-D95A-4F7F-ADF6-1B380B00F1FB}" type="presParOf" srcId="{DE4EFC58-84A6-4AA4-9775-E4BF89DF9F03}" destId="{8BA6C059-B560-408F-B95A-3F8EA0F463BE}" srcOrd="4" destOrd="0" presId="urn:microsoft.com/office/officeart/2008/layout/VerticalCurvedList"/>
    <dgm:cxn modelId="{FED58F74-8914-4977-B3DE-642FE7CA5B44}" type="presParOf" srcId="{8BA6C059-B560-408F-B95A-3F8EA0F463BE}" destId="{BC70B886-035D-4F06-84D3-C230BE22BD13}" srcOrd="0" destOrd="0" presId="urn:microsoft.com/office/officeart/2008/layout/VerticalCurvedList"/>
    <dgm:cxn modelId="{1B565F4C-0A3E-4BA9-91C5-FC9C5DFB26C6}" type="presParOf" srcId="{DE4EFC58-84A6-4AA4-9775-E4BF89DF9F03}" destId="{EECE34C6-9E52-4D04-B6F1-D2C1E5D7FC6D}" srcOrd="5" destOrd="0" presId="urn:microsoft.com/office/officeart/2008/layout/VerticalCurvedList"/>
    <dgm:cxn modelId="{541D97CC-7821-4095-86A2-3620D7F324B8}" type="presParOf" srcId="{DE4EFC58-84A6-4AA4-9775-E4BF89DF9F03}" destId="{AAEBC964-D3B3-40A9-B351-910BE1FDC20D}" srcOrd="6" destOrd="0" presId="urn:microsoft.com/office/officeart/2008/layout/VerticalCurvedList"/>
    <dgm:cxn modelId="{D524C68A-8066-42B2-A270-008676876E19}" type="presParOf" srcId="{AAEBC964-D3B3-40A9-B351-910BE1FDC20D}" destId="{F13B7D45-51F6-4A26-9D2D-F8099FB864E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889D9-5EEF-4D30-B36C-700E16D2DFF9}">
      <dsp:nvSpPr>
        <dsp:cNvPr id="0" name=""/>
        <dsp:cNvSpPr/>
      </dsp:nvSpPr>
      <dsp:spPr>
        <a:xfrm>
          <a:off x="-9185064" y="-1511342"/>
          <a:ext cx="10934832" cy="10934832"/>
        </a:xfrm>
        <a:prstGeom prst="blockArc">
          <a:avLst>
            <a:gd name="adj1" fmla="val 18900000"/>
            <a:gd name="adj2" fmla="val 2700000"/>
            <a:gd name="adj3" fmla="val 19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0EFD43-4704-40A6-95C7-8E98C80AEFE6}">
      <dsp:nvSpPr>
        <dsp:cNvPr id="0" name=""/>
        <dsp:cNvSpPr/>
      </dsp:nvSpPr>
      <dsp:spPr>
        <a:xfrm>
          <a:off x="1107283" y="796056"/>
          <a:ext cx="10494106" cy="1625600"/>
        </a:xfrm>
        <a:prstGeom prst="rect">
          <a:avLst/>
        </a:prstGeom>
        <a:solidFill>
          <a:srgbClr val="F3F3F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0320" tIns="91440" rIns="91440" bIns="91440" numCol="1" spcCol="1270" anchor="ctr" anchorCtr="0">
          <a:noAutofit/>
        </a:bodyPr>
        <a:lstStyle/>
        <a:p>
          <a:pPr marL="0" lvl="0" indent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>
            <a:solidFill>
              <a:schemeClr val="accent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07283" y="796056"/>
        <a:ext cx="10494106" cy="1625600"/>
      </dsp:txXfrm>
    </dsp:sp>
    <dsp:sp modelId="{A9EBE0BF-B513-41AA-8C86-0A00B904406D}">
      <dsp:nvSpPr>
        <dsp:cNvPr id="0" name=""/>
        <dsp:cNvSpPr/>
      </dsp:nvSpPr>
      <dsp:spPr>
        <a:xfrm>
          <a:off x="112166" y="609600"/>
          <a:ext cx="2032000" cy="2032000"/>
        </a:xfrm>
        <a:prstGeom prst="ellipse">
          <a:avLst/>
        </a:prstGeom>
        <a:solidFill>
          <a:srgbClr val="CDE6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BD81E8-3EF0-43AB-BFC1-B9338046AE67}">
      <dsp:nvSpPr>
        <dsp:cNvPr id="0" name=""/>
        <dsp:cNvSpPr/>
      </dsp:nvSpPr>
      <dsp:spPr>
        <a:xfrm>
          <a:off x="1719072" y="3251199"/>
          <a:ext cx="9903200" cy="1625600"/>
        </a:xfrm>
        <a:prstGeom prst="rect">
          <a:avLst/>
        </a:prstGeom>
        <a:solidFill>
          <a:srgbClr val="F3F3F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0320" tIns="91440" rIns="91440" bIns="91440" numCol="1" spcCol="1270" anchor="ctr" anchorCtr="0">
          <a:noAutofit/>
        </a:bodyPr>
        <a:lstStyle/>
        <a:p>
          <a:pPr marL="0" lvl="0" indent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>
            <a:solidFill>
              <a:schemeClr val="accent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719072" y="3251199"/>
        <a:ext cx="9903200" cy="1625600"/>
      </dsp:txXfrm>
    </dsp:sp>
    <dsp:sp modelId="{BC70B886-035D-4F06-84D3-C230BE22BD13}">
      <dsp:nvSpPr>
        <dsp:cNvPr id="0" name=""/>
        <dsp:cNvSpPr/>
      </dsp:nvSpPr>
      <dsp:spPr>
        <a:xfrm>
          <a:off x="703072" y="3047999"/>
          <a:ext cx="2032000" cy="2032000"/>
        </a:xfrm>
        <a:prstGeom prst="ellipse">
          <a:avLst/>
        </a:prstGeom>
        <a:solidFill>
          <a:srgbClr val="CDE6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CE34C6-9E52-4D04-B6F1-D2C1E5D7FC6D}">
      <dsp:nvSpPr>
        <dsp:cNvPr id="0" name=""/>
        <dsp:cNvSpPr/>
      </dsp:nvSpPr>
      <dsp:spPr>
        <a:xfrm>
          <a:off x="1128166" y="5689600"/>
          <a:ext cx="10494106" cy="1625600"/>
        </a:xfrm>
        <a:prstGeom prst="rect">
          <a:avLst/>
        </a:prstGeom>
        <a:solidFill>
          <a:srgbClr val="F3F3F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0320" tIns="91440" rIns="91440" bIns="91440" numCol="1" spcCol="1270" anchor="ctr" anchorCtr="0">
          <a:noAutofit/>
        </a:bodyPr>
        <a:lstStyle/>
        <a:p>
          <a:pPr marL="0" lvl="0" indent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>
            <a:solidFill>
              <a:schemeClr val="accent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28166" y="5689600"/>
        <a:ext cx="10494106" cy="1625600"/>
      </dsp:txXfrm>
    </dsp:sp>
    <dsp:sp modelId="{F13B7D45-51F6-4A26-9D2D-F8099FB864E5}">
      <dsp:nvSpPr>
        <dsp:cNvPr id="0" name=""/>
        <dsp:cNvSpPr/>
      </dsp:nvSpPr>
      <dsp:spPr>
        <a:xfrm>
          <a:off x="112166" y="5486400"/>
          <a:ext cx="2032000" cy="2032000"/>
        </a:xfrm>
        <a:prstGeom prst="ellipse">
          <a:avLst/>
        </a:prstGeom>
        <a:solidFill>
          <a:srgbClr val="CDE6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7780E-C464-4489-993C-2384F6C4AC71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4B204-D01F-455D-8DCA-3C27137F7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527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4B204-D01F-455D-8DCA-3C27137F7E5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797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4B204-D01F-455D-8DCA-3C27137F7E5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710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4B204-D01F-455D-8DCA-3C27137F7E5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738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4B204-D01F-455D-8DCA-3C27137F7E5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262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277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99B38497-27E2-4C68-A8CC-B469E77C8479}"/>
              </a:ext>
            </a:extLst>
          </p:cNvPr>
          <p:cNvSpPr/>
          <p:nvPr userDrawn="1"/>
        </p:nvSpPr>
        <p:spPr>
          <a:xfrm>
            <a:off x="-36872" y="0"/>
            <a:ext cx="7733072" cy="7139936"/>
          </a:xfrm>
          <a:custGeom>
            <a:avLst/>
            <a:gdLst>
              <a:gd name="connsiteX0" fmla="*/ 15253439 w 15253439"/>
              <a:gd name="connsiteY0" fmla="*/ 0 h 10286995"/>
              <a:gd name="connsiteX1" fmla="*/ 7837783 w 15253439"/>
              <a:gd name="connsiteY1" fmla="*/ 10286994 h 10286995"/>
              <a:gd name="connsiteX2" fmla="*/ 0 w 15253439"/>
              <a:gd name="connsiteY2" fmla="*/ 10286994 h 10286995"/>
              <a:gd name="connsiteX3" fmla="*/ 0 w 15253439"/>
              <a:gd name="connsiteY3" fmla="*/ 0 h 10286995"/>
              <a:gd name="connsiteX4" fmla="*/ 15253439 w 15253439"/>
              <a:gd name="connsiteY4" fmla="*/ 0 h 10286995"/>
              <a:gd name="connsiteX0" fmla="*/ 15253439 w 15253439"/>
              <a:gd name="connsiteY0" fmla="*/ 0 h 10286994"/>
              <a:gd name="connsiteX1" fmla="*/ 108149 w 15253439"/>
              <a:gd name="connsiteY1" fmla="*/ 10224963 h 10286994"/>
              <a:gd name="connsiteX2" fmla="*/ 0 w 15253439"/>
              <a:gd name="connsiteY2" fmla="*/ 10286994 h 10286994"/>
              <a:gd name="connsiteX3" fmla="*/ 0 w 15253439"/>
              <a:gd name="connsiteY3" fmla="*/ 0 h 10286994"/>
              <a:gd name="connsiteX4" fmla="*/ 15253439 w 15253439"/>
              <a:gd name="connsiteY4" fmla="*/ 0 h 10286994"/>
              <a:gd name="connsiteX0" fmla="*/ 15283644 w 15283644"/>
              <a:gd name="connsiteY0" fmla="*/ 0 h 10224963"/>
              <a:gd name="connsiteX1" fmla="*/ 138354 w 15283644"/>
              <a:gd name="connsiteY1" fmla="*/ 10224963 h 10224963"/>
              <a:gd name="connsiteX2" fmla="*/ 0 w 15283644"/>
              <a:gd name="connsiteY2" fmla="*/ 9645995 h 10224963"/>
              <a:gd name="connsiteX3" fmla="*/ 30205 w 15283644"/>
              <a:gd name="connsiteY3" fmla="*/ 0 h 10224963"/>
              <a:gd name="connsiteX4" fmla="*/ 15283644 w 15283644"/>
              <a:gd name="connsiteY4" fmla="*/ 0 h 10224963"/>
              <a:gd name="connsiteX0" fmla="*/ 15326519 w 15326519"/>
              <a:gd name="connsiteY0" fmla="*/ 0 h 9687351"/>
              <a:gd name="connsiteX1" fmla="*/ 0 w 15326519"/>
              <a:gd name="connsiteY1" fmla="*/ 9687351 h 9687351"/>
              <a:gd name="connsiteX2" fmla="*/ 42875 w 15326519"/>
              <a:gd name="connsiteY2" fmla="*/ 9645995 h 9687351"/>
              <a:gd name="connsiteX3" fmla="*/ 73080 w 15326519"/>
              <a:gd name="connsiteY3" fmla="*/ 0 h 9687351"/>
              <a:gd name="connsiteX4" fmla="*/ 15326519 w 15326519"/>
              <a:gd name="connsiteY4" fmla="*/ 0 h 968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26519" h="9687351">
                <a:moveTo>
                  <a:pt x="15326519" y="0"/>
                </a:moveTo>
                <a:lnTo>
                  <a:pt x="0" y="9687351"/>
                </a:lnTo>
                <a:lnTo>
                  <a:pt x="42875" y="9645995"/>
                </a:lnTo>
                <a:cubicBezTo>
                  <a:pt x="52943" y="6430663"/>
                  <a:pt x="63012" y="3215332"/>
                  <a:pt x="73080" y="0"/>
                </a:cubicBezTo>
                <a:lnTo>
                  <a:pt x="15326519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Объект 7">
            <a:extLst>
              <a:ext uri="{FF2B5EF4-FFF2-40B4-BE49-F238E27FC236}">
                <a16:creationId xmlns:a16="http://schemas.microsoft.com/office/drawing/2014/main" id="{C798E045-EB28-423E-84E9-A4F9A5B17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24819" y="3238314"/>
            <a:ext cx="6523482" cy="5582602"/>
          </a:xfrm>
        </p:spPr>
        <p:txBody>
          <a:bodyPr/>
          <a:lstStyle>
            <a:lvl1pPr algn="l">
              <a:defRPr/>
            </a:lvl1pPr>
          </a:lstStyle>
          <a:p>
            <a:pPr algn="r"/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AC6268DB-2953-4CB5-96E4-323DDEE0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395" y="637863"/>
            <a:ext cx="9296400" cy="1989137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16" name="Объект 11">
            <a:extLst>
              <a:ext uri="{FF2B5EF4-FFF2-40B4-BE49-F238E27FC236}">
                <a16:creationId xmlns:a16="http://schemas.microsoft.com/office/drawing/2014/main" id="{FF5F2809-0201-4949-AF1C-1051FD3DA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1000" y="3261253"/>
            <a:ext cx="6523482" cy="56054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ACA67BED-4A51-4B13-BD61-2845B4611A09}"/>
              </a:ext>
            </a:extLst>
          </p:cNvPr>
          <p:cNvSpPr/>
          <p:nvPr userDrawn="1"/>
        </p:nvSpPr>
        <p:spPr>
          <a:xfrm rot="19021719">
            <a:off x="143904" y="5806415"/>
            <a:ext cx="3008943" cy="286538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2661D97-0C17-4BA1-B9A3-CE5935461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596" t="-461" r="2700" b="4593"/>
          <a:stretch/>
        </p:blipFill>
        <p:spPr>
          <a:xfrm rot="5400000">
            <a:off x="714629" y="291848"/>
            <a:ext cx="5432048" cy="5793767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val="4030262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араллелограмм 4">
            <a:extLst>
              <a:ext uri="{FF2B5EF4-FFF2-40B4-BE49-F238E27FC236}">
                <a16:creationId xmlns:a16="http://schemas.microsoft.com/office/drawing/2014/main" id="{51E1380B-36CE-4F58-B854-29495A96CA11}"/>
              </a:ext>
            </a:extLst>
          </p:cNvPr>
          <p:cNvSpPr/>
          <p:nvPr userDrawn="1"/>
        </p:nvSpPr>
        <p:spPr>
          <a:xfrm rot="18420000">
            <a:off x="11931595" y="6549354"/>
            <a:ext cx="3240000" cy="288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CD4F80D-9FD4-432F-8BF4-36388ACA2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7" t="14439" r="31446" b="15925"/>
          <a:stretch/>
        </p:blipFill>
        <p:spPr>
          <a:xfrm>
            <a:off x="1272541" y="1028700"/>
            <a:ext cx="4663441" cy="8094282"/>
          </a:xfrm>
          <a:prstGeom prst="rect">
            <a:avLst/>
          </a:prstGeom>
        </p:spPr>
      </p:pic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4611FEDB-85F2-4525-86B6-4762FE3A73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58290" y="2019299"/>
            <a:ext cx="3813810" cy="62484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EDD53CED-D501-40DC-BDC7-4B4B10D342BA}"/>
              </a:ext>
            </a:extLst>
          </p:cNvPr>
          <p:cNvSpPr/>
          <p:nvPr userDrawn="1"/>
        </p:nvSpPr>
        <p:spPr>
          <a:xfrm>
            <a:off x="5245547" y="0"/>
            <a:ext cx="13121640" cy="10287000"/>
          </a:xfrm>
          <a:prstGeom prst="parallelogram">
            <a:avLst>
              <a:gd name="adj" fmla="val 76111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DDD13-3C7B-4D21-A243-1B466748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407" y="883443"/>
            <a:ext cx="10200194" cy="162401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DC5E83-AB84-44E6-80C6-130EFC476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AB61D6-D3A2-45C8-B8B5-9573FA548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7C84A0-B3BE-4322-B231-330D2404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7A84139E-879E-48BC-9230-ECC433512F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6646" y="2781299"/>
            <a:ext cx="10184954" cy="62055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027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04787"/>
            <a:ext cx="15772908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7300" y="2398711"/>
            <a:ext cx="15772908" cy="688165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7944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125700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124700" cy="652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4960" y="2715578"/>
            <a:ext cx="7162800" cy="652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5980" y="9534525"/>
            <a:ext cx="57531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252960" y="9534525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572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18A57D-C7C4-4A4D-B40C-5F4302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71E66E-0D5B-4B79-B95E-872E7F3C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EC5C0F-D001-40F2-8816-52C7D744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72E44C5-B029-4D43-9D42-DD74138E3320}"/>
              </a:ext>
            </a:extLst>
          </p:cNvPr>
          <p:cNvSpPr/>
          <p:nvPr userDrawn="1"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4AF0FC3-F6AB-4F4A-87D2-DC381000EBCE}"/>
              </a:ext>
            </a:extLst>
          </p:cNvPr>
          <p:cNvSpPr/>
          <p:nvPr userDrawn="1"/>
        </p:nvSpPr>
        <p:spPr bwMode="hidden">
          <a:xfrm>
            <a:off x="21294" y="7620"/>
            <a:ext cx="10369550" cy="10287000"/>
          </a:xfrm>
          <a:custGeom>
            <a:avLst/>
            <a:gdLst/>
            <a:ahLst/>
            <a:cxnLst/>
            <a:rect l="l" t="t" r="r" b="b"/>
            <a:pathLst>
              <a:path w="10369550" h="10287000">
                <a:moveTo>
                  <a:pt x="8049068" y="0"/>
                </a:moveTo>
                <a:lnTo>
                  <a:pt x="10369306" y="10286992"/>
                </a:lnTo>
                <a:lnTo>
                  <a:pt x="0" y="10286992"/>
                </a:lnTo>
                <a:lnTo>
                  <a:pt x="0" y="0"/>
                </a:lnTo>
                <a:lnTo>
                  <a:pt x="8049068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44581DF-FCC8-4144-BB81-E6C6831A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9"/>
            <a:ext cx="15351125" cy="18526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E1C70E87-12CE-407C-8A15-3119052E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353300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7">
            <a:extLst>
              <a:ext uri="{FF2B5EF4-FFF2-40B4-BE49-F238E27FC236}">
                <a16:creationId xmlns:a16="http://schemas.microsoft.com/office/drawing/2014/main" id="{E21BC95A-4686-498B-B963-E833C161C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353300" cy="55276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75D0D495-91A0-4092-A0C1-24C568201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2538"/>
            <a:ext cx="7353300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Объект 9">
            <a:extLst>
              <a:ext uri="{FF2B5EF4-FFF2-40B4-BE49-F238E27FC236}">
                <a16:creationId xmlns:a16="http://schemas.microsoft.com/office/drawing/2014/main" id="{530BA2E2-B7F2-4797-BC7F-75B787DDA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353300" cy="552767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2160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50B0319F-D19E-4D3A-B182-434453B06663}"/>
              </a:ext>
            </a:extLst>
          </p:cNvPr>
          <p:cNvSpPr/>
          <p:nvPr userDrawn="1"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0FD50-C559-4F19-91EA-3AF3AA92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8634"/>
            <a:ext cx="10935045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245C5-4BB4-47E0-BE56-9C70C681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F2131C-FFE3-4B04-9664-E62C7C3D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FF5775-8B43-4678-A76F-D6270175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398719A3-4931-40A8-9DDD-E70F6FA5D248}"/>
              </a:ext>
            </a:extLst>
          </p:cNvPr>
          <p:cNvSpPr/>
          <p:nvPr userDrawn="1"/>
        </p:nvSpPr>
        <p:spPr>
          <a:xfrm>
            <a:off x="4111883" y="9052419"/>
            <a:ext cx="13164819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0A7BD19-B10A-4619-9259-BB58CFBDFAA7}"/>
              </a:ext>
            </a:extLst>
          </p:cNvPr>
          <p:cNvSpPr/>
          <p:nvPr userDrawn="1"/>
        </p:nvSpPr>
        <p:spPr>
          <a:xfrm>
            <a:off x="13335000" y="15241"/>
            <a:ext cx="4993726" cy="10286998"/>
          </a:xfrm>
          <a:prstGeom prst="rect">
            <a:avLst/>
          </a:prstGeom>
          <a:blipFill>
            <a:blip r:embed="rId2" cstate="print"/>
            <a:stretch>
              <a:fillRect l="-3930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EA2B23AD-9DEE-4C57-803A-35BDAD9B3B81}"/>
              </a:ext>
            </a:extLst>
          </p:cNvPr>
          <p:cNvSpPr/>
          <p:nvPr userDrawn="1"/>
        </p:nvSpPr>
        <p:spPr>
          <a:xfrm>
            <a:off x="11349896" y="4305300"/>
            <a:ext cx="4446270" cy="5996940"/>
          </a:xfrm>
          <a:custGeom>
            <a:avLst/>
            <a:gdLst/>
            <a:ahLst/>
            <a:cxnLst/>
            <a:rect l="l" t="t" r="r" b="b"/>
            <a:pathLst>
              <a:path w="4446269" h="5996940">
                <a:moveTo>
                  <a:pt x="3958525" y="2509954"/>
                </a:moveTo>
                <a:lnTo>
                  <a:pt x="2978206" y="5996379"/>
                </a:lnTo>
                <a:lnTo>
                  <a:pt x="0" y="5996379"/>
                </a:lnTo>
                <a:lnTo>
                  <a:pt x="1686071" y="0"/>
                </a:lnTo>
                <a:lnTo>
                  <a:pt x="4446064" y="776059"/>
                </a:lnTo>
                <a:lnTo>
                  <a:pt x="3958525" y="250995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D2941E29-4402-4882-A303-ED0B027C91F5}"/>
              </a:ext>
            </a:extLst>
          </p:cNvPr>
          <p:cNvSpPr/>
          <p:nvPr userDrawn="1"/>
        </p:nvSpPr>
        <p:spPr>
          <a:xfrm>
            <a:off x="11693906" y="15240"/>
            <a:ext cx="5249545" cy="10287000"/>
          </a:xfrm>
          <a:custGeom>
            <a:avLst/>
            <a:gdLst/>
            <a:ahLst/>
            <a:cxnLst/>
            <a:rect l="l" t="t" r="r" b="b"/>
            <a:pathLst>
              <a:path w="5249544" h="10287000">
                <a:moveTo>
                  <a:pt x="2929279" y="0"/>
                </a:moveTo>
                <a:lnTo>
                  <a:pt x="5249464" y="10286997"/>
                </a:lnTo>
                <a:lnTo>
                  <a:pt x="2320185" y="10286997"/>
                </a:lnTo>
                <a:lnTo>
                  <a:pt x="0" y="0"/>
                </a:lnTo>
                <a:lnTo>
                  <a:pt x="2929279" y="0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Объект 7">
            <a:extLst>
              <a:ext uri="{FF2B5EF4-FFF2-40B4-BE49-F238E27FC236}">
                <a16:creationId xmlns:a16="http://schemas.microsoft.com/office/drawing/2014/main" id="{B78F90D2-67C2-43F5-A899-8A01789AB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738438"/>
            <a:ext cx="10935045" cy="6527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1B2B3A07-9BD3-4C6F-A32A-AC20297F555E}"/>
              </a:ext>
            </a:extLst>
          </p:cNvPr>
          <p:cNvSpPr/>
          <p:nvPr userDrawn="1"/>
        </p:nvSpPr>
        <p:spPr>
          <a:xfrm rot="17181003">
            <a:off x="10533462" y="8343190"/>
            <a:ext cx="3240000" cy="288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887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AD6428E-3301-4F63-8906-209FFDAC1EFE}"/>
              </a:ext>
            </a:extLst>
          </p:cNvPr>
          <p:cNvSpPr/>
          <p:nvPr userDrawn="1"/>
        </p:nvSpPr>
        <p:spPr>
          <a:xfrm>
            <a:off x="14879178" y="0"/>
            <a:ext cx="3409315" cy="6588125"/>
          </a:xfrm>
          <a:custGeom>
            <a:avLst/>
            <a:gdLst/>
            <a:ahLst/>
            <a:cxnLst/>
            <a:rect l="l" t="t" r="r" b="b"/>
            <a:pathLst>
              <a:path w="3409315" h="6588125">
                <a:moveTo>
                  <a:pt x="2384889" y="6587640"/>
                </a:moveTo>
                <a:lnTo>
                  <a:pt x="0" y="0"/>
                </a:lnTo>
                <a:lnTo>
                  <a:pt x="3408819" y="0"/>
                </a:lnTo>
                <a:lnTo>
                  <a:pt x="3408819" y="6216951"/>
                </a:lnTo>
                <a:lnTo>
                  <a:pt x="2384889" y="6587640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893F06E-BC11-4FDD-8310-393EA19D31D9}"/>
              </a:ext>
            </a:extLst>
          </p:cNvPr>
          <p:cNvSpPr/>
          <p:nvPr userDrawn="1"/>
        </p:nvSpPr>
        <p:spPr>
          <a:xfrm>
            <a:off x="15263325" y="1409700"/>
            <a:ext cx="3025140" cy="8877732"/>
          </a:xfrm>
          <a:custGeom>
            <a:avLst/>
            <a:gdLst/>
            <a:ahLst/>
            <a:cxnLst/>
            <a:rect l="l" t="t" r="r" b="b"/>
            <a:pathLst>
              <a:path w="3025140" h="9735185">
                <a:moveTo>
                  <a:pt x="0" y="9734753"/>
                </a:moveTo>
                <a:lnTo>
                  <a:pt x="3024673" y="0"/>
                </a:lnTo>
                <a:lnTo>
                  <a:pt x="3024673" y="9734753"/>
                </a:lnTo>
                <a:lnTo>
                  <a:pt x="0" y="9734753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04787"/>
            <a:ext cx="13621850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2" name="Диаграмма 11">
            <a:extLst>
              <a:ext uri="{FF2B5EF4-FFF2-40B4-BE49-F238E27FC236}">
                <a16:creationId xmlns:a16="http://schemas.microsoft.com/office/drawing/2014/main" id="{420DD5FE-AB18-409C-B1BC-FC656BA7A18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257300" y="2705100"/>
            <a:ext cx="6438900" cy="6400800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40250" y="3641725"/>
            <a:ext cx="6438900" cy="415131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6D64F6EE-885C-45AF-A23C-E9636320EA7E}"/>
              </a:ext>
            </a:extLst>
          </p:cNvPr>
          <p:cNvSpPr/>
          <p:nvPr userDrawn="1"/>
        </p:nvSpPr>
        <p:spPr>
          <a:xfrm rot="17369745">
            <a:off x="15079364" y="7047162"/>
            <a:ext cx="3008943" cy="265462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541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7CE8CF-BDF2-4490-A412-B02A42E17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4" y="4127"/>
            <a:ext cx="18285714" cy="10285714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8C0DC6CD-16F8-439D-A572-E6D1AFA14859}"/>
              </a:ext>
            </a:extLst>
          </p:cNvPr>
          <p:cNvSpPr/>
          <p:nvPr userDrawn="1"/>
        </p:nvSpPr>
        <p:spPr>
          <a:xfrm>
            <a:off x="-60076" y="0"/>
            <a:ext cx="4830445" cy="9819640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60" y="0"/>
                </a:moveTo>
                <a:lnTo>
                  <a:pt x="1677575" y="9819367"/>
                </a:lnTo>
                <a:lnTo>
                  <a:pt x="0" y="9280751"/>
                </a:lnTo>
                <a:lnTo>
                  <a:pt x="0" y="0"/>
                </a:lnTo>
                <a:lnTo>
                  <a:pt x="4830260" y="0"/>
                </a:lnTo>
                <a:close/>
              </a:path>
            </a:pathLst>
          </a:custGeom>
          <a:solidFill>
            <a:srgbClr val="FAF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60076" y="5593080"/>
            <a:ext cx="7620634" cy="469392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F7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3577463" y="9562857"/>
            <a:ext cx="13164819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252" y="2808938"/>
            <a:ext cx="11019878" cy="5898235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3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1166026" y="6555964"/>
            <a:ext cx="3600000" cy="396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551" y="710999"/>
            <a:ext cx="10905578" cy="1398687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17365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1200" y="9534525"/>
            <a:ext cx="6172200" cy="547688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44400" y="9534525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04787"/>
            <a:ext cx="15201900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7300" y="2398711"/>
            <a:ext cx="15201900" cy="688165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8060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B909C7-51DD-4AD9-A344-5D786D8E1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>
            <a:off x="0" y="0"/>
            <a:ext cx="18288000" cy="29108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0BDC6-546C-4A68-862C-BC5898A7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460851"/>
            <a:ext cx="14554200" cy="1989137"/>
          </a:xfrm>
          <a:solidFill>
            <a:schemeClr val="bg1">
              <a:alpha val="88000"/>
            </a:schemeClr>
          </a:solidFill>
          <a:ln>
            <a:noFill/>
          </a:ln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E822AE-63A9-4144-9E62-777F9076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486F1E-5909-42DE-B7AB-3E12CAC4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9534525"/>
            <a:ext cx="61722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1ED157-16C2-4ABD-8612-84F13B1F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92000" y="9534525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DC6FCB7-951E-4A97-BEE3-CD368B4E81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52600" y="3162300"/>
            <a:ext cx="14554200" cy="571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95AE4953-A2E7-44B9-89C3-FF7FF6F65ED4}"/>
              </a:ext>
            </a:extLst>
          </p:cNvPr>
          <p:cNvSpPr/>
          <p:nvPr userDrawn="1"/>
        </p:nvSpPr>
        <p:spPr>
          <a:xfrm rot="16200000">
            <a:off x="-1691402" y="2704508"/>
            <a:ext cx="4373403" cy="406947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88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80973B50-7BAA-47F1-82A6-0F2BDC44EFA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E56A1593-2933-461F-A419-F8080A244264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67650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BC7A678-F705-4A38-A828-324EBAA70DD6}"/>
              </a:ext>
            </a:extLst>
          </p:cNvPr>
          <p:cNvSpPr/>
          <p:nvPr userDrawn="1"/>
        </p:nvSpPr>
        <p:spPr>
          <a:xfrm>
            <a:off x="16687800" y="0"/>
            <a:ext cx="533400" cy="10287000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DF4954-D380-4BE0-991A-1C3FA9EDC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 rot="5400000">
            <a:off x="12536173" y="4542796"/>
            <a:ext cx="10294622" cy="1209031"/>
          </a:xfrm>
          <a:prstGeom prst="rect">
            <a:avLst/>
          </a:prstGeom>
        </p:spPr>
      </p:pic>
      <p:sp>
        <p:nvSpPr>
          <p:cNvPr id="19" name="Параллелограмм 4">
            <a:extLst>
              <a:ext uri="{FF2B5EF4-FFF2-40B4-BE49-F238E27FC236}">
                <a16:creationId xmlns:a16="http://schemas.microsoft.com/office/drawing/2014/main" id="{6678B175-4584-4C01-A266-31A4659F4D97}"/>
              </a:ext>
            </a:extLst>
          </p:cNvPr>
          <p:cNvSpPr/>
          <p:nvPr userDrawn="1"/>
        </p:nvSpPr>
        <p:spPr>
          <a:xfrm rot="10740000">
            <a:off x="13739096" y="9688013"/>
            <a:ext cx="4373403" cy="408486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212B8-26D8-498B-8B72-71D11ED6C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585" y="393575"/>
            <a:ext cx="14650212" cy="130292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3A01AD-A188-4D67-BF8C-B5EF2A1A3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3669" y="9678160"/>
            <a:ext cx="4114800" cy="547688"/>
          </a:xfrm>
        </p:spPr>
        <p:txBody>
          <a:bodyPr/>
          <a:lstStyle/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7C5772-BE90-4D4B-8CDD-FD10C449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06084" y="9678160"/>
            <a:ext cx="61722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88269B-84D0-42F7-A216-39C2E998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899" y="9678160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839CF228-380D-4197-935E-3E8E4EF5F9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45108" y="2138742"/>
            <a:ext cx="4760976" cy="3367088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F5EBE996-20A3-4369-9A28-C6C99F5C88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29868" y="5946550"/>
            <a:ext cx="4760976" cy="3367088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B34D01D-D009-4121-8AD9-96116091AE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3197" y="2165316"/>
            <a:ext cx="9372600" cy="33670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260367CF-840E-42F7-B610-093638524B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6624" y="5935024"/>
            <a:ext cx="9372600" cy="33786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39677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1FA9B00-1DD5-48EF-A0E9-C3E0DF985497}"/>
              </a:ext>
            </a:extLst>
          </p:cNvPr>
          <p:cNvSpPr/>
          <p:nvPr userDrawn="1"/>
        </p:nvSpPr>
        <p:spPr>
          <a:xfrm rot="2016472">
            <a:off x="-1753838" y="4937335"/>
            <a:ext cx="19225520" cy="1396121"/>
          </a:xfrm>
          <a:custGeom>
            <a:avLst/>
            <a:gdLst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0 w 19812230"/>
              <a:gd name="connsiteY3" fmla="*/ 1597152 h 1597152"/>
              <a:gd name="connsiteX4" fmla="*/ 0 w 19812230"/>
              <a:gd name="connsiteY4" fmla="*/ 0 h 1597152"/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862494 w 19812230"/>
              <a:gd name="connsiteY3" fmla="*/ 1441152 h 1597152"/>
              <a:gd name="connsiteX4" fmla="*/ 0 w 19812230"/>
              <a:gd name="connsiteY4" fmla="*/ 0 h 1597152"/>
              <a:gd name="connsiteX0" fmla="*/ 0 w 19437035"/>
              <a:gd name="connsiteY0" fmla="*/ 101983 h 1597152"/>
              <a:gd name="connsiteX1" fmla="*/ 19437035 w 19437035"/>
              <a:gd name="connsiteY1" fmla="*/ 0 h 1597152"/>
              <a:gd name="connsiteX2" fmla="*/ 19437035 w 19437035"/>
              <a:gd name="connsiteY2" fmla="*/ 1597152 h 1597152"/>
              <a:gd name="connsiteX3" fmla="*/ 487299 w 19437035"/>
              <a:gd name="connsiteY3" fmla="*/ 1441152 h 1597152"/>
              <a:gd name="connsiteX4" fmla="*/ 0 w 19437035"/>
              <a:gd name="connsiteY4" fmla="*/ 101983 h 1597152"/>
              <a:gd name="connsiteX0" fmla="*/ 219686 w 19656721"/>
              <a:gd name="connsiteY0" fmla="*/ 101983 h 1597152"/>
              <a:gd name="connsiteX1" fmla="*/ 19656721 w 19656721"/>
              <a:gd name="connsiteY1" fmla="*/ 0 h 1597152"/>
              <a:gd name="connsiteX2" fmla="*/ 19656721 w 19656721"/>
              <a:gd name="connsiteY2" fmla="*/ 1597152 h 1597152"/>
              <a:gd name="connsiteX3" fmla="*/ 706985 w 19656721"/>
              <a:gd name="connsiteY3" fmla="*/ 1441152 h 1597152"/>
              <a:gd name="connsiteX4" fmla="*/ 0 w 19656721"/>
              <a:gd name="connsiteY4" fmla="*/ 340332 h 1597152"/>
              <a:gd name="connsiteX5" fmla="*/ 219686 w 19656721"/>
              <a:gd name="connsiteY5" fmla="*/ 101983 h 1597152"/>
              <a:gd name="connsiteX0" fmla="*/ 219686 w 19656721"/>
              <a:gd name="connsiteY0" fmla="*/ 101983 h 1441152"/>
              <a:gd name="connsiteX1" fmla="*/ 19656721 w 19656721"/>
              <a:gd name="connsiteY1" fmla="*/ 0 h 1441152"/>
              <a:gd name="connsiteX2" fmla="*/ 18674458 w 19656721"/>
              <a:gd name="connsiteY2" fmla="*/ 383491 h 1441152"/>
              <a:gd name="connsiteX3" fmla="*/ 706985 w 19656721"/>
              <a:gd name="connsiteY3" fmla="*/ 1441152 h 1441152"/>
              <a:gd name="connsiteX4" fmla="*/ 0 w 19656721"/>
              <a:gd name="connsiteY4" fmla="*/ 340332 h 1441152"/>
              <a:gd name="connsiteX5" fmla="*/ 219686 w 19656721"/>
              <a:gd name="connsiteY5" fmla="*/ 101983 h 1441152"/>
              <a:gd name="connsiteX0" fmla="*/ 219686 w 19225520"/>
              <a:gd name="connsiteY0" fmla="*/ 56952 h 1396121"/>
              <a:gd name="connsiteX1" fmla="*/ 19225520 w 19225520"/>
              <a:gd name="connsiteY1" fmla="*/ 0 h 1396121"/>
              <a:gd name="connsiteX2" fmla="*/ 18674458 w 19225520"/>
              <a:gd name="connsiteY2" fmla="*/ 338460 h 1396121"/>
              <a:gd name="connsiteX3" fmla="*/ 706985 w 19225520"/>
              <a:gd name="connsiteY3" fmla="*/ 1396121 h 1396121"/>
              <a:gd name="connsiteX4" fmla="*/ 0 w 19225520"/>
              <a:gd name="connsiteY4" fmla="*/ 295301 h 1396121"/>
              <a:gd name="connsiteX5" fmla="*/ 219686 w 19225520"/>
              <a:gd name="connsiteY5" fmla="*/ 56952 h 139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5520" h="1396121">
                <a:moveTo>
                  <a:pt x="219686" y="56952"/>
                </a:moveTo>
                <a:lnTo>
                  <a:pt x="19225520" y="0"/>
                </a:lnTo>
                <a:lnTo>
                  <a:pt x="18674458" y="338460"/>
                </a:lnTo>
                <a:lnTo>
                  <a:pt x="706985" y="1396121"/>
                </a:lnTo>
                <a:cubicBezTo>
                  <a:pt x="651889" y="1267832"/>
                  <a:pt x="55096" y="423590"/>
                  <a:pt x="0" y="295301"/>
                </a:cubicBezTo>
                <a:lnTo>
                  <a:pt x="219686" y="56952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1C32F0-7575-407E-A19B-C26DA511C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/>
          <a:stretch/>
        </p:blipFill>
        <p:spPr>
          <a:xfrm>
            <a:off x="0" y="-35052"/>
            <a:ext cx="15593648" cy="10285714"/>
          </a:xfrm>
          <a:prstGeom prst="rtTriangle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F1CED-2104-4772-ADAE-0B8F257B5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354300" cy="1989137"/>
          </a:xfrm>
          <a:noFill/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C42EE9-E6E2-454D-B8DD-F510E3689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07D782-B339-4301-B8FB-37635954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1200" y="9534525"/>
            <a:ext cx="61722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7E7D4-EDE5-47FE-86DA-F7C6FED3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96800" y="9534525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6C3411CF-54D5-447E-B7B5-82C02D6BD4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7301" y="2857500"/>
            <a:ext cx="15354300" cy="62484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3B75F39E-A852-406F-B57C-98A235AAFF47}"/>
              </a:ext>
            </a:extLst>
          </p:cNvPr>
          <p:cNvSpPr/>
          <p:nvPr userDrawn="1"/>
        </p:nvSpPr>
        <p:spPr>
          <a:xfrm rot="12759850">
            <a:off x="33268" y="1403370"/>
            <a:ext cx="3466337" cy="33054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553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C3A406-D70A-481F-A6AD-D43C656D3BCA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ый треугольник 12">
            <a:extLst>
              <a:ext uri="{FF2B5EF4-FFF2-40B4-BE49-F238E27FC236}">
                <a16:creationId xmlns:a16="http://schemas.microsoft.com/office/drawing/2014/main" id="{F2C437B0-0679-4D0E-9ECB-941931170A41}"/>
              </a:ext>
            </a:extLst>
          </p:cNvPr>
          <p:cNvSpPr/>
          <p:nvPr userDrawn="1"/>
        </p:nvSpPr>
        <p:spPr>
          <a:xfrm flipH="1">
            <a:off x="10858500" y="582740"/>
            <a:ext cx="7429500" cy="9704260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араллелограмм 4">
            <a:extLst>
              <a:ext uri="{FF2B5EF4-FFF2-40B4-BE49-F238E27FC236}">
                <a16:creationId xmlns:a16="http://schemas.microsoft.com/office/drawing/2014/main" id="{D478AE97-0CFB-48BB-8581-1A66BF087432}"/>
              </a:ext>
            </a:extLst>
          </p:cNvPr>
          <p:cNvSpPr/>
          <p:nvPr userDrawn="1"/>
        </p:nvSpPr>
        <p:spPr>
          <a:xfrm rot="18600000">
            <a:off x="4259294" y="3035811"/>
            <a:ext cx="16322612" cy="440448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339252 w 2938553"/>
              <a:gd name="connsiteY3" fmla="*/ 398807 h 422859"/>
              <a:gd name="connsiteX4" fmla="*/ 524004 w 2938553"/>
              <a:gd name="connsiteY4" fmla="*/ 422859 h 422859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423338 w 2938553"/>
              <a:gd name="connsiteY3" fmla="*/ 19333 h 422859"/>
              <a:gd name="connsiteX4" fmla="*/ 2339252 w 2938553"/>
              <a:gd name="connsiteY4" fmla="*/ 398807 h 422859"/>
              <a:gd name="connsiteX5" fmla="*/ 524004 w 2938553"/>
              <a:gd name="connsiteY5" fmla="*/ 422859 h 422859"/>
              <a:gd name="connsiteX0" fmla="*/ 524004 w 2938553"/>
              <a:gd name="connsiteY0" fmla="*/ 433980 h 433980"/>
              <a:gd name="connsiteX1" fmla="*/ 0 w 2938553"/>
              <a:gd name="connsiteY1" fmla="*/ 11121 h 433980"/>
              <a:gd name="connsiteX2" fmla="*/ 2938553 w 2938553"/>
              <a:gd name="connsiteY2" fmla="*/ 21131 h 433980"/>
              <a:gd name="connsiteX3" fmla="*/ 1963984 w 2938553"/>
              <a:gd name="connsiteY3" fmla="*/ 21496 h 433980"/>
              <a:gd name="connsiteX4" fmla="*/ 2423338 w 2938553"/>
              <a:gd name="connsiteY4" fmla="*/ 30454 h 433980"/>
              <a:gd name="connsiteX5" fmla="*/ 2339252 w 2938553"/>
              <a:gd name="connsiteY5" fmla="*/ 409928 h 433980"/>
              <a:gd name="connsiteX6" fmla="*/ 524004 w 2938553"/>
              <a:gd name="connsiteY6" fmla="*/ 433980 h 433980"/>
              <a:gd name="connsiteX0" fmla="*/ 524004 w 2431121"/>
              <a:gd name="connsiteY0" fmla="*/ 433980 h 433980"/>
              <a:gd name="connsiteX1" fmla="*/ 0 w 2431121"/>
              <a:gd name="connsiteY1" fmla="*/ 11121 h 433980"/>
              <a:gd name="connsiteX2" fmla="*/ 1953314 w 2431121"/>
              <a:gd name="connsiteY2" fmla="*/ 20868 h 433980"/>
              <a:gd name="connsiteX3" fmla="*/ 1963984 w 2431121"/>
              <a:gd name="connsiteY3" fmla="*/ 21496 h 433980"/>
              <a:gd name="connsiteX4" fmla="*/ 2423338 w 2431121"/>
              <a:gd name="connsiteY4" fmla="*/ 30454 h 433980"/>
              <a:gd name="connsiteX5" fmla="*/ 2339252 w 2431121"/>
              <a:gd name="connsiteY5" fmla="*/ 409928 h 433980"/>
              <a:gd name="connsiteX6" fmla="*/ 524004 w 2431121"/>
              <a:gd name="connsiteY6" fmla="*/ 433980 h 433980"/>
              <a:gd name="connsiteX0" fmla="*/ 524004 w 2430251"/>
              <a:gd name="connsiteY0" fmla="*/ 434052 h 434052"/>
              <a:gd name="connsiteX1" fmla="*/ 0 w 2430251"/>
              <a:gd name="connsiteY1" fmla="*/ 11193 h 434052"/>
              <a:gd name="connsiteX2" fmla="*/ 1953314 w 2430251"/>
              <a:gd name="connsiteY2" fmla="*/ 20940 h 434052"/>
              <a:gd name="connsiteX3" fmla="*/ 1878004 w 2430251"/>
              <a:gd name="connsiteY3" fmla="*/ 21329 h 434052"/>
              <a:gd name="connsiteX4" fmla="*/ 2423338 w 2430251"/>
              <a:gd name="connsiteY4" fmla="*/ 30526 h 434052"/>
              <a:gd name="connsiteX5" fmla="*/ 2339252 w 2430251"/>
              <a:gd name="connsiteY5" fmla="*/ 410000 h 434052"/>
              <a:gd name="connsiteX6" fmla="*/ 524004 w 2430251"/>
              <a:gd name="connsiteY6" fmla="*/ 434052 h 434052"/>
              <a:gd name="connsiteX0" fmla="*/ 524004 w 2339252"/>
              <a:gd name="connsiteY0" fmla="*/ 443811 h 443811"/>
              <a:gd name="connsiteX1" fmla="*/ 0 w 2339252"/>
              <a:gd name="connsiteY1" fmla="*/ 20952 h 443811"/>
              <a:gd name="connsiteX2" fmla="*/ 1953314 w 2339252"/>
              <a:gd name="connsiteY2" fmla="*/ 30699 h 443811"/>
              <a:gd name="connsiteX3" fmla="*/ 1878004 w 2339252"/>
              <a:gd name="connsiteY3" fmla="*/ 31088 h 443811"/>
              <a:gd name="connsiteX4" fmla="*/ 1869579 w 2339252"/>
              <a:gd name="connsiteY4" fmla="*/ 26975 h 443811"/>
              <a:gd name="connsiteX5" fmla="*/ 2339252 w 2339252"/>
              <a:gd name="connsiteY5" fmla="*/ 419759 h 443811"/>
              <a:gd name="connsiteX6" fmla="*/ 524004 w 2339252"/>
              <a:gd name="connsiteY6" fmla="*/ 443811 h 443811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953314 w 2339252"/>
              <a:gd name="connsiteY2" fmla="*/ 33183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885117 w 2339252"/>
              <a:gd name="connsiteY2" fmla="*/ 33991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48299"/>
              <a:gd name="connsiteY0" fmla="*/ 446295 h 446295"/>
              <a:gd name="connsiteX1" fmla="*/ 0 w 2348299"/>
              <a:gd name="connsiteY1" fmla="*/ 23436 h 446295"/>
              <a:gd name="connsiteX2" fmla="*/ 1885117 w 2348299"/>
              <a:gd name="connsiteY2" fmla="*/ 33991 h 446295"/>
              <a:gd name="connsiteX3" fmla="*/ 1878004 w 2348299"/>
              <a:gd name="connsiteY3" fmla="*/ 33572 h 446295"/>
              <a:gd name="connsiteX4" fmla="*/ 1870579 w 2348299"/>
              <a:gd name="connsiteY4" fmla="*/ 35547 h 446295"/>
              <a:gd name="connsiteX5" fmla="*/ 1869579 w 2348299"/>
              <a:gd name="connsiteY5" fmla="*/ 29459 h 446295"/>
              <a:gd name="connsiteX6" fmla="*/ 2348299 w 2348299"/>
              <a:gd name="connsiteY6" fmla="*/ 421570 h 446295"/>
              <a:gd name="connsiteX7" fmla="*/ 524004 w 2348299"/>
              <a:gd name="connsiteY7" fmla="*/ 446295 h 446295"/>
              <a:gd name="connsiteX0" fmla="*/ 524004 w 2253182"/>
              <a:gd name="connsiteY0" fmla="*/ 446295 h 446295"/>
              <a:gd name="connsiteX1" fmla="*/ 0 w 2253182"/>
              <a:gd name="connsiteY1" fmla="*/ 23436 h 446295"/>
              <a:gd name="connsiteX2" fmla="*/ 1885117 w 2253182"/>
              <a:gd name="connsiteY2" fmla="*/ 33991 h 446295"/>
              <a:gd name="connsiteX3" fmla="*/ 1878004 w 2253182"/>
              <a:gd name="connsiteY3" fmla="*/ 33572 h 446295"/>
              <a:gd name="connsiteX4" fmla="*/ 1870579 w 2253182"/>
              <a:gd name="connsiteY4" fmla="*/ 35547 h 446295"/>
              <a:gd name="connsiteX5" fmla="*/ 1869579 w 2253182"/>
              <a:gd name="connsiteY5" fmla="*/ 29459 h 446295"/>
              <a:gd name="connsiteX6" fmla="*/ 2253182 w 2253182"/>
              <a:gd name="connsiteY6" fmla="*/ 339995 h 446295"/>
              <a:gd name="connsiteX7" fmla="*/ 524004 w 2253182"/>
              <a:gd name="connsiteY7" fmla="*/ 446295 h 446295"/>
              <a:gd name="connsiteX0" fmla="*/ 487615 w 2253182"/>
              <a:gd name="connsiteY0" fmla="*/ 409180 h 409180"/>
              <a:gd name="connsiteX1" fmla="*/ 0 w 2253182"/>
              <a:gd name="connsiteY1" fmla="*/ 23436 h 409180"/>
              <a:gd name="connsiteX2" fmla="*/ 1885117 w 2253182"/>
              <a:gd name="connsiteY2" fmla="*/ 33991 h 409180"/>
              <a:gd name="connsiteX3" fmla="*/ 1878004 w 2253182"/>
              <a:gd name="connsiteY3" fmla="*/ 33572 h 409180"/>
              <a:gd name="connsiteX4" fmla="*/ 1870579 w 2253182"/>
              <a:gd name="connsiteY4" fmla="*/ 35547 h 409180"/>
              <a:gd name="connsiteX5" fmla="*/ 1869579 w 2253182"/>
              <a:gd name="connsiteY5" fmla="*/ 29459 h 409180"/>
              <a:gd name="connsiteX6" fmla="*/ 2253182 w 2253182"/>
              <a:gd name="connsiteY6" fmla="*/ 339995 h 409180"/>
              <a:gd name="connsiteX7" fmla="*/ 487615 w 2253182"/>
              <a:gd name="connsiteY7" fmla="*/ 409180 h 40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3182" h="409180">
                <a:moveTo>
                  <a:pt x="487615" y="409180"/>
                </a:moveTo>
                <a:lnTo>
                  <a:pt x="0" y="23436"/>
                </a:lnTo>
                <a:lnTo>
                  <a:pt x="1885117" y="33991"/>
                </a:lnTo>
                <a:lnTo>
                  <a:pt x="1878004" y="33572"/>
                </a:lnTo>
                <a:cubicBezTo>
                  <a:pt x="1866345" y="29067"/>
                  <a:pt x="1871983" y="36232"/>
                  <a:pt x="1870579" y="35547"/>
                </a:cubicBezTo>
                <a:cubicBezTo>
                  <a:pt x="1869175" y="34862"/>
                  <a:pt x="1793597" y="-39890"/>
                  <a:pt x="1869579" y="29459"/>
                </a:cubicBezTo>
                <a:lnTo>
                  <a:pt x="2253182" y="339995"/>
                </a:lnTo>
                <a:lnTo>
                  <a:pt x="487615" y="4091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FC50D5D3-E227-4AAD-AA6B-68A07CD9D73E}"/>
              </a:ext>
            </a:extLst>
          </p:cNvPr>
          <p:cNvSpPr/>
          <p:nvPr userDrawn="1"/>
        </p:nvSpPr>
        <p:spPr>
          <a:xfrm rot="18594348" flipH="1">
            <a:off x="9395032" y="2427153"/>
            <a:ext cx="6881653" cy="381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667DDC2D-9FA8-4DFB-99C5-3D21208AE78D}"/>
              </a:ext>
            </a:extLst>
          </p:cNvPr>
          <p:cNvSpPr/>
          <p:nvPr userDrawn="1"/>
        </p:nvSpPr>
        <p:spPr>
          <a:xfrm rot="18638020" flipH="1">
            <a:off x="3992341" y="7241779"/>
            <a:ext cx="6881653" cy="381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261077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1200" y="9534525"/>
            <a:ext cx="61722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20600" y="9534525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7300" y="2766328"/>
            <a:ext cx="7048500" cy="656340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E537A783-38E5-4B73-BCC5-9D0C7CFB01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86899" y="2766329"/>
            <a:ext cx="7048501" cy="656340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774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2600" y="2738438"/>
            <a:ext cx="11468100" cy="65278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600" y="547688"/>
            <a:ext cx="11468100" cy="198913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6159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2155888"/>
          </a:xfrm>
          <a:solidFill>
            <a:schemeClr val="bg1"/>
          </a:solidFill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6157" y="2703575"/>
            <a:ext cx="15773400" cy="683094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777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358" y="2736723"/>
            <a:ext cx="15773400" cy="65278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5190747" y="547688"/>
            <a:ext cx="11201401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7120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BF3905A5-284C-43CD-9819-9A47EECE24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0C3812D-280C-4021-AAA3-FE705D0577F9}"/>
              </a:ext>
            </a:extLst>
          </p:cNvPr>
          <p:cNvSpPr/>
          <p:nvPr userDrawn="1"/>
        </p:nvSpPr>
        <p:spPr>
          <a:xfrm>
            <a:off x="1289685" y="9273858"/>
            <a:ext cx="13164819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D86D0DCF-58CC-4A15-9671-7C822D9DD3B1}"/>
              </a:ext>
            </a:extLst>
          </p:cNvPr>
          <p:cNvSpPr/>
          <p:nvPr userDrawn="1"/>
        </p:nvSpPr>
        <p:spPr>
          <a:xfrm rot="240000">
            <a:off x="-112934" y="6910040"/>
            <a:ext cx="1606102" cy="2422786"/>
          </a:xfrm>
          <a:custGeom>
            <a:avLst/>
            <a:gdLst>
              <a:gd name="connsiteX0" fmla="*/ 0 w 4816689"/>
              <a:gd name="connsiteY0" fmla="*/ 6560820 h 7914610"/>
              <a:gd name="connsiteX1" fmla="*/ 4816689 w 4816689"/>
              <a:gd name="connsiteY1" fmla="*/ 0 h 7914610"/>
              <a:gd name="connsiteX2" fmla="*/ 4816689 w 4816689"/>
              <a:gd name="connsiteY2" fmla="*/ 7659859 h 7914610"/>
              <a:gd name="connsiteX3" fmla="*/ 3976175 w 4816689"/>
              <a:gd name="connsiteY3" fmla="*/ 7914610 h 7914610"/>
              <a:gd name="connsiteX4" fmla="*/ 0 w 4816689"/>
              <a:gd name="connsiteY4" fmla="*/ 6560820 h 7914610"/>
              <a:gd name="connsiteX0" fmla="*/ 0 w 4816689"/>
              <a:gd name="connsiteY0" fmla="*/ 4114800 h 5468590"/>
              <a:gd name="connsiteX1" fmla="*/ 450430 w 4816689"/>
              <a:gd name="connsiteY1" fmla="*/ 0 h 5468590"/>
              <a:gd name="connsiteX2" fmla="*/ 4816689 w 4816689"/>
              <a:gd name="connsiteY2" fmla="*/ 5213839 h 5468590"/>
              <a:gd name="connsiteX3" fmla="*/ 3976175 w 4816689"/>
              <a:gd name="connsiteY3" fmla="*/ 5468590 h 5468590"/>
              <a:gd name="connsiteX4" fmla="*/ 0 w 4816689"/>
              <a:gd name="connsiteY4" fmla="*/ 4114800 h 5468590"/>
              <a:gd name="connsiteX0" fmla="*/ 0 w 4405209"/>
              <a:gd name="connsiteY0" fmla="*/ 4229100 h 5468590"/>
              <a:gd name="connsiteX1" fmla="*/ 38950 w 4405209"/>
              <a:gd name="connsiteY1" fmla="*/ 0 h 5468590"/>
              <a:gd name="connsiteX2" fmla="*/ 4405209 w 4405209"/>
              <a:gd name="connsiteY2" fmla="*/ 5213839 h 5468590"/>
              <a:gd name="connsiteX3" fmla="*/ 3564695 w 4405209"/>
              <a:gd name="connsiteY3" fmla="*/ 5468590 h 5468590"/>
              <a:gd name="connsiteX4" fmla="*/ 0 w 4405209"/>
              <a:gd name="connsiteY4" fmla="*/ 4229100 h 5468590"/>
              <a:gd name="connsiteX0" fmla="*/ 0 w 3564695"/>
              <a:gd name="connsiteY0" fmla="*/ 4570241 h 5809731"/>
              <a:gd name="connsiteX1" fmla="*/ 38950 w 3564695"/>
              <a:gd name="connsiteY1" fmla="*/ 341141 h 5809731"/>
              <a:gd name="connsiteX2" fmla="*/ 3353649 w 3564695"/>
              <a:gd name="connsiteY2" fmla="*/ 0 h 5809731"/>
              <a:gd name="connsiteX3" fmla="*/ 3564695 w 3564695"/>
              <a:gd name="connsiteY3" fmla="*/ 5809731 h 5809731"/>
              <a:gd name="connsiteX4" fmla="*/ 0 w 3564695"/>
              <a:gd name="connsiteY4" fmla="*/ 4570241 h 5809731"/>
              <a:gd name="connsiteX0" fmla="*/ 0 w 3353649"/>
              <a:gd name="connsiteY0" fmla="*/ 4570241 h 4575291"/>
              <a:gd name="connsiteX1" fmla="*/ 38950 w 3353649"/>
              <a:gd name="connsiteY1" fmla="*/ 341141 h 4575291"/>
              <a:gd name="connsiteX2" fmla="*/ 3353649 w 3353649"/>
              <a:gd name="connsiteY2" fmla="*/ 0 h 4575291"/>
              <a:gd name="connsiteX3" fmla="*/ 181416 w 3353649"/>
              <a:gd name="connsiteY3" fmla="*/ 4575291 h 4575291"/>
              <a:gd name="connsiteX4" fmla="*/ 0 w 3353649"/>
              <a:gd name="connsiteY4" fmla="*/ 4570241 h 4575291"/>
              <a:gd name="connsiteX0" fmla="*/ 0 w 3650829"/>
              <a:gd name="connsiteY0" fmla="*/ 4229100 h 4234150"/>
              <a:gd name="connsiteX1" fmla="*/ 38950 w 3650829"/>
              <a:gd name="connsiteY1" fmla="*/ 0 h 4234150"/>
              <a:gd name="connsiteX2" fmla="*/ 3650829 w 3650829"/>
              <a:gd name="connsiteY2" fmla="*/ 253219 h 4234150"/>
              <a:gd name="connsiteX3" fmla="*/ 181416 w 3650829"/>
              <a:gd name="connsiteY3" fmla="*/ 4234150 h 4234150"/>
              <a:gd name="connsiteX4" fmla="*/ 0 w 3650829"/>
              <a:gd name="connsiteY4" fmla="*/ 4229100 h 4234150"/>
              <a:gd name="connsiteX0" fmla="*/ 0 w 3650829"/>
              <a:gd name="connsiteY0" fmla="*/ 4160520 h 4165570"/>
              <a:gd name="connsiteX1" fmla="*/ 633310 w 3650829"/>
              <a:gd name="connsiteY1" fmla="*/ 0 h 4165570"/>
              <a:gd name="connsiteX2" fmla="*/ 3650829 w 3650829"/>
              <a:gd name="connsiteY2" fmla="*/ 184639 h 4165570"/>
              <a:gd name="connsiteX3" fmla="*/ 181416 w 3650829"/>
              <a:gd name="connsiteY3" fmla="*/ 4165570 h 4165570"/>
              <a:gd name="connsiteX4" fmla="*/ 0 w 3650829"/>
              <a:gd name="connsiteY4" fmla="*/ 4160520 h 4165570"/>
              <a:gd name="connsiteX0" fmla="*/ 687264 w 3469413"/>
              <a:gd name="connsiteY0" fmla="*/ 3360420 h 4165570"/>
              <a:gd name="connsiteX1" fmla="*/ 451894 w 3469413"/>
              <a:gd name="connsiteY1" fmla="*/ 0 h 4165570"/>
              <a:gd name="connsiteX2" fmla="*/ 3469413 w 3469413"/>
              <a:gd name="connsiteY2" fmla="*/ 184639 h 4165570"/>
              <a:gd name="connsiteX3" fmla="*/ 0 w 3469413"/>
              <a:gd name="connsiteY3" fmla="*/ 4165570 h 4165570"/>
              <a:gd name="connsiteX4" fmla="*/ 687264 w 3469413"/>
              <a:gd name="connsiteY4" fmla="*/ 3360420 h 4165570"/>
              <a:gd name="connsiteX0" fmla="*/ 235370 w 3017519"/>
              <a:gd name="connsiteY0" fmla="*/ 336042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235370 w 3017519"/>
              <a:gd name="connsiteY4" fmla="*/ 3360420 h 3365470"/>
              <a:gd name="connsiteX0" fmla="*/ 375530 w 3017519"/>
              <a:gd name="connsiteY0" fmla="*/ 335297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375530 w 3017519"/>
              <a:gd name="connsiteY4" fmla="*/ 3352970 h 3365470"/>
              <a:gd name="connsiteX0" fmla="*/ 307085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5 w 2949074"/>
              <a:gd name="connsiteY4" fmla="*/ 3374451 h 3386951"/>
              <a:gd name="connsiteX0" fmla="*/ 307086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6 w 2949074"/>
              <a:gd name="connsiteY4" fmla="*/ 3374451 h 3386951"/>
              <a:gd name="connsiteX0" fmla="*/ 330442 w 2949074"/>
              <a:gd name="connsiteY0" fmla="*/ 3373208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30442 w 2949074"/>
              <a:gd name="connsiteY4" fmla="*/ 3373208 h 338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074" h="3386951">
                <a:moveTo>
                  <a:pt x="330442" y="3373208"/>
                </a:moveTo>
                <a:lnTo>
                  <a:pt x="0" y="0"/>
                </a:lnTo>
                <a:lnTo>
                  <a:pt x="2949074" y="206120"/>
                </a:lnTo>
                <a:lnTo>
                  <a:pt x="142601" y="3386951"/>
                </a:lnTo>
                <a:lnTo>
                  <a:pt x="330442" y="3373208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Параллелограмм 10">
            <a:extLst>
              <a:ext uri="{FF2B5EF4-FFF2-40B4-BE49-F238E27FC236}">
                <a16:creationId xmlns:a16="http://schemas.microsoft.com/office/drawing/2014/main" id="{78AD3DC7-FEEA-4315-9E25-CD157DF6C7C3}"/>
              </a:ext>
            </a:extLst>
          </p:cNvPr>
          <p:cNvSpPr/>
          <p:nvPr userDrawn="1"/>
        </p:nvSpPr>
        <p:spPr>
          <a:xfrm>
            <a:off x="1975412" y="2743330"/>
            <a:ext cx="15384852" cy="5541637"/>
          </a:xfrm>
          <a:custGeom>
            <a:avLst/>
            <a:gdLst>
              <a:gd name="connsiteX0" fmla="*/ 0 w 8364219"/>
              <a:gd name="connsiteY0" fmla="*/ 2919413 h 2919413"/>
              <a:gd name="connsiteX1" fmla="*/ 729853 w 8364219"/>
              <a:gd name="connsiteY1" fmla="*/ 0 h 2919413"/>
              <a:gd name="connsiteX2" fmla="*/ 8364219 w 8364219"/>
              <a:gd name="connsiteY2" fmla="*/ 0 h 2919413"/>
              <a:gd name="connsiteX3" fmla="*/ 7634366 w 8364219"/>
              <a:gd name="connsiteY3" fmla="*/ 2919413 h 2919413"/>
              <a:gd name="connsiteX4" fmla="*/ 0 w 8364219"/>
              <a:gd name="connsiteY4" fmla="*/ 2919413 h 2919413"/>
              <a:gd name="connsiteX0" fmla="*/ 0 w 10193019"/>
              <a:gd name="connsiteY0" fmla="*/ 2919413 h 2919413"/>
              <a:gd name="connsiteX1" fmla="*/ 729853 w 10193019"/>
              <a:gd name="connsiteY1" fmla="*/ 0 h 2919413"/>
              <a:gd name="connsiteX2" fmla="*/ 10193019 w 10193019"/>
              <a:gd name="connsiteY2" fmla="*/ 137160 h 2919413"/>
              <a:gd name="connsiteX3" fmla="*/ 7634366 w 10193019"/>
              <a:gd name="connsiteY3" fmla="*/ 2919413 h 2919413"/>
              <a:gd name="connsiteX4" fmla="*/ 0 w 10193019"/>
              <a:gd name="connsiteY4" fmla="*/ 2919413 h 2919413"/>
              <a:gd name="connsiteX0" fmla="*/ 0 w 10421619"/>
              <a:gd name="connsiteY0" fmla="*/ 2919413 h 2919413"/>
              <a:gd name="connsiteX1" fmla="*/ 729853 w 10421619"/>
              <a:gd name="connsiteY1" fmla="*/ 0 h 2919413"/>
              <a:gd name="connsiteX2" fmla="*/ 10421619 w 10421619"/>
              <a:gd name="connsiteY2" fmla="*/ 160020 h 2919413"/>
              <a:gd name="connsiteX3" fmla="*/ 7634366 w 10421619"/>
              <a:gd name="connsiteY3" fmla="*/ 2919413 h 2919413"/>
              <a:gd name="connsiteX4" fmla="*/ 0 w 10421619"/>
              <a:gd name="connsiteY4" fmla="*/ 2919413 h 2919413"/>
              <a:gd name="connsiteX0" fmla="*/ 0 w 10421619"/>
              <a:gd name="connsiteY0" fmla="*/ 2827973 h 2827973"/>
              <a:gd name="connsiteX1" fmla="*/ 2192893 w 10421619"/>
              <a:gd name="connsiteY1" fmla="*/ 0 h 2827973"/>
              <a:gd name="connsiteX2" fmla="*/ 10421619 w 10421619"/>
              <a:gd name="connsiteY2" fmla="*/ 68580 h 2827973"/>
              <a:gd name="connsiteX3" fmla="*/ 7634366 w 10421619"/>
              <a:gd name="connsiteY3" fmla="*/ 2827973 h 2827973"/>
              <a:gd name="connsiteX4" fmla="*/ 0 w 10421619"/>
              <a:gd name="connsiteY4" fmla="*/ 2827973 h 2827973"/>
              <a:gd name="connsiteX0" fmla="*/ 0 w 10421619"/>
              <a:gd name="connsiteY0" fmla="*/ 2805113 h 2805113"/>
              <a:gd name="connsiteX1" fmla="*/ 2398633 w 10421619"/>
              <a:gd name="connsiteY1" fmla="*/ 0 h 2805113"/>
              <a:gd name="connsiteX2" fmla="*/ 10421619 w 10421619"/>
              <a:gd name="connsiteY2" fmla="*/ 45720 h 2805113"/>
              <a:gd name="connsiteX3" fmla="*/ 7634366 w 10421619"/>
              <a:gd name="connsiteY3" fmla="*/ 2805113 h 2805113"/>
              <a:gd name="connsiteX4" fmla="*/ 0 w 10421619"/>
              <a:gd name="connsiteY4" fmla="*/ 2805113 h 2805113"/>
              <a:gd name="connsiteX0" fmla="*/ 0 w 10467339"/>
              <a:gd name="connsiteY0" fmla="*/ 2759393 h 2805113"/>
              <a:gd name="connsiteX1" fmla="*/ 2444353 w 10467339"/>
              <a:gd name="connsiteY1" fmla="*/ 0 h 2805113"/>
              <a:gd name="connsiteX2" fmla="*/ 10467339 w 10467339"/>
              <a:gd name="connsiteY2" fmla="*/ 45720 h 2805113"/>
              <a:gd name="connsiteX3" fmla="*/ 7680086 w 10467339"/>
              <a:gd name="connsiteY3" fmla="*/ 2805113 h 2805113"/>
              <a:gd name="connsiteX4" fmla="*/ 0 w 10467339"/>
              <a:gd name="connsiteY4" fmla="*/ 2759393 h 2805113"/>
              <a:gd name="connsiteX0" fmla="*/ 0 w 10535919"/>
              <a:gd name="connsiteY0" fmla="*/ 2736533 h 2805113"/>
              <a:gd name="connsiteX1" fmla="*/ 2512933 w 10535919"/>
              <a:gd name="connsiteY1" fmla="*/ 0 h 2805113"/>
              <a:gd name="connsiteX2" fmla="*/ 10535919 w 10535919"/>
              <a:gd name="connsiteY2" fmla="*/ 45720 h 2805113"/>
              <a:gd name="connsiteX3" fmla="*/ 7748666 w 10535919"/>
              <a:gd name="connsiteY3" fmla="*/ 2805113 h 2805113"/>
              <a:gd name="connsiteX4" fmla="*/ 0 w 10535919"/>
              <a:gd name="connsiteY4" fmla="*/ 2736533 h 2805113"/>
              <a:gd name="connsiteX0" fmla="*/ 0 w 10535919"/>
              <a:gd name="connsiteY0" fmla="*/ 2722238 h 2790818"/>
              <a:gd name="connsiteX1" fmla="*/ 3251396 w 10535919"/>
              <a:gd name="connsiteY1" fmla="*/ 0 h 2790818"/>
              <a:gd name="connsiteX2" fmla="*/ 10535919 w 10535919"/>
              <a:gd name="connsiteY2" fmla="*/ 31425 h 2790818"/>
              <a:gd name="connsiteX3" fmla="*/ 7748666 w 10535919"/>
              <a:gd name="connsiteY3" fmla="*/ 2790818 h 2790818"/>
              <a:gd name="connsiteX4" fmla="*/ 0 w 10535919"/>
              <a:gd name="connsiteY4" fmla="*/ 2722238 h 2790818"/>
              <a:gd name="connsiteX0" fmla="*/ 0 w 10617970"/>
              <a:gd name="connsiteY0" fmla="*/ 2507811 h 2790818"/>
              <a:gd name="connsiteX1" fmla="*/ 3333447 w 10617970"/>
              <a:gd name="connsiteY1" fmla="*/ 0 h 2790818"/>
              <a:gd name="connsiteX2" fmla="*/ 10617970 w 10617970"/>
              <a:gd name="connsiteY2" fmla="*/ 31425 h 2790818"/>
              <a:gd name="connsiteX3" fmla="*/ 7830717 w 10617970"/>
              <a:gd name="connsiteY3" fmla="*/ 2790818 h 2790818"/>
              <a:gd name="connsiteX4" fmla="*/ 0 w 10617970"/>
              <a:gd name="connsiteY4" fmla="*/ 2507811 h 2790818"/>
              <a:gd name="connsiteX0" fmla="*/ 0 w 10617970"/>
              <a:gd name="connsiteY0" fmla="*/ 2536401 h 2819408"/>
              <a:gd name="connsiteX1" fmla="*/ 3312935 w 10617970"/>
              <a:gd name="connsiteY1" fmla="*/ 0 h 2819408"/>
              <a:gd name="connsiteX2" fmla="*/ 10617970 w 10617970"/>
              <a:gd name="connsiteY2" fmla="*/ 60015 h 2819408"/>
              <a:gd name="connsiteX3" fmla="*/ 7830717 w 10617970"/>
              <a:gd name="connsiteY3" fmla="*/ 2819408 h 2819408"/>
              <a:gd name="connsiteX4" fmla="*/ 0 w 10617970"/>
              <a:gd name="connsiteY4" fmla="*/ 2536401 h 2819408"/>
              <a:gd name="connsiteX0" fmla="*/ 0 w 10617970"/>
              <a:gd name="connsiteY0" fmla="*/ 2536401 h 2676457"/>
              <a:gd name="connsiteX1" fmla="*/ 3312935 w 10617970"/>
              <a:gd name="connsiteY1" fmla="*/ 0 h 2676457"/>
              <a:gd name="connsiteX2" fmla="*/ 10617970 w 10617970"/>
              <a:gd name="connsiteY2" fmla="*/ 60015 h 2676457"/>
              <a:gd name="connsiteX3" fmla="*/ 6907638 w 10617970"/>
              <a:gd name="connsiteY3" fmla="*/ 2676457 h 2676457"/>
              <a:gd name="connsiteX4" fmla="*/ 0 w 10617970"/>
              <a:gd name="connsiteY4" fmla="*/ 2536401 h 2676457"/>
              <a:gd name="connsiteX0" fmla="*/ 0 w 10617970"/>
              <a:gd name="connsiteY0" fmla="*/ 2536401 h 2733638"/>
              <a:gd name="connsiteX1" fmla="*/ 3312935 w 10617970"/>
              <a:gd name="connsiteY1" fmla="*/ 0 h 2733638"/>
              <a:gd name="connsiteX2" fmla="*/ 10617970 w 10617970"/>
              <a:gd name="connsiteY2" fmla="*/ 60015 h 2733638"/>
              <a:gd name="connsiteX3" fmla="*/ 6846100 w 10617970"/>
              <a:gd name="connsiteY3" fmla="*/ 2733638 h 2733638"/>
              <a:gd name="connsiteX4" fmla="*/ 0 w 10617970"/>
              <a:gd name="connsiteY4" fmla="*/ 2536401 h 2733638"/>
              <a:gd name="connsiteX0" fmla="*/ 0 w 10638483"/>
              <a:gd name="connsiteY0" fmla="*/ 2536401 h 2733638"/>
              <a:gd name="connsiteX1" fmla="*/ 3312935 w 10638483"/>
              <a:gd name="connsiteY1" fmla="*/ 0 h 2733638"/>
              <a:gd name="connsiteX2" fmla="*/ 10638483 w 10638483"/>
              <a:gd name="connsiteY2" fmla="*/ 17130 h 2733638"/>
              <a:gd name="connsiteX3" fmla="*/ 6846100 w 10638483"/>
              <a:gd name="connsiteY3" fmla="*/ 2733638 h 2733638"/>
              <a:gd name="connsiteX4" fmla="*/ 0 w 10638483"/>
              <a:gd name="connsiteY4" fmla="*/ 2536401 h 2733638"/>
              <a:gd name="connsiteX0" fmla="*/ 0 w 10679509"/>
              <a:gd name="connsiteY0" fmla="*/ 2693648 h 2733638"/>
              <a:gd name="connsiteX1" fmla="*/ 3353961 w 10679509"/>
              <a:gd name="connsiteY1" fmla="*/ 0 h 2733638"/>
              <a:gd name="connsiteX2" fmla="*/ 10679509 w 10679509"/>
              <a:gd name="connsiteY2" fmla="*/ 17130 h 2733638"/>
              <a:gd name="connsiteX3" fmla="*/ 6887126 w 10679509"/>
              <a:gd name="connsiteY3" fmla="*/ 2733638 h 2733638"/>
              <a:gd name="connsiteX4" fmla="*/ 0 w 10679509"/>
              <a:gd name="connsiteY4" fmla="*/ 2693648 h 2733638"/>
              <a:gd name="connsiteX0" fmla="*/ 0 w 10782073"/>
              <a:gd name="connsiteY0" fmla="*/ 2693648 h 2733638"/>
              <a:gd name="connsiteX1" fmla="*/ 3353961 w 10782073"/>
              <a:gd name="connsiteY1" fmla="*/ 0 h 2733638"/>
              <a:gd name="connsiteX2" fmla="*/ 10782073 w 10782073"/>
              <a:gd name="connsiteY2" fmla="*/ 45720 h 2733638"/>
              <a:gd name="connsiteX3" fmla="*/ 6887126 w 10782073"/>
              <a:gd name="connsiteY3" fmla="*/ 2733638 h 2733638"/>
              <a:gd name="connsiteX4" fmla="*/ 0 w 10782073"/>
              <a:gd name="connsiteY4" fmla="*/ 2693648 h 2733638"/>
              <a:gd name="connsiteX0" fmla="*/ 0 w 10782073"/>
              <a:gd name="connsiteY0" fmla="*/ 2693648 h 2719343"/>
              <a:gd name="connsiteX1" fmla="*/ 3353961 w 10782073"/>
              <a:gd name="connsiteY1" fmla="*/ 0 h 2719343"/>
              <a:gd name="connsiteX2" fmla="*/ 10782073 w 10782073"/>
              <a:gd name="connsiteY2" fmla="*/ 45720 h 2719343"/>
              <a:gd name="connsiteX3" fmla="*/ 6907639 w 10782073"/>
              <a:gd name="connsiteY3" fmla="*/ 2719343 h 2719343"/>
              <a:gd name="connsiteX4" fmla="*/ 0 w 10782073"/>
              <a:gd name="connsiteY4" fmla="*/ 2693648 h 271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2073" h="2719343">
                <a:moveTo>
                  <a:pt x="0" y="2693648"/>
                </a:moveTo>
                <a:lnTo>
                  <a:pt x="3353961" y="0"/>
                </a:lnTo>
                <a:lnTo>
                  <a:pt x="10782073" y="45720"/>
                </a:lnTo>
                <a:lnTo>
                  <a:pt x="6907639" y="2719343"/>
                </a:lnTo>
                <a:lnTo>
                  <a:pt x="0" y="2693648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F4CE39D7-137A-45DE-AACA-91B777BEEA5A}"/>
              </a:ext>
            </a:extLst>
          </p:cNvPr>
          <p:cNvSpPr/>
          <p:nvPr userDrawn="1"/>
        </p:nvSpPr>
        <p:spPr>
          <a:xfrm rot="-120000">
            <a:off x="13455450" y="3136310"/>
            <a:ext cx="4949373" cy="4594030"/>
          </a:xfrm>
          <a:custGeom>
            <a:avLst/>
            <a:gdLst>
              <a:gd name="connsiteX0" fmla="*/ 0 w 5701682"/>
              <a:gd name="connsiteY0" fmla="*/ 8130453 h 9558000"/>
              <a:gd name="connsiteX1" fmla="*/ 5701682 w 5701682"/>
              <a:gd name="connsiteY1" fmla="*/ 0 h 9558000"/>
              <a:gd name="connsiteX2" fmla="*/ 5701682 w 5701682"/>
              <a:gd name="connsiteY2" fmla="*/ 9558000 h 9558000"/>
              <a:gd name="connsiteX3" fmla="*/ 0 w 5701682"/>
              <a:gd name="connsiteY3" fmla="*/ 8130453 h 9558000"/>
              <a:gd name="connsiteX0" fmla="*/ 0 w 6661802"/>
              <a:gd name="connsiteY0" fmla="*/ 6358326 h 7785873"/>
              <a:gd name="connsiteX1" fmla="*/ 6661802 w 6661802"/>
              <a:gd name="connsiteY1" fmla="*/ 0 h 7785873"/>
              <a:gd name="connsiteX2" fmla="*/ 5701682 w 6661802"/>
              <a:gd name="connsiteY2" fmla="*/ 7785873 h 7785873"/>
              <a:gd name="connsiteX3" fmla="*/ 0 w 6661802"/>
              <a:gd name="connsiteY3" fmla="*/ 6358326 h 7785873"/>
              <a:gd name="connsiteX0" fmla="*/ 0 w 6661802"/>
              <a:gd name="connsiteY0" fmla="*/ 6358326 h 7835099"/>
              <a:gd name="connsiteX1" fmla="*/ 6661802 w 6661802"/>
              <a:gd name="connsiteY1" fmla="*/ 0 h 7835099"/>
              <a:gd name="connsiteX2" fmla="*/ 6593222 w 6661802"/>
              <a:gd name="connsiteY2" fmla="*/ 7835099 h 7835099"/>
              <a:gd name="connsiteX3" fmla="*/ 0 w 6661802"/>
              <a:gd name="connsiteY3" fmla="*/ 6358326 h 7835099"/>
              <a:gd name="connsiteX0" fmla="*/ 0 w 6661802"/>
              <a:gd name="connsiteY0" fmla="*/ 6358326 h 7829914"/>
              <a:gd name="connsiteX1" fmla="*/ 6661802 w 6661802"/>
              <a:gd name="connsiteY1" fmla="*/ 0 h 7829914"/>
              <a:gd name="connsiteX2" fmla="*/ 6451571 w 6661802"/>
              <a:gd name="connsiteY2" fmla="*/ 7829914 h 7829914"/>
              <a:gd name="connsiteX3" fmla="*/ 0 w 6661802"/>
              <a:gd name="connsiteY3" fmla="*/ 6358326 h 7829914"/>
              <a:gd name="connsiteX0" fmla="*/ 0 w 6710668"/>
              <a:gd name="connsiteY0" fmla="*/ 6406086 h 7877674"/>
              <a:gd name="connsiteX1" fmla="*/ 6710668 w 6710668"/>
              <a:gd name="connsiteY1" fmla="*/ 0 h 7877674"/>
              <a:gd name="connsiteX2" fmla="*/ 6451571 w 6710668"/>
              <a:gd name="connsiteY2" fmla="*/ 7877674 h 7877674"/>
              <a:gd name="connsiteX3" fmla="*/ 0 w 6710668"/>
              <a:gd name="connsiteY3" fmla="*/ 6406086 h 7877674"/>
              <a:gd name="connsiteX0" fmla="*/ 0 w 6623279"/>
              <a:gd name="connsiteY0" fmla="*/ 3783190 h 5254778"/>
              <a:gd name="connsiteX1" fmla="*/ 6623279 w 6623279"/>
              <a:gd name="connsiteY1" fmla="*/ 0 h 5254778"/>
              <a:gd name="connsiteX2" fmla="*/ 6451571 w 6623279"/>
              <a:gd name="connsiteY2" fmla="*/ 5254778 h 5254778"/>
              <a:gd name="connsiteX3" fmla="*/ 0 w 6623279"/>
              <a:gd name="connsiteY3" fmla="*/ 3783190 h 5254778"/>
              <a:gd name="connsiteX0" fmla="*/ 0 w 5447277"/>
              <a:gd name="connsiteY0" fmla="*/ 4668565 h 5254778"/>
              <a:gd name="connsiteX1" fmla="*/ 5447277 w 5447277"/>
              <a:gd name="connsiteY1" fmla="*/ 0 h 5254778"/>
              <a:gd name="connsiteX2" fmla="*/ 5275569 w 5447277"/>
              <a:gd name="connsiteY2" fmla="*/ 5254778 h 5254778"/>
              <a:gd name="connsiteX3" fmla="*/ 0 w 5447277"/>
              <a:gd name="connsiteY3" fmla="*/ 4668565 h 5254778"/>
              <a:gd name="connsiteX0" fmla="*/ 0 w 5191706"/>
              <a:gd name="connsiteY0" fmla="*/ 4801792 h 5254778"/>
              <a:gd name="connsiteX1" fmla="*/ 5191706 w 5191706"/>
              <a:gd name="connsiteY1" fmla="*/ 0 h 5254778"/>
              <a:gd name="connsiteX2" fmla="*/ 5019998 w 5191706"/>
              <a:gd name="connsiteY2" fmla="*/ 5254778 h 5254778"/>
              <a:gd name="connsiteX3" fmla="*/ 0 w 5191706"/>
              <a:gd name="connsiteY3" fmla="*/ 4801792 h 5254778"/>
              <a:gd name="connsiteX0" fmla="*/ 0 w 5191706"/>
              <a:gd name="connsiteY0" fmla="*/ 4801792 h 4912678"/>
              <a:gd name="connsiteX1" fmla="*/ 5191706 w 5191706"/>
              <a:gd name="connsiteY1" fmla="*/ 0 h 4912678"/>
              <a:gd name="connsiteX2" fmla="*/ 5149582 w 5191706"/>
              <a:gd name="connsiteY2" fmla="*/ 4912678 h 4912678"/>
              <a:gd name="connsiteX3" fmla="*/ 0 w 5191706"/>
              <a:gd name="connsiteY3" fmla="*/ 4801792 h 4912678"/>
              <a:gd name="connsiteX0" fmla="*/ 0 w 5191706"/>
              <a:gd name="connsiteY0" fmla="*/ 4801792 h 4892965"/>
              <a:gd name="connsiteX1" fmla="*/ 5191706 w 5191706"/>
              <a:gd name="connsiteY1" fmla="*/ 0 h 4892965"/>
              <a:gd name="connsiteX2" fmla="*/ 4981863 w 5191706"/>
              <a:gd name="connsiteY2" fmla="*/ 4892965 h 4892965"/>
              <a:gd name="connsiteX3" fmla="*/ 0 w 5191706"/>
              <a:gd name="connsiteY3" fmla="*/ 4801792 h 4892965"/>
              <a:gd name="connsiteX0" fmla="*/ 0 w 5114541"/>
              <a:gd name="connsiteY0" fmla="*/ 4818191 h 4909364"/>
              <a:gd name="connsiteX1" fmla="*/ 5114541 w 5114541"/>
              <a:gd name="connsiteY1" fmla="*/ 0 h 4909364"/>
              <a:gd name="connsiteX2" fmla="*/ 4981863 w 5114541"/>
              <a:gd name="connsiteY2" fmla="*/ 4909364 h 4909364"/>
              <a:gd name="connsiteX3" fmla="*/ 0 w 5114541"/>
              <a:gd name="connsiteY3" fmla="*/ 4818191 h 4909364"/>
              <a:gd name="connsiteX0" fmla="*/ 0 w 5114541"/>
              <a:gd name="connsiteY0" fmla="*/ 4818191 h 4975736"/>
              <a:gd name="connsiteX1" fmla="*/ 5114541 w 5114541"/>
              <a:gd name="connsiteY1" fmla="*/ 0 h 4975736"/>
              <a:gd name="connsiteX2" fmla="*/ 4940796 w 5114541"/>
              <a:gd name="connsiteY2" fmla="*/ 4975736 h 4975736"/>
              <a:gd name="connsiteX3" fmla="*/ 0 w 5114541"/>
              <a:gd name="connsiteY3" fmla="*/ 4818191 h 497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4541" h="4975736">
                <a:moveTo>
                  <a:pt x="0" y="4818191"/>
                </a:moveTo>
                <a:lnTo>
                  <a:pt x="5114541" y="0"/>
                </a:lnTo>
                <a:lnTo>
                  <a:pt x="4940796" y="4975736"/>
                </a:lnTo>
                <a:lnTo>
                  <a:pt x="0" y="4818191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667FAF73-99E2-4911-9087-E9988CB5F6BB}"/>
              </a:ext>
            </a:extLst>
          </p:cNvPr>
          <p:cNvSpPr txBox="1">
            <a:spLocks/>
          </p:cNvSpPr>
          <p:nvPr userDrawn="1"/>
        </p:nvSpPr>
        <p:spPr>
          <a:xfrm>
            <a:off x="1394460" y="2043110"/>
            <a:ext cx="15773399" cy="345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474A3AF9-7979-48A3-9C98-3B2A5A8CA2C9}"/>
              </a:ext>
            </a:extLst>
          </p:cNvPr>
          <p:cNvSpPr txBox="1">
            <a:spLocks/>
          </p:cNvSpPr>
          <p:nvPr userDrawn="1"/>
        </p:nvSpPr>
        <p:spPr>
          <a:xfrm>
            <a:off x="1394460" y="5522768"/>
            <a:ext cx="15773400" cy="2249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5" name="Параллелограмм 4">
            <a:extLst>
              <a:ext uri="{FF2B5EF4-FFF2-40B4-BE49-F238E27FC236}">
                <a16:creationId xmlns:a16="http://schemas.microsoft.com/office/drawing/2014/main" id="{F11D33B9-9235-4876-9639-BA2484A33D03}"/>
              </a:ext>
            </a:extLst>
          </p:cNvPr>
          <p:cNvSpPr/>
          <p:nvPr userDrawn="1"/>
        </p:nvSpPr>
        <p:spPr>
          <a:xfrm rot="18440162">
            <a:off x="-14785" y="8269766"/>
            <a:ext cx="1946052" cy="308117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8EEA9-FBAF-4761-990C-C88A80506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055" y="1692487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5263B0-52F9-49E1-A657-553F84BCD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842430-8A93-42BF-894D-BA6608AF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B426FF-D332-4BD6-9319-58118FD0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61259A-AAA3-4CCE-B440-22015626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937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60076" y="5593080"/>
            <a:ext cx="7620634" cy="469392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3577463" y="9562857"/>
            <a:ext cx="13164819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251" y="2808938"/>
            <a:ext cx="11391899" cy="5898235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3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1166026" y="6555964"/>
            <a:ext cx="3600000" cy="396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551" y="710999"/>
            <a:ext cx="11163300" cy="1398687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2138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2041D6C-37BA-4BE7-B6C6-C448029A9C69}"/>
              </a:ext>
            </a:extLst>
          </p:cNvPr>
          <p:cNvSpPr/>
          <p:nvPr userDrawn="1"/>
        </p:nvSpPr>
        <p:spPr>
          <a:xfrm>
            <a:off x="3653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8CAC632B-3868-41FF-9484-370BDC57F106}"/>
              </a:ext>
            </a:extLst>
          </p:cNvPr>
          <p:cNvSpPr/>
          <p:nvPr userDrawn="1"/>
        </p:nvSpPr>
        <p:spPr>
          <a:xfrm>
            <a:off x="0" y="0"/>
            <a:ext cx="4830445" cy="9819640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59" y="0"/>
                </a:moveTo>
                <a:lnTo>
                  <a:pt x="1677575" y="9819365"/>
                </a:lnTo>
                <a:lnTo>
                  <a:pt x="0" y="9280749"/>
                </a:lnTo>
                <a:lnTo>
                  <a:pt x="0" y="0"/>
                </a:lnTo>
                <a:lnTo>
                  <a:pt x="483025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Параллелограмм 4">
            <a:extLst>
              <a:ext uri="{FF2B5EF4-FFF2-40B4-BE49-F238E27FC236}">
                <a16:creationId xmlns:a16="http://schemas.microsoft.com/office/drawing/2014/main" id="{A01D34CB-912C-48C5-8F00-0F88922F6CB4}"/>
              </a:ext>
            </a:extLst>
          </p:cNvPr>
          <p:cNvSpPr/>
          <p:nvPr userDrawn="1"/>
        </p:nvSpPr>
        <p:spPr>
          <a:xfrm rot="14829342">
            <a:off x="116883" y="4144607"/>
            <a:ext cx="3600000" cy="328294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7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1A98DBAE-FB34-4B33-83AC-7FF075384FBA}"/>
              </a:ext>
            </a:extLst>
          </p:cNvPr>
          <p:cNvSpPr/>
          <p:nvPr userDrawn="1"/>
        </p:nvSpPr>
        <p:spPr>
          <a:xfrm>
            <a:off x="0" y="950714"/>
            <a:ext cx="4106545" cy="9336405"/>
          </a:xfrm>
          <a:custGeom>
            <a:avLst/>
            <a:gdLst/>
            <a:ahLst/>
            <a:cxnLst/>
            <a:rect l="l" t="t" r="r" b="b"/>
            <a:pathLst>
              <a:path w="4106545" h="9336405">
                <a:moveTo>
                  <a:pt x="1051464" y="2390629"/>
                </a:moveTo>
                <a:lnTo>
                  <a:pt x="4106355" y="9336285"/>
                </a:lnTo>
                <a:lnTo>
                  <a:pt x="0" y="9336285"/>
                </a:lnTo>
                <a:lnTo>
                  <a:pt x="0" y="0"/>
                </a:lnTo>
                <a:lnTo>
                  <a:pt x="1051464" y="2390629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Параллелограмм 4">
            <a:extLst>
              <a:ext uri="{FF2B5EF4-FFF2-40B4-BE49-F238E27FC236}">
                <a16:creationId xmlns:a16="http://schemas.microsoft.com/office/drawing/2014/main" id="{A73D97B9-51B7-4794-A32B-DF39BB56F48B}"/>
              </a:ext>
            </a:extLst>
          </p:cNvPr>
          <p:cNvSpPr/>
          <p:nvPr userDrawn="1"/>
        </p:nvSpPr>
        <p:spPr>
          <a:xfrm rot="14829342">
            <a:off x="1265044" y="8442540"/>
            <a:ext cx="3600000" cy="328294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581400" y="547688"/>
            <a:ext cx="12900443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3581400" y="2744152"/>
            <a:ext cx="12900443" cy="65278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5190747" y="547688"/>
            <a:ext cx="11201401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546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7F845D74-43E2-4D12-80B2-1568831FEF82}"/>
              </a:ext>
            </a:extLst>
          </p:cNvPr>
          <p:cNvSpPr/>
          <p:nvPr userDrawn="1"/>
        </p:nvSpPr>
        <p:spPr>
          <a:xfrm rot="18600000">
            <a:off x="9206029" y="5226114"/>
            <a:ext cx="12096105" cy="2330928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553" h="433660">
                <a:moveTo>
                  <a:pt x="461675" y="433660"/>
                </a:moveTo>
                <a:lnTo>
                  <a:pt x="0" y="0"/>
                </a:lnTo>
                <a:lnTo>
                  <a:pt x="2938553" y="10010"/>
                </a:lnTo>
                <a:lnTo>
                  <a:pt x="2339252" y="398807"/>
                </a:lnTo>
                <a:lnTo>
                  <a:pt x="461675" y="43366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араллелограмм 4">
            <a:extLst>
              <a:ext uri="{FF2B5EF4-FFF2-40B4-BE49-F238E27FC236}">
                <a16:creationId xmlns:a16="http://schemas.microsoft.com/office/drawing/2014/main" id="{686F5A7E-CA3F-4D48-B1B6-F1F9C1AEB189}"/>
              </a:ext>
            </a:extLst>
          </p:cNvPr>
          <p:cNvSpPr/>
          <p:nvPr userDrawn="1"/>
        </p:nvSpPr>
        <p:spPr>
          <a:xfrm rot="14420581">
            <a:off x="-709655" y="7105173"/>
            <a:ext cx="4748706" cy="40053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ый треугольник 7">
            <a:extLst>
              <a:ext uri="{FF2B5EF4-FFF2-40B4-BE49-F238E27FC236}">
                <a16:creationId xmlns:a16="http://schemas.microsoft.com/office/drawing/2014/main" id="{8A3C9FE5-0DD5-48C7-A67B-BE02DB97FF39}"/>
              </a:ext>
            </a:extLst>
          </p:cNvPr>
          <p:cNvSpPr/>
          <p:nvPr userDrawn="1"/>
        </p:nvSpPr>
        <p:spPr>
          <a:xfrm>
            <a:off x="0" y="5524500"/>
            <a:ext cx="2667000" cy="4762500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125700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124700" cy="652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4960" y="2715578"/>
            <a:ext cx="7162800" cy="652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5980" y="9534525"/>
            <a:ext cx="57531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252960" y="9534525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792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C3609-AEFB-4287-A01C-99128D1D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5C4B5-3B72-419D-BABC-3AC724AA5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706784-C5AA-41E3-BB08-BC4B3AA3F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B6097-E070-45E4-9C9E-228556A0B102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1EB9F1-572E-447D-99B0-1DC4E29CF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89C746-D9C8-46B6-BF30-A06E6AE44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31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6" r:id="rId2"/>
    <p:sldLayoutId id="2147483692" r:id="rId3"/>
    <p:sldLayoutId id="2147483716" r:id="rId4"/>
    <p:sldLayoutId id="2147483704" r:id="rId5"/>
    <p:sldLayoutId id="2147483693" r:id="rId6"/>
    <p:sldLayoutId id="2147483700" r:id="rId7"/>
    <p:sldLayoutId id="2147483710" r:id="rId8"/>
    <p:sldLayoutId id="2147483694" r:id="rId9"/>
    <p:sldLayoutId id="2147483703" r:id="rId10"/>
    <p:sldLayoutId id="2147483696" r:id="rId11"/>
    <p:sldLayoutId id="2147483717" r:id="rId12"/>
    <p:sldLayoutId id="2147483718" r:id="rId13"/>
    <p:sldLayoutId id="2147483697" r:id="rId14"/>
    <p:sldLayoutId id="2147483705" r:id="rId15"/>
    <p:sldLayoutId id="2147483708" r:id="rId16"/>
    <p:sldLayoutId id="2147483715" r:id="rId17"/>
    <p:sldLayoutId id="2147483711" r:id="rId18"/>
    <p:sldLayoutId id="2147483709" r:id="rId19"/>
    <p:sldLayoutId id="2147483712" r:id="rId20"/>
    <p:sldLayoutId id="2147483713" r:id="rId21"/>
    <p:sldLayoutId id="2147483714" r:id="rId2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sv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7.sv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6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7.png"/><Relationship Id="rId10" Type="http://schemas.openxmlformats.org/officeDocument/2006/relationships/image" Target="../media/image25.svg"/><Relationship Id="rId4" Type="http://schemas.openxmlformats.org/officeDocument/2006/relationships/diagramData" Target="../diagrams/data1.xml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12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openxmlformats.org/officeDocument/2006/relationships/image" Target="../media/image32.svg"/><Relationship Id="rId10" Type="http://schemas.openxmlformats.org/officeDocument/2006/relationships/image" Target="../media/image7.png"/><Relationship Id="rId4" Type="http://schemas.openxmlformats.org/officeDocument/2006/relationships/image" Target="../media/image31.png"/><Relationship Id="rId9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0.svg"/><Relationship Id="rId7" Type="http://schemas.openxmlformats.org/officeDocument/2006/relationships/image" Target="../media/image32.svg"/><Relationship Id="rId12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microsoft.com/office/2007/relationships/hdphoto" Target="../media/hdphoto3.wdp"/><Relationship Id="rId5" Type="http://schemas.openxmlformats.org/officeDocument/2006/relationships/image" Target="../media/image42.svg"/><Relationship Id="rId10" Type="http://schemas.openxmlformats.org/officeDocument/2006/relationships/image" Target="../media/image7.png"/><Relationship Id="rId4" Type="http://schemas.openxmlformats.org/officeDocument/2006/relationships/image" Target="../media/image41.png"/><Relationship Id="rId9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1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11" Type="http://schemas.microsoft.com/office/2007/relationships/hdphoto" Target="../media/hdphoto3.wdp"/><Relationship Id="rId5" Type="http://schemas.openxmlformats.org/officeDocument/2006/relationships/image" Target="../media/image46.svg"/><Relationship Id="rId10" Type="http://schemas.openxmlformats.org/officeDocument/2006/relationships/image" Target="../media/image7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3.wdp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54.svg"/><Relationship Id="rId5" Type="http://schemas.openxmlformats.org/officeDocument/2006/relationships/image" Target="../media/image52.svg"/><Relationship Id="rId10" Type="http://schemas.openxmlformats.org/officeDocument/2006/relationships/image" Target="../media/image53.png"/><Relationship Id="rId4" Type="http://schemas.openxmlformats.org/officeDocument/2006/relationships/image" Target="../media/image51.png"/><Relationship Id="rId9" Type="http://schemas.openxmlformats.org/officeDocument/2006/relationships/image" Target="../media/image34.svg"/><Relationship Id="rId1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3.wdp"/><Relationship Id="rId3" Type="http://schemas.openxmlformats.org/officeDocument/2006/relationships/image" Target="../media/image46.svg"/><Relationship Id="rId7" Type="http://schemas.openxmlformats.org/officeDocument/2006/relationships/image" Target="../media/image58.svg"/><Relationship Id="rId12" Type="http://schemas.openxmlformats.org/officeDocument/2006/relationships/image" Target="../media/image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34.sv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svg"/><Relationship Id="rId1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7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12" Type="http://schemas.openxmlformats.org/officeDocument/2006/relationships/image" Target="../media/image70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sv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11.png"/><Relationship Id="rId10" Type="http://schemas.openxmlformats.org/officeDocument/2006/relationships/image" Target="../media/image68.svg"/><Relationship Id="rId4" Type="http://schemas.openxmlformats.org/officeDocument/2006/relationships/image" Target="../media/image25.svg"/><Relationship Id="rId9" Type="http://schemas.openxmlformats.org/officeDocument/2006/relationships/image" Target="../media/image67.png"/><Relationship Id="rId1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1.png"/><Relationship Id="rId3" Type="http://schemas.openxmlformats.org/officeDocument/2006/relationships/image" Target="../media/image69.png"/><Relationship Id="rId7" Type="http://schemas.openxmlformats.org/officeDocument/2006/relationships/image" Target="../media/image67.png"/><Relationship Id="rId12" Type="http://schemas.openxmlformats.org/officeDocument/2006/relationships/image" Target="../media/image25.sv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64.png"/><Relationship Id="rId5" Type="http://schemas.openxmlformats.org/officeDocument/2006/relationships/image" Target="../media/image66.png"/><Relationship Id="rId15" Type="http://schemas.openxmlformats.org/officeDocument/2006/relationships/image" Target="../media/image7.png"/><Relationship Id="rId10" Type="http://schemas.openxmlformats.org/officeDocument/2006/relationships/image" Target="../media/image27.svg"/><Relationship Id="rId4" Type="http://schemas.openxmlformats.org/officeDocument/2006/relationships/image" Target="../media/image70.svg"/><Relationship Id="rId9" Type="http://schemas.openxmlformats.org/officeDocument/2006/relationships/image" Target="../media/image65.png"/><Relationship Id="rId14" Type="http://schemas.openxmlformats.org/officeDocument/2006/relationships/image" Target="../media/image7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svg"/><Relationship Id="rId3" Type="http://schemas.openxmlformats.org/officeDocument/2006/relationships/image" Target="../media/image72.svg"/><Relationship Id="rId7" Type="http://schemas.openxmlformats.org/officeDocument/2006/relationships/image" Target="../media/image74.svg"/><Relationship Id="rId12" Type="http://schemas.openxmlformats.org/officeDocument/2006/relationships/image" Target="../media/image78.png"/><Relationship Id="rId2" Type="http://schemas.openxmlformats.org/officeDocument/2006/relationships/image" Target="../media/image7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11" Type="http://schemas.openxmlformats.org/officeDocument/2006/relationships/image" Target="../media/image77.svg"/><Relationship Id="rId5" Type="http://schemas.openxmlformats.org/officeDocument/2006/relationships/image" Target="../media/image44.svg"/><Relationship Id="rId1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43.png"/><Relationship Id="rId9" Type="http://schemas.openxmlformats.org/officeDocument/2006/relationships/image" Target="../media/image54.svg"/><Relationship Id="rId1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60.svg"/><Relationship Id="rId18" Type="http://schemas.openxmlformats.org/officeDocument/2006/relationships/image" Target="../media/image11.png"/><Relationship Id="rId3" Type="http://schemas.microsoft.com/office/2007/relationships/hdphoto" Target="../media/hdphoto6.wdp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microsoft.com/office/2007/relationships/hdphoto" Target="../media/hdphoto3.wdp"/><Relationship Id="rId2" Type="http://schemas.openxmlformats.org/officeDocument/2006/relationships/image" Target="../media/image80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11" Type="http://schemas.openxmlformats.org/officeDocument/2006/relationships/image" Target="../media/image58.svg"/><Relationship Id="rId5" Type="http://schemas.openxmlformats.org/officeDocument/2006/relationships/image" Target="../media/image44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43.png"/><Relationship Id="rId9" Type="http://schemas.openxmlformats.org/officeDocument/2006/relationships/image" Target="../media/image79.svg"/><Relationship Id="rId1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svg"/><Relationship Id="rId18" Type="http://schemas.openxmlformats.org/officeDocument/2006/relationships/image" Target="../media/image89.png"/><Relationship Id="rId3" Type="http://schemas.openxmlformats.org/officeDocument/2006/relationships/image" Target="../media/image23.png"/><Relationship Id="rId21" Type="http://schemas.microsoft.com/office/2007/relationships/hdphoto" Target="../media/hdphoto3.wdp"/><Relationship Id="rId7" Type="http://schemas.openxmlformats.org/officeDocument/2006/relationships/image" Target="../media/image62.svg"/><Relationship Id="rId12" Type="http://schemas.openxmlformats.org/officeDocument/2006/relationships/image" Target="../media/image85.png"/><Relationship Id="rId17" Type="http://schemas.openxmlformats.org/officeDocument/2006/relationships/image" Target="../media/image79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8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32.svg"/><Relationship Id="rId10" Type="http://schemas.openxmlformats.org/officeDocument/2006/relationships/image" Target="../media/image84.png"/><Relationship Id="rId19" Type="http://schemas.openxmlformats.org/officeDocument/2006/relationships/image" Target="../media/image90.svg"/><Relationship Id="rId4" Type="http://schemas.openxmlformats.org/officeDocument/2006/relationships/image" Target="../media/image81.png"/><Relationship Id="rId9" Type="http://schemas.openxmlformats.org/officeDocument/2006/relationships/image" Target="../media/image40.svg"/><Relationship Id="rId14" Type="http://schemas.openxmlformats.org/officeDocument/2006/relationships/image" Target="../media/image87.png"/><Relationship Id="rId22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7.png"/><Relationship Id="rId117" Type="http://schemas.openxmlformats.org/officeDocument/2006/relationships/image" Target="../media/image185.svg"/><Relationship Id="rId21" Type="http://schemas.openxmlformats.org/officeDocument/2006/relationships/image" Target="../media/image32.svg"/><Relationship Id="rId42" Type="http://schemas.openxmlformats.org/officeDocument/2006/relationships/image" Target="../media/image119.png"/><Relationship Id="rId47" Type="http://schemas.openxmlformats.org/officeDocument/2006/relationships/image" Target="../media/image124.svg"/><Relationship Id="rId63" Type="http://schemas.openxmlformats.org/officeDocument/2006/relationships/image" Target="../media/image58.svg"/><Relationship Id="rId68" Type="http://schemas.openxmlformats.org/officeDocument/2006/relationships/image" Target="../media/image142.png"/><Relationship Id="rId84" Type="http://schemas.openxmlformats.org/officeDocument/2006/relationships/image" Target="../media/image156.png"/><Relationship Id="rId89" Type="http://schemas.openxmlformats.org/officeDocument/2006/relationships/image" Target="../media/image161.svg"/><Relationship Id="rId112" Type="http://schemas.openxmlformats.org/officeDocument/2006/relationships/image" Target="../media/image180.png"/><Relationship Id="rId133" Type="http://schemas.openxmlformats.org/officeDocument/2006/relationships/image" Target="../media/image198.svg"/><Relationship Id="rId138" Type="http://schemas.openxmlformats.org/officeDocument/2006/relationships/image" Target="../media/image203.png"/><Relationship Id="rId154" Type="http://schemas.openxmlformats.org/officeDocument/2006/relationships/image" Target="../media/image216.png"/><Relationship Id="rId159" Type="http://schemas.openxmlformats.org/officeDocument/2006/relationships/image" Target="../media/image219.svg"/><Relationship Id="rId170" Type="http://schemas.openxmlformats.org/officeDocument/2006/relationships/image" Target="../media/image11.png"/><Relationship Id="rId16" Type="http://schemas.openxmlformats.org/officeDocument/2006/relationships/image" Target="../media/image102.png"/><Relationship Id="rId107" Type="http://schemas.openxmlformats.org/officeDocument/2006/relationships/image" Target="../media/image175.svg"/><Relationship Id="rId11" Type="http://schemas.openxmlformats.org/officeDocument/2006/relationships/image" Target="../media/image99.svg"/><Relationship Id="rId32" Type="http://schemas.openxmlformats.org/officeDocument/2006/relationships/image" Target="../media/image110.png"/><Relationship Id="rId37" Type="http://schemas.openxmlformats.org/officeDocument/2006/relationships/image" Target="../media/image114.svg"/><Relationship Id="rId53" Type="http://schemas.openxmlformats.org/officeDocument/2006/relationships/image" Target="../media/image130.svg"/><Relationship Id="rId58" Type="http://schemas.openxmlformats.org/officeDocument/2006/relationships/image" Target="../media/image135.png"/><Relationship Id="rId74" Type="http://schemas.openxmlformats.org/officeDocument/2006/relationships/image" Target="../media/image147.png"/><Relationship Id="rId79" Type="http://schemas.openxmlformats.org/officeDocument/2006/relationships/image" Target="../media/image152.svg"/><Relationship Id="rId102" Type="http://schemas.openxmlformats.org/officeDocument/2006/relationships/image" Target="../media/image88.png"/><Relationship Id="rId123" Type="http://schemas.openxmlformats.org/officeDocument/2006/relationships/image" Target="../media/image72.svg"/><Relationship Id="rId128" Type="http://schemas.openxmlformats.org/officeDocument/2006/relationships/image" Target="../media/image83.png"/><Relationship Id="rId144" Type="http://schemas.openxmlformats.org/officeDocument/2006/relationships/image" Target="../media/image209.png"/><Relationship Id="rId149" Type="http://schemas.openxmlformats.org/officeDocument/2006/relationships/image" Target="../media/image42.svg"/><Relationship Id="rId5" Type="http://schemas.openxmlformats.org/officeDocument/2006/relationships/image" Target="../media/image93.svg"/><Relationship Id="rId90" Type="http://schemas.openxmlformats.org/officeDocument/2006/relationships/image" Target="../media/image162.png"/><Relationship Id="rId95" Type="http://schemas.openxmlformats.org/officeDocument/2006/relationships/image" Target="../media/image68.svg"/><Relationship Id="rId160" Type="http://schemas.openxmlformats.org/officeDocument/2006/relationships/image" Target="../media/image85.png"/><Relationship Id="rId165" Type="http://schemas.openxmlformats.org/officeDocument/2006/relationships/image" Target="../media/image223.svg"/><Relationship Id="rId22" Type="http://schemas.openxmlformats.org/officeDocument/2006/relationships/image" Target="../media/image81.png"/><Relationship Id="rId27" Type="http://schemas.openxmlformats.org/officeDocument/2006/relationships/image" Target="../media/image46.svg"/><Relationship Id="rId43" Type="http://schemas.openxmlformats.org/officeDocument/2006/relationships/image" Target="../media/image120.svg"/><Relationship Id="rId48" Type="http://schemas.openxmlformats.org/officeDocument/2006/relationships/image" Target="../media/image125.png"/><Relationship Id="rId64" Type="http://schemas.openxmlformats.org/officeDocument/2006/relationships/image" Target="../media/image139.png"/><Relationship Id="rId69" Type="http://schemas.openxmlformats.org/officeDocument/2006/relationships/image" Target="../media/image143.svg"/><Relationship Id="rId113" Type="http://schemas.openxmlformats.org/officeDocument/2006/relationships/image" Target="../media/image181.svg"/><Relationship Id="rId118" Type="http://schemas.openxmlformats.org/officeDocument/2006/relationships/image" Target="../media/image186.png"/><Relationship Id="rId134" Type="http://schemas.openxmlformats.org/officeDocument/2006/relationships/image" Target="../media/image199.png"/><Relationship Id="rId139" Type="http://schemas.openxmlformats.org/officeDocument/2006/relationships/image" Target="../media/image204.svg"/><Relationship Id="rId80" Type="http://schemas.openxmlformats.org/officeDocument/2006/relationships/image" Target="../media/image153.png"/><Relationship Id="rId85" Type="http://schemas.openxmlformats.org/officeDocument/2006/relationships/image" Target="../media/image157.svg"/><Relationship Id="rId150" Type="http://schemas.openxmlformats.org/officeDocument/2006/relationships/image" Target="../media/image212.png"/><Relationship Id="rId155" Type="http://schemas.openxmlformats.org/officeDocument/2006/relationships/image" Target="../media/image15.svg"/><Relationship Id="rId12" Type="http://schemas.openxmlformats.org/officeDocument/2006/relationships/image" Target="../media/image100.png"/><Relationship Id="rId17" Type="http://schemas.openxmlformats.org/officeDocument/2006/relationships/image" Target="../media/image52.svg"/><Relationship Id="rId33" Type="http://schemas.openxmlformats.org/officeDocument/2006/relationships/image" Target="../media/image111.svg"/><Relationship Id="rId38" Type="http://schemas.openxmlformats.org/officeDocument/2006/relationships/image" Target="../media/image115.png"/><Relationship Id="rId59" Type="http://schemas.openxmlformats.org/officeDocument/2006/relationships/image" Target="../media/image136.svg"/><Relationship Id="rId103" Type="http://schemas.openxmlformats.org/officeDocument/2006/relationships/image" Target="../media/image79.svg"/><Relationship Id="rId108" Type="http://schemas.openxmlformats.org/officeDocument/2006/relationships/image" Target="../media/image176.png"/><Relationship Id="rId124" Type="http://schemas.openxmlformats.org/officeDocument/2006/relationships/image" Target="../media/image191.png"/><Relationship Id="rId129" Type="http://schemas.openxmlformats.org/officeDocument/2006/relationships/image" Target="../media/image40.svg"/><Relationship Id="rId54" Type="http://schemas.openxmlformats.org/officeDocument/2006/relationships/image" Target="../media/image131.png"/><Relationship Id="rId70" Type="http://schemas.openxmlformats.org/officeDocument/2006/relationships/image" Target="../media/image144.png"/><Relationship Id="rId75" Type="http://schemas.openxmlformats.org/officeDocument/2006/relationships/image" Target="../media/image148.svg"/><Relationship Id="rId91" Type="http://schemas.openxmlformats.org/officeDocument/2006/relationships/image" Target="../media/image163.svg"/><Relationship Id="rId96" Type="http://schemas.openxmlformats.org/officeDocument/2006/relationships/image" Target="../media/image167.png"/><Relationship Id="rId140" Type="http://schemas.openxmlformats.org/officeDocument/2006/relationships/image" Target="../media/image205.png"/><Relationship Id="rId145" Type="http://schemas.openxmlformats.org/officeDocument/2006/relationships/image" Target="../media/image210.svg"/><Relationship Id="rId161" Type="http://schemas.openxmlformats.org/officeDocument/2006/relationships/image" Target="../media/image86.svg"/><Relationship Id="rId166" Type="http://schemas.openxmlformats.org/officeDocument/2006/relationships/image" Target="../media/image2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15" Type="http://schemas.openxmlformats.org/officeDocument/2006/relationships/image" Target="../media/image34.svg"/><Relationship Id="rId23" Type="http://schemas.openxmlformats.org/officeDocument/2006/relationships/image" Target="../media/image36.svg"/><Relationship Id="rId28" Type="http://schemas.openxmlformats.org/officeDocument/2006/relationships/image" Target="../media/image108.png"/><Relationship Id="rId36" Type="http://schemas.openxmlformats.org/officeDocument/2006/relationships/image" Target="../media/image113.png"/><Relationship Id="rId49" Type="http://schemas.openxmlformats.org/officeDocument/2006/relationships/image" Target="../media/image126.svg"/><Relationship Id="rId57" Type="http://schemas.openxmlformats.org/officeDocument/2006/relationships/image" Target="../media/image134.svg"/><Relationship Id="rId106" Type="http://schemas.openxmlformats.org/officeDocument/2006/relationships/image" Target="../media/image174.png"/><Relationship Id="rId114" Type="http://schemas.openxmlformats.org/officeDocument/2006/relationships/image" Target="../media/image182.png"/><Relationship Id="rId119" Type="http://schemas.openxmlformats.org/officeDocument/2006/relationships/image" Target="../media/image187.svg"/><Relationship Id="rId127" Type="http://schemas.openxmlformats.org/officeDocument/2006/relationships/image" Target="../media/image194.svg"/><Relationship Id="rId10" Type="http://schemas.openxmlformats.org/officeDocument/2006/relationships/image" Target="../media/image98.png"/><Relationship Id="rId31" Type="http://schemas.openxmlformats.org/officeDocument/2006/relationships/image" Target="../media/image48.svg"/><Relationship Id="rId44" Type="http://schemas.openxmlformats.org/officeDocument/2006/relationships/image" Target="../media/image121.png"/><Relationship Id="rId52" Type="http://schemas.openxmlformats.org/officeDocument/2006/relationships/image" Target="../media/image129.png"/><Relationship Id="rId60" Type="http://schemas.openxmlformats.org/officeDocument/2006/relationships/image" Target="../media/image137.png"/><Relationship Id="rId65" Type="http://schemas.openxmlformats.org/officeDocument/2006/relationships/image" Target="../media/image50.svg"/><Relationship Id="rId73" Type="http://schemas.openxmlformats.org/officeDocument/2006/relationships/image" Target="../media/image146.svg"/><Relationship Id="rId78" Type="http://schemas.openxmlformats.org/officeDocument/2006/relationships/image" Target="../media/image151.png"/><Relationship Id="rId81" Type="http://schemas.openxmlformats.org/officeDocument/2006/relationships/image" Target="../media/image154.svg"/><Relationship Id="rId86" Type="http://schemas.openxmlformats.org/officeDocument/2006/relationships/image" Target="../media/image158.png"/><Relationship Id="rId94" Type="http://schemas.openxmlformats.org/officeDocument/2006/relationships/image" Target="../media/image166.png"/><Relationship Id="rId99" Type="http://schemas.openxmlformats.org/officeDocument/2006/relationships/image" Target="../media/image170.svg"/><Relationship Id="rId101" Type="http://schemas.openxmlformats.org/officeDocument/2006/relationships/image" Target="../media/image77.svg"/><Relationship Id="rId122" Type="http://schemas.openxmlformats.org/officeDocument/2006/relationships/image" Target="../media/image190.png"/><Relationship Id="rId130" Type="http://schemas.openxmlformats.org/officeDocument/2006/relationships/image" Target="../media/image195.png"/><Relationship Id="rId135" Type="http://schemas.openxmlformats.org/officeDocument/2006/relationships/image" Target="../media/image200.svg"/><Relationship Id="rId143" Type="http://schemas.openxmlformats.org/officeDocument/2006/relationships/image" Target="../media/image208.svg"/><Relationship Id="rId148" Type="http://schemas.openxmlformats.org/officeDocument/2006/relationships/image" Target="../media/image84.png"/><Relationship Id="rId151" Type="http://schemas.openxmlformats.org/officeDocument/2006/relationships/image" Target="../media/image213.svg"/><Relationship Id="rId156" Type="http://schemas.openxmlformats.org/officeDocument/2006/relationships/image" Target="../media/image217.png"/><Relationship Id="rId164" Type="http://schemas.openxmlformats.org/officeDocument/2006/relationships/image" Target="../media/image222.png"/><Relationship Id="rId169" Type="http://schemas.openxmlformats.org/officeDocument/2006/relationships/image" Target="../media/image227.svg"/><Relationship Id="rId4" Type="http://schemas.openxmlformats.org/officeDocument/2006/relationships/image" Target="../media/image92.png"/><Relationship Id="rId9" Type="http://schemas.openxmlformats.org/officeDocument/2006/relationships/image" Target="../media/image97.svg"/><Relationship Id="rId13" Type="http://schemas.openxmlformats.org/officeDocument/2006/relationships/image" Target="../media/image27.svg"/><Relationship Id="rId18" Type="http://schemas.openxmlformats.org/officeDocument/2006/relationships/image" Target="../media/image103.png"/><Relationship Id="rId39" Type="http://schemas.openxmlformats.org/officeDocument/2006/relationships/image" Target="../media/image116.svg"/><Relationship Id="rId109" Type="http://schemas.openxmlformats.org/officeDocument/2006/relationships/image" Target="../media/image177.svg"/><Relationship Id="rId34" Type="http://schemas.openxmlformats.org/officeDocument/2006/relationships/image" Target="../media/image112.png"/><Relationship Id="rId50" Type="http://schemas.openxmlformats.org/officeDocument/2006/relationships/image" Target="../media/image127.png"/><Relationship Id="rId55" Type="http://schemas.openxmlformats.org/officeDocument/2006/relationships/image" Target="../media/image132.svg"/><Relationship Id="rId76" Type="http://schemas.openxmlformats.org/officeDocument/2006/relationships/image" Target="../media/image149.png"/><Relationship Id="rId97" Type="http://schemas.openxmlformats.org/officeDocument/2006/relationships/image" Target="../media/image168.svg"/><Relationship Id="rId104" Type="http://schemas.openxmlformats.org/officeDocument/2006/relationships/image" Target="../media/image172.png"/><Relationship Id="rId120" Type="http://schemas.openxmlformats.org/officeDocument/2006/relationships/image" Target="../media/image188.png"/><Relationship Id="rId125" Type="http://schemas.openxmlformats.org/officeDocument/2006/relationships/image" Target="../media/image192.svg"/><Relationship Id="rId141" Type="http://schemas.openxmlformats.org/officeDocument/2006/relationships/image" Target="../media/image206.svg"/><Relationship Id="rId146" Type="http://schemas.openxmlformats.org/officeDocument/2006/relationships/image" Target="../media/image211.png"/><Relationship Id="rId167" Type="http://schemas.openxmlformats.org/officeDocument/2006/relationships/image" Target="../media/image225.svg"/><Relationship Id="rId7" Type="http://schemas.openxmlformats.org/officeDocument/2006/relationships/image" Target="../media/image95.svg"/><Relationship Id="rId71" Type="http://schemas.openxmlformats.org/officeDocument/2006/relationships/image" Target="../media/image62.svg"/><Relationship Id="rId92" Type="http://schemas.openxmlformats.org/officeDocument/2006/relationships/image" Target="../media/image164.png"/><Relationship Id="rId162" Type="http://schemas.openxmlformats.org/officeDocument/2006/relationships/image" Target="../media/image220.png"/><Relationship Id="rId2" Type="http://schemas.openxmlformats.org/officeDocument/2006/relationships/image" Target="../media/image91.png"/><Relationship Id="rId29" Type="http://schemas.openxmlformats.org/officeDocument/2006/relationships/image" Target="../media/image44.svg"/><Relationship Id="rId24" Type="http://schemas.openxmlformats.org/officeDocument/2006/relationships/image" Target="../media/image106.png"/><Relationship Id="rId40" Type="http://schemas.openxmlformats.org/officeDocument/2006/relationships/image" Target="../media/image117.png"/><Relationship Id="rId45" Type="http://schemas.openxmlformats.org/officeDocument/2006/relationships/image" Target="../media/image122.svg"/><Relationship Id="rId66" Type="http://schemas.openxmlformats.org/officeDocument/2006/relationships/image" Target="../media/image140.png"/><Relationship Id="rId87" Type="http://schemas.openxmlformats.org/officeDocument/2006/relationships/image" Target="../media/image159.svg"/><Relationship Id="rId110" Type="http://schemas.openxmlformats.org/officeDocument/2006/relationships/image" Target="../media/image178.png"/><Relationship Id="rId115" Type="http://schemas.openxmlformats.org/officeDocument/2006/relationships/image" Target="../media/image183.svg"/><Relationship Id="rId131" Type="http://schemas.openxmlformats.org/officeDocument/2006/relationships/image" Target="../media/image196.svg"/><Relationship Id="rId136" Type="http://schemas.openxmlformats.org/officeDocument/2006/relationships/image" Target="../media/image201.png"/><Relationship Id="rId157" Type="http://schemas.openxmlformats.org/officeDocument/2006/relationships/image" Target="../media/image13.svg"/><Relationship Id="rId61" Type="http://schemas.openxmlformats.org/officeDocument/2006/relationships/image" Target="../media/image60.svg"/><Relationship Id="rId82" Type="http://schemas.openxmlformats.org/officeDocument/2006/relationships/image" Target="../media/image155.png"/><Relationship Id="rId152" Type="http://schemas.openxmlformats.org/officeDocument/2006/relationships/image" Target="../media/image214.png"/><Relationship Id="rId19" Type="http://schemas.openxmlformats.org/officeDocument/2006/relationships/image" Target="../media/image104.svg"/><Relationship Id="rId14" Type="http://schemas.openxmlformats.org/officeDocument/2006/relationships/image" Target="../media/image101.png"/><Relationship Id="rId30" Type="http://schemas.openxmlformats.org/officeDocument/2006/relationships/image" Target="../media/image109.png"/><Relationship Id="rId35" Type="http://schemas.openxmlformats.org/officeDocument/2006/relationships/image" Target="../media/image70.svg"/><Relationship Id="rId56" Type="http://schemas.openxmlformats.org/officeDocument/2006/relationships/image" Target="../media/image133.png"/><Relationship Id="rId77" Type="http://schemas.openxmlformats.org/officeDocument/2006/relationships/image" Target="../media/image150.svg"/><Relationship Id="rId100" Type="http://schemas.openxmlformats.org/officeDocument/2006/relationships/image" Target="../media/image171.png"/><Relationship Id="rId105" Type="http://schemas.openxmlformats.org/officeDocument/2006/relationships/image" Target="../media/image173.svg"/><Relationship Id="rId126" Type="http://schemas.openxmlformats.org/officeDocument/2006/relationships/image" Target="../media/image193.png"/><Relationship Id="rId147" Type="http://schemas.openxmlformats.org/officeDocument/2006/relationships/image" Target="../media/image90.svg"/><Relationship Id="rId168" Type="http://schemas.openxmlformats.org/officeDocument/2006/relationships/image" Target="../media/image226.png"/><Relationship Id="rId8" Type="http://schemas.openxmlformats.org/officeDocument/2006/relationships/image" Target="../media/image96.png"/><Relationship Id="rId51" Type="http://schemas.openxmlformats.org/officeDocument/2006/relationships/image" Target="../media/image128.svg"/><Relationship Id="rId72" Type="http://schemas.openxmlformats.org/officeDocument/2006/relationships/image" Target="../media/image145.png"/><Relationship Id="rId93" Type="http://schemas.openxmlformats.org/officeDocument/2006/relationships/image" Target="../media/image165.svg"/><Relationship Id="rId98" Type="http://schemas.openxmlformats.org/officeDocument/2006/relationships/image" Target="../media/image169.png"/><Relationship Id="rId121" Type="http://schemas.openxmlformats.org/officeDocument/2006/relationships/image" Target="../media/image189.svg"/><Relationship Id="rId142" Type="http://schemas.openxmlformats.org/officeDocument/2006/relationships/image" Target="../media/image207.png"/><Relationship Id="rId163" Type="http://schemas.openxmlformats.org/officeDocument/2006/relationships/image" Target="../media/image221.svg"/><Relationship Id="rId3" Type="http://schemas.openxmlformats.org/officeDocument/2006/relationships/image" Target="../media/image25.svg"/><Relationship Id="rId25" Type="http://schemas.openxmlformats.org/officeDocument/2006/relationships/image" Target="../media/image54.svg"/><Relationship Id="rId46" Type="http://schemas.openxmlformats.org/officeDocument/2006/relationships/image" Target="../media/image123.png"/><Relationship Id="rId67" Type="http://schemas.openxmlformats.org/officeDocument/2006/relationships/image" Target="../media/image141.svg"/><Relationship Id="rId116" Type="http://schemas.openxmlformats.org/officeDocument/2006/relationships/image" Target="../media/image184.png"/><Relationship Id="rId137" Type="http://schemas.openxmlformats.org/officeDocument/2006/relationships/image" Target="../media/image202.svg"/><Relationship Id="rId158" Type="http://schemas.openxmlformats.org/officeDocument/2006/relationships/image" Target="../media/image218.png"/><Relationship Id="rId20" Type="http://schemas.openxmlformats.org/officeDocument/2006/relationships/image" Target="../media/image105.png"/><Relationship Id="rId41" Type="http://schemas.openxmlformats.org/officeDocument/2006/relationships/image" Target="../media/image118.svg"/><Relationship Id="rId62" Type="http://schemas.openxmlformats.org/officeDocument/2006/relationships/image" Target="../media/image138.png"/><Relationship Id="rId83" Type="http://schemas.openxmlformats.org/officeDocument/2006/relationships/image" Target="../media/image29.svg"/><Relationship Id="rId88" Type="http://schemas.openxmlformats.org/officeDocument/2006/relationships/image" Target="../media/image160.png"/><Relationship Id="rId111" Type="http://schemas.openxmlformats.org/officeDocument/2006/relationships/image" Target="../media/image179.svg"/><Relationship Id="rId132" Type="http://schemas.openxmlformats.org/officeDocument/2006/relationships/image" Target="../media/image197.png"/><Relationship Id="rId153" Type="http://schemas.openxmlformats.org/officeDocument/2006/relationships/image" Target="../media/image215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EE605B8-A75D-4A51-B2B6-6177A9F999EE}"/>
              </a:ext>
            </a:extLst>
          </p:cNvPr>
          <p:cNvSpPr/>
          <p:nvPr/>
        </p:nvSpPr>
        <p:spPr>
          <a:xfrm rot="5400000">
            <a:off x="-2594431" y="2402841"/>
            <a:ext cx="10599467" cy="5410607"/>
          </a:xfrm>
          <a:custGeom>
            <a:avLst/>
            <a:gdLst>
              <a:gd name="connsiteX0" fmla="*/ 0 w 10340363"/>
              <a:gd name="connsiteY0" fmla="*/ 0 h 2693532"/>
              <a:gd name="connsiteX1" fmla="*/ 10340363 w 10340363"/>
              <a:gd name="connsiteY1" fmla="*/ 0 h 2693532"/>
              <a:gd name="connsiteX2" fmla="*/ 10340363 w 10340363"/>
              <a:gd name="connsiteY2" fmla="*/ 2693532 h 2693532"/>
              <a:gd name="connsiteX3" fmla="*/ 0 w 10340363"/>
              <a:gd name="connsiteY3" fmla="*/ 2693532 h 2693532"/>
              <a:gd name="connsiteX4" fmla="*/ 0 w 10340363"/>
              <a:gd name="connsiteY4" fmla="*/ 0 h 2693532"/>
              <a:gd name="connsiteX0" fmla="*/ 0 w 10340363"/>
              <a:gd name="connsiteY0" fmla="*/ 2155372 h 2693532"/>
              <a:gd name="connsiteX1" fmla="*/ 10340363 w 10340363"/>
              <a:gd name="connsiteY1" fmla="*/ 0 h 2693532"/>
              <a:gd name="connsiteX2" fmla="*/ 10340363 w 10340363"/>
              <a:gd name="connsiteY2" fmla="*/ 2693532 h 2693532"/>
              <a:gd name="connsiteX3" fmla="*/ 0 w 10340363"/>
              <a:gd name="connsiteY3" fmla="*/ 2693532 h 2693532"/>
              <a:gd name="connsiteX4" fmla="*/ 0 w 10340363"/>
              <a:gd name="connsiteY4" fmla="*/ 2155372 h 2693532"/>
              <a:gd name="connsiteX0" fmla="*/ 0 w 10340363"/>
              <a:gd name="connsiteY0" fmla="*/ 4872446 h 5410606"/>
              <a:gd name="connsiteX1" fmla="*/ 10314241 w 10340363"/>
              <a:gd name="connsiteY1" fmla="*/ 0 h 5410606"/>
              <a:gd name="connsiteX2" fmla="*/ 10340363 w 10340363"/>
              <a:gd name="connsiteY2" fmla="*/ 5410606 h 5410606"/>
              <a:gd name="connsiteX3" fmla="*/ 0 w 10340363"/>
              <a:gd name="connsiteY3" fmla="*/ 5410606 h 5410606"/>
              <a:gd name="connsiteX4" fmla="*/ 0 w 10340363"/>
              <a:gd name="connsiteY4" fmla="*/ 4872446 h 541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0363" h="5410606">
                <a:moveTo>
                  <a:pt x="0" y="4872446"/>
                </a:moveTo>
                <a:lnTo>
                  <a:pt x="10314241" y="0"/>
                </a:lnTo>
                <a:lnTo>
                  <a:pt x="10340363" y="5410606"/>
                </a:lnTo>
                <a:lnTo>
                  <a:pt x="0" y="5410606"/>
                </a:lnTo>
                <a:lnTo>
                  <a:pt x="0" y="4872446"/>
                </a:lnTo>
                <a:close/>
              </a:path>
            </a:pathLst>
          </a:cu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8">
            <a:extLst>
              <a:ext uri="{FF2B5EF4-FFF2-40B4-BE49-F238E27FC236}">
                <a16:creationId xmlns:a16="http://schemas.microsoft.com/office/drawing/2014/main" id="{E8574320-C640-4D2A-AA9F-3EB1103F9225}"/>
              </a:ext>
            </a:extLst>
          </p:cNvPr>
          <p:cNvSpPr/>
          <p:nvPr/>
        </p:nvSpPr>
        <p:spPr>
          <a:xfrm rot="17819960">
            <a:off x="-1012103" y="262672"/>
            <a:ext cx="7434809" cy="9678234"/>
          </a:xfrm>
          <a:custGeom>
            <a:avLst/>
            <a:gdLst>
              <a:gd name="connsiteX0" fmla="*/ 0 w 7816295"/>
              <a:gd name="connsiteY0" fmla="*/ 10012408 h 10012408"/>
              <a:gd name="connsiteX1" fmla="*/ 7233356 w 7816295"/>
              <a:gd name="connsiteY1" fmla="*/ 0 h 10012408"/>
              <a:gd name="connsiteX2" fmla="*/ 7816295 w 7816295"/>
              <a:gd name="connsiteY2" fmla="*/ 0 h 10012408"/>
              <a:gd name="connsiteX3" fmla="*/ 582939 w 7816295"/>
              <a:gd name="connsiteY3" fmla="*/ 10012408 h 10012408"/>
              <a:gd name="connsiteX4" fmla="*/ 0 w 7816295"/>
              <a:gd name="connsiteY4" fmla="*/ 10012408 h 10012408"/>
              <a:gd name="connsiteX0" fmla="*/ 0 w 7310160"/>
              <a:gd name="connsiteY0" fmla="*/ 9311527 h 10012408"/>
              <a:gd name="connsiteX1" fmla="*/ 6727221 w 7310160"/>
              <a:gd name="connsiteY1" fmla="*/ 0 h 10012408"/>
              <a:gd name="connsiteX2" fmla="*/ 7310160 w 7310160"/>
              <a:gd name="connsiteY2" fmla="*/ 0 h 10012408"/>
              <a:gd name="connsiteX3" fmla="*/ 76804 w 7310160"/>
              <a:gd name="connsiteY3" fmla="*/ 10012408 h 10012408"/>
              <a:gd name="connsiteX4" fmla="*/ 0 w 7310160"/>
              <a:gd name="connsiteY4" fmla="*/ 9311527 h 10012408"/>
              <a:gd name="connsiteX0" fmla="*/ 0 w 7310160"/>
              <a:gd name="connsiteY0" fmla="*/ 9311527 h 9758806"/>
              <a:gd name="connsiteX1" fmla="*/ 6727221 w 7310160"/>
              <a:gd name="connsiteY1" fmla="*/ 0 h 9758806"/>
              <a:gd name="connsiteX2" fmla="*/ 7310160 w 7310160"/>
              <a:gd name="connsiteY2" fmla="*/ 0 h 9758806"/>
              <a:gd name="connsiteX3" fmla="*/ 219842 w 7310160"/>
              <a:gd name="connsiteY3" fmla="*/ 9758806 h 9758806"/>
              <a:gd name="connsiteX4" fmla="*/ 0 w 7310160"/>
              <a:gd name="connsiteY4" fmla="*/ 9311527 h 9758806"/>
              <a:gd name="connsiteX0" fmla="*/ 0 w 7265057"/>
              <a:gd name="connsiteY0" fmla="*/ 9238056 h 9758806"/>
              <a:gd name="connsiteX1" fmla="*/ 6682118 w 7265057"/>
              <a:gd name="connsiteY1" fmla="*/ 0 h 9758806"/>
              <a:gd name="connsiteX2" fmla="*/ 7265057 w 7265057"/>
              <a:gd name="connsiteY2" fmla="*/ 0 h 9758806"/>
              <a:gd name="connsiteX3" fmla="*/ 174739 w 7265057"/>
              <a:gd name="connsiteY3" fmla="*/ 9758806 h 9758806"/>
              <a:gd name="connsiteX4" fmla="*/ 0 w 7265057"/>
              <a:gd name="connsiteY4" fmla="*/ 9238056 h 9758806"/>
              <a:gd name="connsiteX0" fmla="*/ 0 w 7265057"/>
              <a:gd name="connsiteY0" fmla="*/ 9238056 h 9813909"/>
              <a:gd name="connsiteX1" fmla="*/ 6682118 w 7265057"/>
              <a:gd name="connsiteY1" fmla="*/ 0 h 9813909"/>
              <a:gd name="connsiteX2" fmla="*/ 7265057 w 7265057"/>
              <a:gd name="connsiteY2" fmla="*/ 0 h 9813909"/>
              <a:gd name="connsiteX3" fmla="*/ 140912 w 7265057"/>
              <a:gd name="connsiteY3" fmla="*/ 9813909 h 9813909"/>
              <a:gd name="connsiteX4" fmla="*/ 0 w 7265057"/>
              <a:gd name="connsiteY4" fmla="*/ 9238056 h 9813909"/>
              <a:gd name="connsiteX0" fmla="*/ 0 w 7265057"/>
              <a:gd name="connsiteY0" fmla="*/ 9238056 h 9813909"/>
              <a:gd name="connsiteX1" fmla="*/ 6168255 w 7265057"/>
              <a:gd name="connsiteY1" fmla="*/ 734071 h 9813909"/>
              <a:gd name="connsiteX2" fmla="*/ 7265057 w 7265057"/>
              <a:gd name="connsiteY2" fmla="*/ 0 h 9813909"/>
              <a:gd name="connsiteX3" fmla="*/ 140912 w 7265057"/>
              <a:gd name="connsiteY3" fmla="*/ 9813909 h 9813909"/>
              <a:gd name="connsiteX4" fmla="*/ 0 w 7265057"/>
              <a:gd name="connsiteY4" fmla="*/ 9238056 h 9813909"/>
              <a:gd name="connsiteX0" fmla="*/ 0 w 6878773"/>
              <a:gd name="connsiteY0" fmla="*/ 8691209 h 9267062"/>
              <a:gd name="connsiteX1" fmla="*/ 6168255 w 6878773"/>
              <a:gd name="connsiteY1" fmla="*/ 187224 h 9267062"/>
              <a:gd name="connsiteX2" fmla="*/ 6878773 w 6878773"/>
              <a:gd name="connsiteY2" fmla="*/ 0 h 9267062"/>
              <a:gd name="connsiteX3" fmla="*/ 140912 w 6878773"/>
              <a:gd name="connsiteY3" fmla="*/ 9267062 h 9267062"/>
              <a:gd name="connsiteX4" fmla="*/ 0 w 6878773"/>
              <a:gd name="connsiteY4" fmla="*/ 8691209 h 9267062"/>
              <a:gd name="connsiteX0" fmla="*/ 0 w 8282209"/>
              <a:gd name="connsiteY0" fmla="*/ 6877992 h 9267062"/>
              <a:gd name="connsiteX1" fmla="*/ 7571691 w 8282209"/>
              <a:gd name="connsiteY1" fmla="*/ 187224 h 9267062"/>
              <a:gd name="connsiteX2" fmla="*/ 8282209 w 8282209"/>
              <a:gd name="connsiteY2" fmla="*/ 0 h 9267062"/>
              <a:gd name="connsiteX3" fmla="*/ 1544348 w 8282209"/>
              <a:gd name="connsiteY3" fmla="*/ 9267062 h 9267062"/>
              <a:gd name="connsiteX4" fmla="*/ 0 w 8282209"/>
              <a:gd name="connsiteY4" fmla="*/ 6877992 h 9267062"/>
              <a:gd name="connsiteX0" fmla="*/ 0 w 8282209"/>
              <a:gd name="connsiteY0" fmla="*/ 6877992 h 7648921"/>
              <a:gd name="connsiteX1" fmla="*/ 7571691 w 8282209"/>
              <a:gd name="connsiteY1" fmla="*/ 187224 h 7648921"/>
              <a:gd name="connsiteX2" fmla="*/ 8282209 w 8282209"/>
              <a:gd name="connsiteY2" fmla="*/ 0 h 7648921"/>
              <a:gd name="connsiteX3" fmla="*/ 411048 w 8282209"/>
              <a:gd name="connsiteY3" fmla="*/ 7648921 h 7648921"/>
              <a:gd name="connsiteX4" fmla="*/ 0 w 8282209"/>
              <a:gd name="connsiteY4" fmla="*/ 6877992 h 7648921"/>
              <a:gd name="connsiteX0" fmla="*/ 0 w 8282209"/>
              <a:gd name="connsiteY0" fmla="*/ 6877992 h 7452442"/>
              <a:gd name="connsiteX1" fmla="*/ 7571691 w 8282209"/>
              <a:gd name="connsiteY1" fmla="*/ 187224 h 7452442"/>
              <a:gd name="connsiteX2" fmla="*/ 8282209 w 8282209"/>
              <a:gd name="connsiteY2" fmla="*/ 0 h 7452442"/>
              <a:gd name="connsiteX3" fmla="*/ 316164 w 8282209"/>
              <a:gd name="connsiteY3" fmla="*/ 7452442 h 7452442"/>
              <a:gd name="connsiteX4" fmla="*/ 0 w 8282209"/>
              <a:gd name="connsiteY4" fmla="*/ 6877992 h 7452442"/>
              <a:gd name="connsiteX0" fmla="*/ 0 w 8282209"/>
              <a:gd name="connsiteY0" fmla="*/ 6877992 h 7422092"/>
              <a:gd name="connsiteX1" fmla="*/ 7571691 w 8282209"/>
              <a:gd name="connsiteY1" fmla="*/ 187224 h 7422092"/>
              <a:gd name="connsiteX2" fmla="*/ 8282209 w 8282209"/>
              <a:gd name="connsiteY2" fmla="*/ 0 h 7422092"/>
              <a:gd name="connsiteX3" fmla="*/ 257526 w 8282209"/>
              <a:gd name="connsiteY3" fmla="*/ 7422093 h 7422092"/>
              <a:gd name="connsiteX4" fmla="*/ 0 w 8282209"/>
              <a:gd name="connsiteY4" fmla="*/ 6877992 h 7422092"/>
              <a:gd name="connsiteX0" fmla="*/ 0 w 8341733"/>
              <a:gd name="connsiteY0" fmla="*/ 6724377 h 7268478"/>
              <a:gd name="connsiteX1" fmla="*/ 7571691 w 8341733"/>
              <a:gd name="connsiteY1" fmla="*/ 33609 h 7268478"/>
              <a:gd name="connsiteX2" fmla="*/ 8341733 w 8341733"/>
              <a:gd name="connsiteY2" fmla="*/ 0 h 7268478"/>
              <a:gd name="connsiteX3" fmla="*/ 257526 w 8341733"/>
              <a:gd name="connsiteY3" fmla="*/ 7268478 h 7268478"/>
              <a:gd name="connsiteX4" fmla="*/ 0 w 8341733"/>
              <a:gd name="connsiteY4" fmla="*/ 6724377 h 7268478"/>
              <a:gd name="connsiteX0" fmla="*/ 0 w 8341733"/>
              <a:gd name="connsiteY0" fmla="*/ 6936650 h 7480751"/>
              <a:gd name="connsiteX1" fmla="*/ 8259287 w 8341733"/>
              <a:gd name="connsiteY1" fmla="*/ 0 h 7480751"/>
              <a:gd name="connsiteX2" fmla="*/ 8341733 w 8341733"/>
              <a:gd name="connsiteY2" fmla="*/ 212273 h 7480751"/>
              <a:gd name="connsiteX3" fmla="*/ 257526 w 8341733"/>
              <a:gd name="connsiteY3" fmla="*/ 7480751 h 7480751"/>
              <a:gd name="connsiteX4" fmla="*/ 0 w 8341733"/>
              <a:gd name="connsiteY4" fmla="*/ 6936650 h 7480751"/>
              <a:gd name="connsiteX0" fmla="*/ 0 w 8378200"/>
              <a:gd name="connsiteY0" fmla="*/ 6936650 h 7480751"/>
              <a:gd name="connsiteX1" fmla="*/ 8259287 w 8378200"/>
              <a:gd name="connsiteY1" fmla="*/ 0 h 7480751"/>
              <a:gd name="connsiteX2" fmla="*/ 8378200 w 8378200"/>
              <a:gd name="connsiteY2" fmla="*/ 409218 h 7480751"/>
              <a:gd name="connsiteX3" fmla="*/ 257526 w 8378200"/>
              <a:gd name="connsiteY3" fmla="*/ 7480751 h 7480751"/>
              <a:gd name="connsiteX4" fmla="*/ 0 w 8378200"/>
              <a:gd name="connsiteY4" fmla="*/ 6936650 h 7480751"/>
              <a:gd name="connsiteX0" fmla="*/ 0 w 8443212"/>
              <a:gd name="connsiteY0" fmla="*/ 6936650 h 7480751"/>
              <a:gd name="connsiteX1" fmla="*/ 8259287 w 8443212"/>
              <a:gd name="connsiteY1" fmla="*/ 0 h 7480751"/>
              <a:gd name="connsiteX2" fmla="*/ 8443212 w 8443212"/>
              <a:gd name="connsiteY2" fmla="*/ 513481 h 7480751"/>
              <a:gd name="connsiteX3" fmla="*/ 257526 w 8443212"/>
              <a:gd name="connsiteY3" fmla="*/ 7480751 h 7480751"/>
              <a:gd name="connsiteX4" fmla="*/ 0 w 8443212"/>
              <a:gd name="connsiteY4" fmla="*/ 6936650 h 7480751"/>
              <a:gd name="connsiteX0" fmla="*/ 0 w 8443212"/>
              <a:gd name="connsiteY0" fmla="*/ 6936650 h 7278977"/>
              <a:gd name="connsiteX1" fmla="*/ 8259287 w 8443212"/>
              <a:gd name="connsiteY1" fmla="*/ 0 h 7278977"/>
              <a:gd name="connsiteX2" fmla="*/ 8443212 w 8443212"/>
              <a:gd name="connsiteY2" fmla="*/ 513481 h 7278977"/>
              <a:gd name="connsiteX3" fmla="*/ 411348 w 8443212"/>
              <a:gd name="connsiteY3" fmla="*/ 7278977 h 7278977"/>
              <a:gd name="connsiteX4" fmla="*/ 0 w 8443212"/>
              <a:gd name="connsiteY4" fmla="*/ 6936650 h 7278977"/>
              <a:gd name="connsiteX0" fmla="*/ 0 w 8299986"/>
              <a:gd name="connsiteY0" fmla="*/ 6851996 h 7278977"/>
              <a:gd name="connsiteX1" fmla="*/ 8116061 w 8299986"/>
              <a:gd name="connsiteY1" fmla="*/ 0 h 7278977"/>
              <a:gd name="connsiteX2" fmla="*/ 8299986 w 8299986"/>
              <a:gd name="connsiteY2" fmla="*/ 513481 h 7278977"/>
              <a:gd name="connsiteX3" fmla="*/ 268122 w 8299986"/>
              <a:gd name="connsiteY3" fmla="*/ 7278977 h 7278977"/>
              <a:gd name="connsiteX4" fmla="*/ 0 w 8299986"/>
              <a:gd name="connsiteY4" fmla="*/ 6851996 h 7278977"/>
              <a:gd name="connsiteX0" fmla="*/ 0 w 8299986"/>
              <a:gd name="connsiteY0" fmla="*/ 6851996 h 9233295"/>
              <a:gd name="connsiteX1" fmla="*/ 8116061 w 8299986"/>
              <a:gd name="connsiteY1" fmla="*/ 0 h 9233295"/>
              <a:gd name="connsiteX2" fmla="*/ 8299986 w 8299986"/>
              <a:gd name="connsiteY2" fmla="*/ 513481 h 9233295"/>
              <a:gd name="connsiteX3" fmla="*/ 1296398 w 8299986"/>
              <a:gd name="connsiteY3" fmla="*/ 9233295 h 9233295"/>
              <a:gd name="connsiteX4" fmla="*/ 0 w 8299986"/>
              <a:gd name="connsiteY4" fmla="*/ 6851996 h 9233295"/>
              <a:gd name="connsiteX0" fmla="*/ 0 w 7324729"/>
              <a:gd name="connsiteY0" fmla="*/ 8650645 h 9233295"/>
              <a:gd name="connsiteX1" fmla="*/ 7140804 w 7324729"/>
              <a:gd name="connsiteY1" fmla="*/ 0 h 9233295"/>
              <a:gd name="connsiteX2" fmla="*/ 7324729 w 7324729"/>
              <a:gd name="connsiteY2" fmla="*/ 513481 h 9233295"/>
              <a:gd name="connsiteX3" fmla="*/ 321141 w 7324729"/>
              <a:gd name="connsiteY3" fmla="*/ 9233295 h 9233295"/>
              <a:gd name="connsiteX4" fmla="*/ 0 w 7324729"/>
              <a:gd name="connsiteY4" fmla="*/ 8650645 h 923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4729" h="9233295">
                <a:moveTo>
                  <a:pt x="0" y="8650645"/>
                </a:moveTo>
                <a:lnTo>
                  <a:pt x="7140804" y="0"/>
                </a:lnTo>
                <a:lnTo>
                  <a:pt x="7324729" y="513481"/>
                </a:lnTo>
                <a:lnTo>
                  <a:pt x="321141" y="9233295"/>
                </a:lnTo>
                <a:lnTo>
                  <a:pt x="0" y="8650645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82EE90C-D4CA-4FD9-9488-0E98D0792BC6}"/>
              </a:ext>
            </a:extLst>
          </p:cNvPr>
          <p:cNvSpPr txBox="1">
            <a:spLocks/>
          </p:cNvSpPr>
          <p:nvPr/>
        </p:nvSpPr>
        <p:spPr>
          <a:xfrm>
            <a:off x="4267200" y="2420119"/>
            <a:ext cx="12358176" cy="29751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6600" b="1" dirty="0">
                <a:solidFill>
                  <a:schemeClr val="accent1">
                    <a:lumMod val="50000"/>
                  </a:schemeClr>
                </a:solidFill>
              </a:rPr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F7A132B1-9672-460B-ABB4-0D9480604C8B}"/>
              </a:ext>
            </a:extLst>
          </p:cNvPr>
          <p:cNvSpPr txBox="1">
            <a:spLocks/>
          </p:cNvSpPr>
          <p:nvPr/>
        </p:nvSpPr>
        <p:spPr>
          <a:xfrm>
            <a:off x="5013335" y="7274817"/>
            <a:ext cx="11612041" cy="24828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/>
              <a:t>Образец подзаголовка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2EADF9C6-BD83-48AC-92F3-D7379795E677}"/>
              </a:ext>
            </a:extLst>
          </p:cNvPr>
          <p:cNvSpPr/>
          <p:nvPr/>
        </p:nvSpPr>
        <p:spPr>
          <a:xfrm rot="17522734">
            <a:off x="4297466" y="8134539"/>
            <a:ext cx="1961805" cy="1985312"/>
          </a:xfrm>
          <a:custGeom>
            <a:avLst/>
            <a:gdLst>
              <a:gd name="connsiteX0" fmla="*/ 0 w 3466237"/>
              <a:gd name="connsiteY0" fmla="*/ 3369530 h 3369530"/>
              <a:gd name="connsiteX1" fmla="*/ 3118230 w 3466237"/>
              <a:gd name="connsiteY1" fmla="*/ 0 h 3369530"/>
              <a:gd name="connsiteX2" fmla="*/ 3466237 w 3466237"/>
              <a:gd name="connsiteY2" fmla="*/ 0 h 3369530"/>
              <a:gd name="connsiteX3" fmla="*/ 348007 w 3466237"/>
              <a:gd name="connsiteY3" fmla="*/ 3369530 h 3369530"/>
              <a:gd name="connsiteX4" fmla="*/ 0 w 3466237"/>
              <a:gd name="connsiteY4" fmla="*/ 3369530 h 3369530"/>
              <a:gd name="connsiteX0" fmla="*/ 0 w 3466237"/>
              <a:gd name="connsiteY0" fmla="*/ 3369530 h 3369530"/>
              <a:gd name="connsiteX1" fmla="*/ 3118230 w 3466237"/>
              <a:gd name="connsiteY1" fmla="*/ 0 h 3369530"/>
              <a:gd name="connsiteX2" fmla="*/ 3466237 w 3466237"/>
              <a:gd name="connsiteY2" fmla="*/ 0 h 3369530"/>
              <a:gd name="connsiteX3" fmla="*/ 1622411 w 3466237"/>
              <a:gd name="connsiteY3" fmla="*/ 1985312 h 3369530"/>
              <a:gd name="connsiteX4" fmla="*/ 0 w 3466237"/>
              <a:gd name="connsiteY4" fmla="*/ 3369530 h 3369530"/>
              <a:gd name="connsiteX0" fmla="*/ 0 w 1961805"/>
              <a:gd name="connsiteY0" fmla="*/ 1773779 h 1985312"/>
              <a:gd name="connsiteX1" fmla="*/ 1613798 w 1961805"/>
              <a:gd name="connsiteY1" fmla="*/ 0 h 1985312"/>
              <a:gd name="connsiteX2" fmla="*/ 1961805 w 1961805"/>
              <a:gd name="connsiteY2" fmla="*/ 0 h 1985312"/>
              <a:gd name="connsiteX3" fmla="*/ 117979 w 1961805"/>
              <a:gd name="connsiteY3" fmla="*/ 1985312 h 1985312"/>
              <a:gd name="connsiteX4" fmla="*/ 0 w 1961805"/>
              <a:gd name="connsiteY4" fmla="*/ 1773779 h 198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05" h="1985312">
                <a:moveTo>
                  <a:pt x="0" y="1773779"/>
                </a:moveTo>
                <a:lnTo>
                  <a:pt x="1613798" y="0"/>
                </a:lnTo>
                <a:lnTo>
                  <a:pt x="1961805" y="0"/>
                </a:lnTo>
                <a:lnTo>
                  <a:pt x="117979" y="1985312"/>
                </a:lnTo>
                <a:lnTo>
                  <a:pt x="0" y="1773779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араллелограмм 11">
            <a:extLst>
              <a:ext uri="{FF2B5EF4-FFF2-40B4-BE49-F238E27FC236}">
                <a16:creationId xmlns:a16="http://schemas.microsoft.com/office/drawing/2014/main" id="{42F79CB9-9209-44E9-A809-80DA7CE1379C}"/>
              </a:ext>
            </a:extLst>
          </p:cNvPr>
          <p:cNvSpPr/>
          <p:nvPr/>
        </p:nvSpPr>
        <p:spPr>
          <a:xfrm rot="17533013">
            <a:off x="786682" y="4804443"/>
            <a:ext cx="3466237" cy="3369530"/>
          </a:xfrm>
          <a:prstGeom prst="parallelogram">
            <a:avLst>
              <a:gd name="adj" fmla="val 925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A3AE424-C420-47E5-B591-B8952CC28BDB}"/>
              </a:ext>
            </a:extLst>
          </p:cNvPr>
          <p:cNvGrpSpPr/>
          <p:nvPr/>
        </p:nvGrpSpPr>
        <p:grpSpPr>
          <a:xfrm>
            <a:off x="-335651" y="-367135"/>
            <a:ext cx="3846888" cy="3846888"/>
            <a:chOff x="-335651" y="-367135"/>
            <a:chExt cx="3846888" cy="3846888"/>
          </a:xfrm>
        </p:grpSpPr>
        <p:pic>
          <p:nvPicPr>
            <p:cNvPr id="1026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DC7EA936-3425-46D1-874B-0CDF565D9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145422-1270-4264-8765-1723744ED87A}"/>
                </a:ext>
              </a:extLst>
            </p:cNvPr>
            <p:cNvSpPr txBox="1"/>
            <p:nvPr/>
          </p:nvSpPr>
          <p:spPr>
            <a:xfrm rot="21066858">
              <a:off x="133610" y="586812"/>
              <a:ext cx="268972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титульного листа </a:t>
              </a:r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923744-00E6-47E8-8F15-EC7EBB399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31" y="266461"/>
            <a:ext cx="3366202" cy="336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52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51364E-F8D0-48B7-B34E-1BB81A962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7EA6E7-51B3-4BD1-8C66-51796621B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EAA895C-7545-45E7-B0CC-D3512A29C68E}"/>
              </a:ext>
            </a:extLst>
          </p:cNvPr>
          <p:cNvGrpSpPr/>
          <p:nvPr/>
        </p:nvGrpSpPr>
        <p:grpSpPr>
          <a:xfrm>
            <a:off x="-335651" y="-367135"/>
            <a:ext cx="3846888" cy="3846888"/>
            <a:chOff x="-335651" y="-367135"/>
            <a:chExt cx="3846888" cy="3846888"/>
          </a:xfrm>
        </p:grpSpPr>
        <p:pic>
          <p:nvPicPr>
            <p:cNvPr id="5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7A8066FE-6885-46EE-BEFA-952A2788B7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B0A1AE-024B-4E03-87C7-33CBC1461898}"/>
                </a:ext>
              </a:extLst>
            </p:cNvPr>
            <p:cNvSpPr txBox="1"/>
            <p:nvPr/>
          </p:nvSpPr>
          <p:spPr>
            <a:xfrm rot="21066858">
              <a:off x="133610" y="771478"/>
              <a:ext cx="26897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1 объект </a:t>
              </a:r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848F33-4C90-4B62-A677-28F81CDCFA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74823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9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:a16="http://schemas.microsoft.com/office/drawing/2014/main" id="{963058C0-13E7-4102-82E9-4AAF6F62CC87}"/>
              </a:ext>
            </a:extLst>
          </p:cNvPr>
          <p:cNvSpPr/>
          <p:nvPr/>
        </p:nvSpPr>
        <p:spPr>
          <a:xfrm>
            <a:off x="1661586" y="6133796"/>
            <a:ext cx="3469145" cy="3136170"/>
          </a:xfrm>
          <a:prstGeom prst="ellipse">
            <a:avLst/>
          </a:pr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C19D7CF6-C53A-479C-B87D-174A901230D5}"/>
              </a:ext>
            </a:extLst>
          </p:cNvPr>
          <p:cNvSpPr/>
          <p:nvPr/>
        </p:nvSpPr>
        <p:spPr>
          <a:xfrm>
            <a:off x="1694243" y="2253854"/>
            <a:ext cx="3469145" cy="3136170"/>
          </a:xfrm>
          <a:prstGeom prst="ellipse">
            <a:avLst/>
          </a:pr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2509847-DB9E-410B-BDD6-71E3F84B8D93}"/>
              </a:ext>
            </a:extLst>
          </p:cNvPr>
          <p:cNvSpPr/>
          <p:nvPr/>
        </p:nvSpPr>
        <p:spPr>
          <a:xfrm>
            <a:off x="1981199" y="5999154"/>
            <a:ext cx="3469145" cy="313617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6D3D70F8-5CA6-43BC-A267-CF62DFB6B88C}"/>
              </a:ext>
            </a:extLst>
          </p:cNvPr>
          <p:cNvSpPr/>
          <p:nvPr/>
        </p:nvSpPr>
        <p:spPr>
          <a:xfrm>
            <a:off x="1981200" y="2161365"/>
            <a:ext cx="3469145" cy="313617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960DD0B-63C0-472F-95EC-33E426055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22CDA3A-B3FE-4A33-BD76-AA75661CC2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3197" y="2438773"/>
            <a:ext cx="9372600" cy="302103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DC709A4F-6C1F-4B08-8BBE-99FED8F67F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53197" y="6178148"/>
            <a:ext cx="9372600" cy="304746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Интернет">
            <a:extLst>
              <a:ext uri="{FF2B5EF4-FFF2-40B4-BE49-F238E27FC236}">
                <a16:creationId xmlns:a16="http://schemas.microsoft.com/office/drawing/2014/main" id="{C4B2E30A-0AF4-4035-8D21-5129D3F3F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7037" y="2253854"/>
            <a:ext cx="2733694" cy="2733694"/>
          </a:xfrm>
          <a:prstGeom prst="rect">
            <a:avLst/>
          </a:prstGeom>
        </p:spPr>
      </p:pic>
      <p:pic>
        <p:nvPicPr>
          <p:cNvPr id="12" name="Рисунок 11" descr="Ноутбук">
            <a:extLst>
              <a:ext uri="{FF2B5EF4-FFF2-40B4-BE49-F238E27FC236}">
                <a16:creationId xmlns:a16="http://schemas.microsoft.com/office/drawing/2014/main" id="{7111A3A5-FEF5-415A-B19C-BAE3075A7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7037" y="6114503"/>
            <a:ext cx="2730402" cy="273040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0C3020F4-9723-4D48-83E7-42D00349F12F}"/>
              </a:ext>
            </a:extLst>
          </p:cNvPr>
          <p:cNvGrpSpPr/>
          <p:nvPr/>
        </p:nvGrpSpPr>
        <p:grpSpPr>
          <a:xfrm>
            <a:off x="-335651" y="-367135"/>
            <a:ext cx="3846888" cy="3846888"/>
            <a:chOff x="-335651" y="-367135"/>
            <a:chExt cx="3846888" cy="3846888"/>
          </a:xfrm>
        </p:grpSpPr>
        <p:pic>
          <p:nvPicPr>
            <p:cNvPr id="23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989D7462-F916-44A5-A366-7F8041913B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BFACCED-6CC4-4F7F-9955-08A1F5FB27C2}"/>
                </a:ext>
              </a:extLst>
            </p:cNvPr>
            <p:cNvSpPr txBox="1"/>
            <p:nvPr/>
          </p:nvSpPr>
          <p:spPr>
            <a:xfrm rot="21066858">
              <a:off x="133610" y="771478"/>
              <a:ext cx="26897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2 объекта </a:t>
              </a:r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CF84C86-F2A4-42D5-839E-9B38D9F150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74823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22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ree Крупный план бумаги Stock Photo">
            <a:extLst>
              <a:ext uri="{FF2B5EF4-FFF2-40B4-BE49-F238E27FC236}">
                <a16:creationId xmlns:a16="http://schemas.microsoft.com/office/drawing/2014/main" id="{9B7AE62D-03D8-407D-B323-175297170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56" b="-1034"/>
          <a:stretch/>
        </p:blipFill>
        <p:spPr bwMode="auto">
          <a:xfrm>
            <a:off x="-76200" y="-38099"/>
            <a:ext cx="184404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Заголовок 28">
            <a:extLst>
              <a:ext uri="{FF2B5EF4-FFF2-40B4-BE49-F238E27FC236}">
                <a16:creationId xmlns:a16="http://schemas.microsoft.com/office/drawing/2014/main" id="{454AD2DF-6211-46E2-9FBE-193096EBBDD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6000"/>
            </a:schemeClr>
          </a:solidFill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sp>
        <p:nvSpPr>
          <p:cNvPr id="31" name="Объект 30">
            <a:extLst>
              <a:ext uri="{FF2B5EF4-FFF2-40B4-BE49-F238E27FC236}">
                <a16:creationId xmlns:a16="http://schemas.microsoft.com/office/drawing/2014/main" id="{FF755E67-DB97-46A7-8DBB-0B26EF4C9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9693" y="5524500"/>
            <a:ext cx="7121525" cy="3830638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87BD011-A4BB-43A3-958C-252ECF13FF98}"/>
              </a:ext>
            </a:extLst>
          </p:cNvPr>
          <p:cNvSpPr/>
          <p:nvPr/>
        </p:nvSpPr>
        <p:spPr>
          <a:xfrm>
            <a:off x="1222457" y="3390900"/>
            <a:ext cx="6989618" cy="1371600"/>
          </a:xfrm>
          <a:prstGeom prst="roundRect">
            <a:avLst/>
          </a:pr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бъект 32">
            <a:extLst>
              <a:ext uri="{FF2B5EF4-FFF2-40B4-BE49-F238E27FC236}">
                <a16:creationId xmlns:a16="http://schemas.microsoft.com/office/drawing/2014/main" id="{FB2CC0FA-4FF3-4259-AA9E-CA22B2077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895114" y="5524500"/>
            <a:ext cx="7121525" cy="3830638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3910657-54B4-452B-8232-B54A4880EE2E}"/>
              </a:ext>
            </a:extLst>
          </p:cNvPr>
          <p:cNvSpPr/>
          <p:nvPr/>
        </p:nvSpPr>
        <p:spPr>
          <a:xfrm>
            <a:off x="1371600" y="3238500"/>
            <a:ext cx="6989618" cy="1371600"/>
          </a:xfrm>
          <a:prstGeom prst="roundRect">
            <a:avLst/>
          </a:prstGeom>
          <a:solidFill>
            <a:srgbClr val="F9D3D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97DC524C-5D1E-4643-8141-453100EE72B6}"/>
              </a:ext>
            </a:extLst>
          </p:cNvPr>
          <p:cNvSpPr/>
          <p:nvPr/>
        </p:nvSpPr>
        <p:spPr>
          <a:xfrm>
            <a:off x="9895114" y="3390900"/>
            <a:ext cx="6989618" cy="1371600"/>
          </a:xfrm>
          <a:prstGeom prst="roundRect">
            <a:avLst/>
          </a:pr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491A5EB-C93E-4246-9F56-A40FA21B5F22}"/>
              </a:ext>
            </a:extLst>
          </p:cNvPr>
          <p:cNvSpPr/>
          <p:nvPr/>
        </p:nvSpPr>
        <p:spPr>
          <a:xfrm>
            <a:off x="10044257" y="3238500"/>
            <a:ext cx="6989618" cy="1371600"/>
          </a:xfrm>
          <a:prstGeom prst="roundRect">
            <a:avLst/>
          </a:prstGeom>
          <a:solidFill>
            <a:srgbClr val="F9D3D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5B2EF2-AC09-4DDC-B1E5-BEDA2CB936FA}"/>
              </a:ext>
            </a:extLst>
          </p:cNvPr>
          <p:cNvSpPr txBox="1"/>
          <p:nvPr/>
        </p:nvSpPr>
        <p:spPr>
          <a:xfrm>
            <a:off x="2209800" y="35433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355454D3-796D-4438-8093-C1619BDC188C}"/>
              </a:ext>
            </a:extLst>
          </p:cNvPr>
          <p:cNvSpPr/>
          <p:nvPr/>
        </p:nvSpPr>
        <p:spPr>
          <a:xfrm>
            <a:off x="13234266" y="4781490"/>
            <a:ext cx="609600" cy="685799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124D89FB-8D70-4F38-AB27-7974758AF764}"/>
              </a:ext>
            </a:extLst>
          </p:cNvPr>
          <p:cNvSpPr/>
          <p:nvPr/>
        </p:nvSpPr>
        <p:spPr>
          <a:xfrm>
            <a:off x="4444135" y="4781490"/>
            <a:ext cx="609600" cy="685799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B17A3A-0095-4C77-A07A-B4E011704020}"/>
              </a:ext>
            </a:extLst>
          </p:cNvPr>
          <p:cNvSpPr txBox="1"/>
          <p:nvPr/>
        </p:nvSpPr>
        <p:spPr>
          <a:xfrm>
            <a:off x="10643466" y="3631912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A384A4A-DFC6-42F5-A300-BA4E9C1452C8}"/>
              </a:ext>
            </a:extLst>
          </p:cNvPr>
          <p:cNvGrpSpPr/>
          <p:nvPr/>
        </p:nvGrpSpPr>
        <p:grpSpPr>
          <a:xfrm>
            <a:off x="-335651" y="-367135"/>
            <a:ext cx="3846888" cy="3846888"/>
            <a:chOff x="-335651" y="-367135"/>
            <a:chExt cx="3846888" cy="3846888"/>
          </a:xfrm>
        </p:grpSpPr>
        <p:pic>
          <p:nvPicPr>
            <p:cNvPr id="20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E5929CB5-5E71-4297-BFF0-42BC8B06B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DF02E-43B6-4B8A-9A57-E64B76823775}"/>
                </a:ext>
              </a:extLst>
            </p:cNvPr>
            <p:cNvSpPr txBox="1"/>
            <p:nvPr/>
          </p:nvSpPr>
          <p:spPr>
            <a:xfrm rot="21066858">
              <a:off x="133610" y="771478"/>
              <a:ext cx="26897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2 объекта </a:t>
              </a:r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31B5B6D-14EB-4063-B810-B835AB54D2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301" y="631520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85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9B63BB1-92B2-4FD1-8D56-4D8697C79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5296CE4-BE56-428A-87BA-4E4B8C44C216}"/>
              </a:ext>
            </a:extLst>
          </p:cNvPr>
          <p:cNvSpPr/>
          <p:nvPr/>
        </p:nvSpPr>
        <p:spPr>
          <a:xfrm>
            <a:off x="0" y="9512617"/>
            <a:ext cx="18288000" cy="77438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69E6E313-F2EE-4E6E-90DB-57D0DD5DC6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8166335"/>
              </p:ext>
            </p:extLst>
          </p:nvPr>
        </p:nvGraphicFramePr>
        <p:xfrm>
          <a:off x="2819833" y="3104165"/>
          <a:ext cx="4494932" cy="4811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B15239F8-2CE8-4979-B22E-D2B8C894E4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5150393"/>
              </p:ext>
            </p:extLst>
          </p:nvPr>
        </p:nvGraphicFramePr>
        <p:xfrm>
          <a:off x="10837720" y="3104165"/>
          <a:ext cx="4494932" cy="4528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7B99B6D-666C-46CB-BB24-E949C50B44DD}"/>
              </a:ext>
            </a:extLst>
          </p:cNvPr>
          <p:cNvSpPr txBox="1"/>
          <p:nvPr/>
        </p:nvSpPr>
        <p:spPr>
          <a:xfrm>
            <a:off x="10858502" y="7356043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B3A0AE-4E6C-41A0-BD43-3AFBEFF6B2FD}"/>
              </a:ext>
            </a:extLst>
          </p:cNvPr>
          <p:cNvSpPr txBox="1"/>
          <p:nvPr/>
        </p:nvSpPr>
        <p:spPr>
          <a:xfrm>
            <a:off x="10858502" y="8391342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6AC872-2C78-4701-B7C5-5597A3215ABC}"/>
              </a:ext>
            </a:extLst>
          </p:cNvPr>
          <p:cNvSpPr txBox="1"/>
          <p:nvPr/>
        </p:nvSpPr>
        <p:spPr>
          <a:xfrm>
            <a:off x="2725881" y="7356043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A2BAC3-BD0C-4E03-8CDB-B48981C7E287}"/>
              </a:ext>
            </a:extLst>
          </p:cNvPr>
          <p:cNvSpPr txBox="1"/>
          <p:nvPr/>
        </p:nvSpPr>
        <p:spPr>
          <a:xfrm>
            <a:off x="2725881" y="839494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2DFC29-3644-460A-968C-41D85CF59EB1}"/>
              </a:ext>
            </a:extLst>
          </p:cNvPr>
          <p:cNvSpPr txBox="1"/>
          <p:nvPr/>
        </p:nvSpPr>
        <p:spPr>
          <a:xfrm>
            <a:off x="3724921" y="4727813"/>
            <a:ext cx="2431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70 %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D370DE-CD9B-41D4-A741-0C0797668C2A}"/>
              </a:ext>
            </a:extLst>
          </p:cNvPr>
          <p:cNvSpPr txBox="1"/>
          <p:nvPr/>
        </p:nvSpPr>
        <p:spPr>
          <a:xfrm>
            <a:off x="11837672" y="4599771"/>
            <a:ext cx="2495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50 %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623083B-D9AB-46E7-9D5B-419B7F3297D3}"/>
              </a:ext>
            </a:extLst>
          </p:cNvPr>
          <p:cNvGrpSpPr/>
          <p:nvPr/>
        </p:nvGrpSpPr>
        <p:grpSpPr>
          <a:xfrm>
            <a:off x="-335651" y="-367135"/>
            <a:ext cx="3846888" cy="3846888"/>
            <a:chOff x="-335651" y="-367135"/>
            <a:chExt cx="3846888" cy="3846888"/>
          </a:xfrm>
        </p:grpSpPr>
        <p:pic>
          <p:nvPicPr>
            <p:cNvPr id="19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A5C1EB9E-7CC0-42E3-B5F6-310EC5C453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5D6C0B-9B60-46AC-86F2-F7C27DA4D020}"/>
                </a:ext>
              </a:extLst>
            </p:cNvPr>
            <p:cNvSpPr txBox="1"/>
            <p:nvPr/>
          </p:nvSpPr>
          <p:spPr>
            <a:xfrm rot="21066858">
              <a:off x="133610" y="771478"/>
              <a:ext cx="26897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2 объекта </a:t>
              </a:r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35F6CE-2852-47AC-98AA-51046A981F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400" y="611264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76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6">
            <a:extLst>
              <a:ext uri="{FF2B5EF4-FFF2-40B4-BE49-F238E27FC236}">
                <a16:creationId xmlns:a16="http://schemas.microsoft.com/office/drawing/2014/main" id="{10D1CDE9-AED6-4F07-A48F-601795B72117}"/>
              </a:ext>
            </a:extLst>
          </p:cNvPr>
          <p:cNvSpPr txBox="1">
            <a:spLocks/>
          </p:cNvSpPr>
          <p:nvPr/>
        </p:nvSpPr>
        <p:spPr>
          <a:xfrm>
            <a:off x="1267246" y="903261"/>
            <a:ext cx="14761539" cy="1624012"/>
          </a:xfrm>
          <a:prstGeom prst="rect">
            <a:avLst/>
          </a:prstGeom>
          <a:solidFill>
            <a:srgbClr val="F9D3D3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9658BAA-36C0-4464-9AAC-2B32656DC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0" y="696000"/>
            <a:ext cx="14878050" cy="1624012"/>
          </a:xfrm>
          <a:solidFill>
            <a:srgbClr val="CDE6FF"/>
          </a:solidFill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64B787-1894-43FF-A8AF-FA4DE06F58CF}"/>
              </a:ext>
            </a:extLst>
          </p:cNvPr>
          <p:cNvSpPr/>
          <p:nvPr/>
        </p:nvSpPr>
        <p:spPr>
          <a:xfrm>
            <a:off x="0" y="3543300"/>
            <a:ext cx="18288000" cy="56561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CE4469A-43C4-4AB6-B63D-47F65A15ED3D}"/>
              </a:ext>
            </a:extLst>
          </p:cNvPr>
          <p:cNvCxnSpPr/>
          <p:nvPr/>
        </p:nvCxnSpPr>
        <p:spPr>
          <a:xfrm>
            <a:off x="5410200" y="4419600"/>
            <a:ext cx="0" cy="2895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53D94A8-2D29-41A2-BE54-1F371545DAFC}"/>
              </a:ext>
            </a:extLst>
          </p:cNvPr>
          <p:cNvCxnSpPr/>
          <p:nvPr/>
        </p:nvCxnSpPr>
        <p:spPr>
          <a:xfrm>
            <a:off x="12420600" y="4419600"/>
            <a:ext cx="0" cy="2895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Контрольный список (справа налево)">
            <a:extLst>
              <a:ext uri="{FF2B5EF4-FFF2-40B4-BE49-F238E27FC236}">
                <a16:creationId xmlns:a16="http://schemas.microsoft.com/office/drawing/2014/main" id="{0F99821A-6E58-4C40-8A6A-C2562A0F8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92098" y="3718566"/>
            <a:ext cx="1619897" cy="1619897"/>
          </a:xfrm>
          <a:prstGeom prst="rect">
            <a:avLst/>
          </a:prstGeom>
        </p:spPr>
      </p:pic>
      <p:pic>
        <p:nvPicPr>
          <p:cNvPr id="18" name="Рисунок 17" descr="Мозговой штурм группы">
            <a:extLst>
              <a:ext uri="{FF2B5EF4-FFF2-40B4-BE49-F238E27FC236}">
                <a16:creationId xmlns:a16="http://schemas.microsoft.com/office/drawing/2014/main" id="{2D40141E-EAB6-4A44-A81F-25F59C5BB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34051" y="3750560"/>
            <a:ext cx="1619897" cy="1619897"/>
          </a:xfrm>
          <a:prstGeom prst="rect">
            <a:avLst/>
          </a:prstGeom>
        </p:spPr>
      </p:pic>
      <p:pic>
        <p:nvPicPr>
          <p:cNvPr id="22" name="Рисунок 21" descr="Документ">
            <a:extLst>
              <a:ext uri="{FF2B5EF4-FFF2-40B4-BE49-F238E27FC236}">
                <a16:creationId xmlns:a16="http://schemas.microsoft.com/office/drawing/2014/main" id="{B46CB959-600F-44F3-A18D-D8C0F2C34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563400" y="3718565"/>
            <a:ext cx="1619898" cy="16198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6BA1087-25A7-4080-93EE-E2A69FA4295A}"/>
              </a:ext>
            </a:extLst>
          </p:cNvPr>
          <p:cNvSpPr txBox="1"/>
          <p:nvPr/>
        </p:nvSpPr>
        <p:spPr>
          <a:xfrm>
            <a:off x="1095379" y="5896622"/>
            <a:ext cx="3219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EE03E1-F6AD-4A1A-978C-3D48C5923917}"/>
              </a:ext>
            </a:extLst>
          </p:cNvPr>
          <p:cNvSpPr txBox="1"/>
          <p:nvPr/>
        </p:nvSpPr>
        <p:spPr>
          <a:xfrm>
            <a:off x="7548571" y="5896622"/>
            <a:ext cx="3219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20 %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7C40A-25D9-45A9-A043-DA56475AA61A}"/>
              </a:ext>
            </a:extLst>
          </p:cNvPr>
          <p:cNvSpPr txBox="1"/>
          <p:nvPr/>
        </p:nvSpPr>
        <p:spPr>
          <a:xfrm>
            <a:off x="13763629" y="5896622"/>
            <a:ext cx="3219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30 %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2C050F-E949-4999-BDC0-39D4D657A135}"/>
              </a:ext>
            </a:extLst>
          </p:cNvPr>
          <p:cNvSpPr txBox="1"/>
          <p:nvPr/>
        </p:nvSpPr>
        <p:spPr>
          <a:xfrm>
            <a:off x="700089" y="7847009"/>
            <a:ext cx="4010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Комментарий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7149B0-576A-462A-8808-B58AD7D5788D}"/>
              </a:ext>
            </a:extLst>
          </p:cNvPr>
          <p:cNvSpPr txBox="1"/>
          <p:nvPr/>
        </p:nvSpPr>
        <p:spPr>
          <a:xfrm>
            <a:off x="13368339" y="7847009"/>
            <a:ext cx="4010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Комментарий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38111F-B1C9-4FF8-B3B8-136DD9A02871}"/>
              </a:ext>
            </a:extLst>
          </p:cNvPr>
          <p:cNvSpPr txBox="1"/>
          <p:nvPr/>
        </p:nvSpPr>
        <p:spPr>
          <a:xfrm>
            <a:off x="7138989" y="7847009"/>
            <a:ext cx="4010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Комментарий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7CD60C9-C0A4-41DE-A51D-D8503B40AC31}"/>
              </a:ext>
            </a:extLst>
          </p:cNvPr>
          <p:cNvGrpSpPr/>
          <p:nvPr/>
        </p:nvGrpSpPr>
        <p:grpSpPr>
          <a:xfrm>
            <a:off x="-335651" y="-367135"/>
            <a:ext cx="3846888" cy="3846888"/>
            <a:chOff x="-335651" y="-367135"/>
            <a:chExt cx="3846888" cy="3846888"/>
          </a:xfrm>
        </p:grpSpPr>
        <p:pic>
          <p:nvPicPr>
            <p:cNvPr id="31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572DB890-C106-4170-85AB-817801CA5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58646D0-16FB-4E96-AAF5-3B5C9C526B2A}"/>
                </a:ext>
              </a:extLst>
            </p:cNvPr>
            <p:cNvSpPr txBox="1"/>
            <p:nvPr/>
          </p:nvSpPr>
          <p:spPr>
            <a:xfrm rot="21066858">
              <a:off x="133610" y="771478"/>
              <a:ext cx="26897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3 объекта </a:t>
              </a:r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D092A4-78B2-46EE-91F2-C1B00C9408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771" y="736835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26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Free Крупный план бумаги Stock Photo">
            <a:extLst>
              <a:ext uri="{FF2B5EF4-FFF2-40B4-BE49-F238E27FC236}">
                <a16:creationId xmlns:a16="http://schemas.microsoft.com/office/drawing/2014/main" id="{D1437FB0-A7E9-4B52-B7E8-30394D3D6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0" t="17356" r="56392" b="-1034"/>
          <a:stretch/>
        </p:blipFill>
        <p:spPr bwMode="auto">
          <a:xfrm>
            <a:off x="12162777" y="0"/>
            <a:ext cx="61722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6D3420FE-FAC1-4C5B-8064-1A3FA6414DE3}"/>
              </a:ext>
            </a:extLst>
          </p:cNvPr>
          <p:cNvSpPr/>
          <p:nvPr/>
        </p:nvSpPr>
        <p:spPr>
          <a:xfrm>
            <a:off x="241300" y="7505700"/>
            <a:ext cx="2032000" cy="2032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42819D64-3BC1-4082-A855-F3CC5ED9FC1E}"/>
              </a:ext>
            </a:extLst>
          </p:cNvPr>
          <p:cNvSpPr/>
          <p:nvPr/>
        </p:nvSpPr>
        <p:spPr>
          <a:xfrm>
            <a:off x="762000" y="5085484"/>
            <a:ext cx="2032000" cy="2032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1CAC3207-F02A-4782-BEEE-CC2821D1E5DA}"/>
              </a:ext>
            </a:extLst>
          </p:cNvPr>
          <p:cNvSpPr/>
          <p:nvPr/>
        </p:nvSpPr>
        <p:spPr>
          <a:xfrm>
            <a:off x="241300" y="2665268"/>
            <a:ext cx="2032000" cy="2032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76DD0-EE1D-40E9-91DF-F1C81B21A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274" y="567112"/>
            <a:ext cx="9202883" cy="1413082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A89FCA2E-F87F-446F-9F90-94F19FB568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3369765"/>
              </p:ext>
            </p:extLst>
          </p:nvPr>
        </p:nvGraphicFramePr>
        <p:xfrm>
          <a:off x="334819" y="1965105"/>
          <a:ext cx="11734439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Рисунок 8" descr="Одна шестеренка">
            <a:extLst>
              <a:ext uri="{FF2B5EF4-FFF2-40B4-BE49-F238E27FC236}">
                <a16:creationId xmlns:a16="http://schemas.microsoft.com/office/drawing/2014/main" id="{57E11BAB-BBDF-4034-BFA0-071BDC10A5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0100" y="7545600"/>
            <a:ext cx="1806719" cy="1806719"/>
          </a:xfrm>
          <a:prstGeom prst="rect">
            <a:avLst/>
          </a:prstGeom>
        </p:spPr>
      </p:pic>
      <p:pic>
        <p:nvPicPr>
          <p:cNvPr id="11" name="Рисунок 10" descr="Круговая диаграмма">
            <a:extLst>
              <a:ext uri="{FF2B5EF4-FFF2-40B4-BE49-F238E27FC236}">
                <a16:creationId xmlns:a16="http://schemas.microsoft.com/office/drawing/2014/main" id="{7AC3C278-C2D8-4F6C-8A2B-E20FEA2762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57300" y="5253395"/>
            <a:ext cx="1551420" cy="1551420"/>
          </a:xfrm>
          <a:prstGeom prst="rect">
            <a:avLst/>
          </a:prstGeom>
        </p:spPr>
      </p:pic>
      <p:pic>
        <p:nvPicPr>
          <p:cNvPr id="13" name="Рисунок 12" descr="Звонок">
            <a:extLst>
              <a:ext uri="{FF2B5EF4-FFF2-40B4-BE49-F238E27FC236}">
                <a16:creationId xmlns:a16="http://schemas.microsoft.com/office/drawing/2014/main" id="{383FF65A-54C9-46AC-890F-6944C93374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0473" y="2718836"/>
            <a:ext cx="1605972" cy="1605972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FA2581F-40A7-44BC-8447-01C5AA77EBF0}"/>
              </a:ext>
            </a:extLst>
          </p:cNvPr>
          <p:cNvGrpSpPr/>
          <p:nvPr/>
        </p:nvGrpSpPr>
        <p:grpSpPr>
          <a:xfrm>
            <a:off x="-335651" y="-367135"/>
            <a:ext cx="3846888" cy="3846888"/>
            <a:chOff x="-335651" y="-367135"/>
            <a:chExt cx="3846888" cy="3846888"/>
          </a:xfrm>
        </p:grpSpPr>
        <p:pic>
          <p:nvPicPr>
            <p:cNvPr id="19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2A9AE574-D2E8-4BDB-B4BA-496959FBF7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FD7C440-F451-4D89-A701-7586C80FABEE}"/>
                </a:ext>
              </a:extLst>
            </p:cNvPr>
            <p:cNvSpPr txBox="1"/>
            <p:nvPr/>
          </p:nvSpPr>
          <p:spPr>
            <a:xfrm rot="21066858">
              <a:off x="133610" y="771478"/>
              <a:ext cx="26897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3 объекта </a:t>
              </a:r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193892C-B8E1-4DE1-B54C-20F59778DE8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74823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98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DBAB26-509F-4251-BB66-A5BE4F546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85" y="1333500"/>
            <a:ext cx="5719907" cy="1302923"/>
          </a:xfrm>
          <a:noFill/>
        </p:spPr>
        <p:txBody>
          <a:bodyPr>
            <a:normAutofit/>
          </a:bodyPr>
          <a:lstStyle/>
          <a:p>
            <a:pPr algn="l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0FA304-E740-4A76-921F-3938A51E59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56" b="86389" l="41250" r="73750">
                        <a14:foregroundMark x1="54115" y1="36759" x2="50365" y2="41481"/>
                        <a14:foregroundMark x1="50365" y1="41481" x2="47396" y2="48704"/>
                        <a14:foregroundMark x1="57083" y1="38796" x2="53125" y2="38889"/>
                        <a14:foregroundMark x1="53125" y1="38889" x2="49115" y2="41296"/>
                        <a14:foregroundMark x1="49115" y1="41296" x2="45156" y2="48611"/>
                        <a14:foregroundMark x1="45156" y1="48611" x2="45104" y2="51019"/>
                        <a14:foregroundMark x1="46510" y1="51019" x2="43802" y2="48148"/>
                        <a14:foregroundMark x1="43802" y1="48148" x2="45260" y2="42870"/>
                        <a14:foregroundMark x1="45260" y1="42870" x2="47760" y2="39444"/>
                        <a14:foregroundMark x1="47760" y1="39444" x2="60000" y2="33981"/>
                        <a14:foregroundMark x1="58802" y1="39630" x2="59688" y2="34167"/>
                        <a14:foregroundMark x1="59688" y1="34167" x2="57760" y2="30648"/>
                        <a14:foregroundMark x1="57760" y1="30648" x2="54844" y2="31389"/>
                        <a14:foregroundMark x1="54844" y1="31389" x2="43438" y2="48056"/>
                        <a14:foregroundMark x1="43438" y1="48056" x2="43958" y2="53611"/>
                        <a14:foregroundMark x1="43958" y1="53611" x2="49010" y2="52130"/>
                        <a14:foregroundMark x1="46823" y1="65093" x2="50260" y2="72870"/>
                        <a14:foregroundMark x1="50260" y1="72870" x2="53333" y2="76574"/>
                        <a14:foregroundMark x1="53333" y1="76574" x2="60990" y2="77870"/>
                        <a14:foregroundMark x1="60990" y1="77870" x2="62604" y2="77130"/>
                        <a14:foregroundMark x1="61979" y1="80185" x2="58385" y2="83148"/>
                        <a14:foregroundMark x1="58385" y1="83148" x2="55417" y2="83241"/>
                        <a14:foregroundMark x1="55417" y1="83241" x2="48333" y2="78611"/>
                        <a14:foregroundMark x1="48333" y1="78611" x2="46927" y2="74074"/>
                        <a14:foregroundMark x1="46927" y1="74074" x2="47240" y2="68796"/>
                        <a14:foregroundMark x1="47240" y1="68796" x2="49844" y2="69907"/>
                        <a14:foregroundMark x1="49844" y1="69907" x2="52240" y2="73148"/>
                        <a14:foregroundMark x1="52240" y1="73148" x2="53490" y2="77685"/>
                        <a14:foregroundMark x1="53490" y1="77685" x2="53490" y2="77685"/>
                        <a14:foregroundMark x1="60104" y1="74167" x2="53594" y2="73056"/>
                        <a14:foregroundMark x1="53594" y1="73056" x2="45833" y2="64352"/>
                        <a14:foregroundMark x1="45833" y1="64352" x2="43542" y2="67315"/>
                        <a14:foregroundMark x1="43542" y1="67315" x2="45156" y2="72685"/>
                        <a14:foregroundMark x1="45156" y1="72685" x2="54896" y2="82037"/>
                        <a14:foregroundMark x1="54896" y1="82037" x2="60990" y2="83056"/>
                        <a14:foregroundMark x1="60990" y1="83056" x2="63542" y2="81759"/>
                        <a14:foregroundMark x1="63542" y1="81759" x2="61198" y2="75926"/>
                        <a14:foregroundMark x1="71615" y1="69537" x2="73802" y2="59907"/>
                        <a14:foregroundMark x1="73802" y1="59907" x2="71615" y2="44630"/>
                        <a14:foregroundMark x1="71615" y1="44630" x2="71615" y2="44630"/>
                        <a14:foregroundMark x1="56979" y1="30185" x2="54167" y2="30648"/>
                        <a14:foregroundMark x1="54167" y1="30648" x2="43906" y2="44537"/>
                        <a14:foregroundMark x1="43906" y1="44537" x2="42500" y2="49630"/>
                        <a14:foregroundMark x1="42500" y1="49630" x2="42188" y2="55741"/>
                        <a14:foregroundMark x1="42188" y1="55741" x2="48906" y2="55093"/>
                        <a14:foregroundMark x1="48906" y1="55093" x2="51302" y2="46204"/>
                        <a14:foregroundMark x1="51302" y1="46204" x2="52969" y2="42500"/>
                        <a14:foregroundMark x1="52969" y1="42500" x2="58906" y2="40093"/>
                        <a14:foregroundMark x1="58906" y1="40093" x2="60729" y2="36759"/>
                        <a14:foregroundMark x1="60729" y1="36759" x2="59740" y2="32037"/>
                        <a14:foregroundMark x1="59740" y1="32037" x2="57083" y2="29907"/>
                        <a14:foregroundMark x1="57083" y1="29907" x2="56719" y2="29907"/>
                        <a14:foregroundMark x1="65104" y1="30926" x2="63021" y2="29352"/>
                        <a14:foregroundMark x1="44583" y1="50278" x2="42031" y2="53056"/>
                        <a14:foregroundMark x1="42031" y1="53056" x2="41302" y2="57500"/>
                        <a14:foregroundMark x1="41302" y1="57500" x2="41302" y2="57778"/>
                        <a14:foregroundMark x1="55521" y1="28981" x2="57396" y2="28056"/>
                        <a14:foregroundMark x1="60208" y1="84630" x2="57917" y2="86389"/>
                        <a14:foregroundMark x1="68385" y1="68056" x2="68802" y2="45185"/>
                      </a14:backgroundRemoval>
                    </a14:imgEffect>
                  </a14:imgLayer>
                </a14:imgProps>
              </a:ext>
            </a:extLst>
          </a:blip>
          <a:srcRect l="40417" t="27037" r="24167" b="11481"/>
          <a:stretch/>
        </p:blipFill>
        <p:spPr>
          <a:xfrm>
            <a:off x="5226704" y="2657527"/>
            <a:ext cx="6291091" cy="61430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AFD94A-8172-493B-8466-752AB21CC25A}"/>
              </a:ext>
            </a:extLst>
          </p:cNvPr>
          <p:cNvSpPr txBox="1"/>
          <p:nvPr/>
        </p:nvSpPr>
        <p:spPr>
          <a:xfrm>
            <a:off x="502304" y="6638322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D694AD-BDED-4CB6-BD50-38C5A8AF8577}"/>
              </a:ext>
            </a:extLst>
          </p:cNvPr>
          <p:cNvSpPr txBox="1"/>
          <p:nvPr/>
        </p:nvSpPr>
        <p:spPr>
          <a:xfrm>
            <a:off x="11910391" y="2205447"/>
            <a:ext cx="472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CFF6CB-6E64-4E5E-A183-D00C686ADCC4}"/>
              </a:ext>
            </a:extLst>
          </p:cNvPr>
          <p:cNvSpPr txBox="1"/>
          <p:nvPr/>
        </p:nvSpPr>
        <p:spPr>
          <a:xfrm>
            <a:off x="11887200" y="13335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239A14-BACE-4640-9D70-F04EBA0348E9}"/>
              </a:ext>
            </a:extLst>
          </p:cNvPr>
          <p:cNvSpPr txBox="1"/>
          <p:nvPr/>
        </p:nvSpPr>
        <p:spPr>
          <a:xfrm>
            <a:off x="485739" y="7625266"/>
            <a:ext cx="3476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194FE1-B1C0-44AC-8509-8797B7D88C6A}"/>
              </a:ext>
            </a:extLst>
          </p:cNvPr>
          <p:cNvSpPr txBox="1"/>
          <p:nvPr/>
        </p:nvSpPr>
        <p:spPr>
          <a:xfrm>
            <a:off x="11910391" y="7402808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1197D8-D146-4210-8451-B6B03B132FC8}"/>
              </a:ext>
            </a:extLst>
          </p:cNvPr>
          <p:cNvSpPr txBox="1"/>
          <p:nvPr/>
        </p:nvSpPr>
        <p:spPr>
          <a:xfrm>
            <a:off x="11910391" y="8274755"/>
            <a:ext cx="472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14" name="Стрелка: изогнутая 13">
            <a:extLst>
              <a:ext uri="{FF2B5EF4-FFF2-40B4-BE49-F238E27FC236}">
                <a16:creationId xmlns:a16="http://schemas.microsoft.com/office/drawing/2014/main" id="{33F939D2-A99D-4DE9-B2FC-371F4A43EA40}"/>
              </a:ext>
            </a:extLst>
          </p:cNvPr>
          <p:cNvSpPr/>
          <p:nvPr/>
        </p:nvSpPr>
        <p:spPr>
          <a:xfrm rot="5400000">
            <a:off x="11191355" y="5530562"/>
            <a:ext cx="1853647" cy="1008203"/>
          </a:xfrm>
          <a:prstGeom prst="bentArrow">
            <a:avLst>
              <a:gd name="adj1" fmla="val 25000"/>
              <a:gd name="adj2" fmla="val 30804"/>
              <a:gd name="adj3" fmla="val 25000"/>
              <a:gd name="adj4" fmla="val 43750"/>
            </a:avLst>
          </a:prstGeom>
          <a:noFill/>
          <a:ln w="38100">
            <a:solidFill>
              <a:srgbClr val="A2C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: изогнутая 14">
            <a:extLst>
              <a:ext uri="{FF2B5EF4-FFF2-40B4-BE49-F238E27FC236}">
                <a16:creationId xmlns:a16="http://schemas.microsoft.com/office/drawing/2014/main" id="{D196579D-333F-4DFD-B6A5-6320A6F30B04}"/>
              </a:ext>
            </a:extLst>
          </p:cNvPr>
          <p:cNvSpPr/>
          <p:nvPr/>
        </p:nvSpPr>
        <p:spPr>
          <a:xfrm>
            <a:off x="8027504" y="1485900"/>
            <a:ext cx="3250096" cy="964376"/>
          </a:xfrm>
          <a:prstGeom prst="bentArrow">
            <a:avLst>
              <a:gd name="adj1" fmla="val 25000"/>
              <a:gd name="adj2" fmla="val 30804"/>
              <a:gd name="adj3" fmla="val 25000"/>
              <a:gd name="adj4" fmla="val 43750"/>
            </a:avLst>
          </a:prstGeom>
          <a:noFill/>
          <a:ln w="38100">
            <a:solidFill>
              <a:srgbClr val="F0B9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: изогнутая 15">
            <a:extLst>
              <a:ext uri="{FF2B5EF4-FFF2-40B4-BE49-F238E27FC236}">
                <a16:creationId xmlns:a16="http://schemas.microsoft.com/office/drawing/2014/main" id="{5534B253-4837-45D1-A153-243B5942DDD8}"/>
              </a:ext>
            </a:extLst>
          </p:cNvPr>
          <p:cNvSpPr/>
          <p:nvPr/>
        </p:nvSpPr>
        <p:spPr>
          <a:xfrm rot="10800000">
            <a:off x="4328492" y="8360406"/>
            <a:ext cx="2362200" cy="1028219"/>
          </a:xfrm>
          <a:prstGeom prst="bentArrow">
            <a:avLst>
              <a:gd name="adj1" fmla="val 25000"/>
              <a:gd name="adj2" fmla="val 30804"/>
              <a:gd name="adj3" fmla="val 25000"/>
              <a:gd name="adj4" fmla="val 43750"/>
            </a:avLst>
          </a:prstGeom>
          <a:noFill/>
          <a:ln w="38100">
            <a:solidFill>
              <a:srgbClr val="DB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8" name="Рисунок 17" descr="Одна шестеренка">
            <a:extLst>
              <a:ext uri="{FF2B5EF4-FFF2-40B4-BE49-F238E27FC236}">
                <a16:creationId xmlns:a16="http://schemas.microsoft.com/office/drawing/2014/main" id="{8824962D-61AD-4AF2-935D-4717F9B0A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34621" y="4344279"/>
            <a:ext cx="2617931" cy="2617931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AB97FAA-44E3-4711-A25A-A03F0A25CF00}"/>
              </a:ext>
            </a:extLst>
          </p:cNvPr>
          <p:cNvGrpSpPr/>
          <p:nvPr/>
        </p:nvGrpSpPr>
        <p:grpSpPr>
          <a:xfrm>
            <a:off x="-335651" y="-367135"/>
            <a:ext cx="3846888" cy="3846888"/>
            <a:chOff x="-335651" y="-367135"/>
            <a:chExt cx="3846888" cy="3846888"/>
          </a:xfrm>
        </p:grpSpPr>
        <p:pic>
          <p:nvPicPr>
            <p:cNvPr id="22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A19532BF-D32C-49BE-B658-671CBD336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74ADA4D-5061-402C-9627-5B91A24CBB01}"/>
                </a:ext>
              </a:extLst>
            </p:cNvPr>
            <p:cNvSpPr txBox="1"/>
            <p:nvPr/>
          </p:nvSpPr>
          <p:spPr>
            <a:xfrm rot="21066858">
              <a:off x="133610" y="771478"/>
              <a:ext cx="26897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3 объекта </a:t>
              </a:r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A39BEA1-8FF9-457B-B7A1-9CE47450B2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74823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83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Соединитель: уступ 23">
            <a:extLst>
              <a:ext uri="{FF2B5EF4-FFF2-40B4-BE49-F238E27FC236}">
                <a16:creationId xmlns:a16="http://schemas.microsoft.com/office/drawing/2014/main" id="{338EEFDF-A4E9-488D-BB86-7552EEF0A18F}"/>
              </a:ext>
            </a:extLst>
          </p:cNvPr>
          <p:cNvCxnSpPr>
            <a:cxnSpLocks/>
            <a:stCxn id="13" idx="4"/>
          </p:cNvCxnSpPr>
          <p:nvPr/>
        </p:nvCxnSpPr>
        <p:spPr>
          <a:xfrm rot="16200000" flipH="1">
            <a:off x="4963182" y="6482996"/>
            <a:ext cx="813572" cy="2563952"/>
          </a:xfrm>
          <a:prstGeom prst="bentConnector2">
            <a:avLst/>
          </a:prstGeom>
          <a:ln w="57150">
            <a:solidFill>
              <a:srgbClr val="DBD9D9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: уступ 17">
            <a:extLst>
              <a:ext uri="{FF2B5EF4-FFF2-40B4-BE49-F238E27FC236}">
                <a16:creationId xmlns:a16="http://schemas.microsoft.com/office/drawing/2014/main" id="{6CE280D1-D53D-427C-9EFF-E5F12BB124E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719739" y="2683497"/>
            <a:ext cx="1019005" cy="2397622"/>
          </a:xfrm>
          <a:prstGeom prst="bentConnector2">
            <a:avLst/>
          </a:prstGeom>
          <a:ln w="57150">
            <a:solidFill>
              <a:srgbClr val="DBD9D9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F8BCA9-A6A8-4692-AE5C-29416483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650" y="79702"/>
            <a:ext cx="10172700" cy="2155888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34B863-7FD0-4F49-AB78-833D01283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 rot="5400000">
            <a:off x="-4542795" y="4518844"/>
            <a:ext cx="10294622" cy="1209031"/>
          </a:xfrm>
          <a:prstGeom prst="rect">
            <a:avLst/>
          </a:prstGeom>
        </p:spPr>
      </p:pic>
      <p:sp>
        <p:nvSpPr>
          <p:cNvPr id="10" name="Стрелка: шеврон 9">
            <a:extLst>
              <a:ext uri="{FF2B5EF4-FFF2-40B4-BE49-F238E27FC236}">
                <a16:creationId xmlns:a16="http://schemas.microsoft.com/office/drawing/2014/main" id="{665ECC18-E096-4B21-AAAA-77B2C9BBEEFB}"/>
              </a:ext>
            </a:extLst>
          </p:cNvPr>
          <p:cNvSpPr/>
          <p:nvPr/>
        </p:nvSpPr>
        <p:spPr>
          <a:xfrm rot="10800000">
            <a:off x="6781800" y="7136238"/>
            <a:ext cx="9372600" cy="1993116"/>
          </a:xfrm>
          <a:prstGeom prst="chevron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шеврон 10">
            <a:extLst>
              <a:ext uri="{FF2B5EF4-FFF2-40B4-BE49-F238E27FC236}">
                <a16:creationId xmlns:a16="http://schemas.microsoft.com/office/drawing/2014/main" id="{7A015AAD-8AAA-45E0-9FD4-DA058B886728}"/>
              </a:ext>
            </a:extLst>
          </p:cNvPr>
          <p:cNvSpPr/>
          <p:nvPr/>
        </p:nvSpPr>
        <p:spPr>
          <a:xfrm rot="10800000">
            <a:off x="7391400" y="4747939"/>
            <a:ext cx="9372600" cy="1993116"/>
          </a:xfrm>
          <a:prstGeom prst="chevron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шеврон 11">
            <a:extLst>
              <a:ext uri="{FF2B5EF4-FFF2-40B4-BE49-F238E27FC236}">
                <a16:creationId xmlns:a16="http://schemas.microsoft.com/office/drawing/2014/main" id="{6BFCC0CD-CB78-4587-8F63-4F771FAE7E52}"/>
              </a:ext>
            </a:extLst>
          </p:cNvPr>
          <p:cNvSpPr/>
          <p:nvPr/>
        </p:nvSpPr>
        <p:spPr>
          <a:xfrm rot="10800000">
            <a:off x="6781800" y="2400300"/>
            <a:ext cx="9372600" cy="1993116"/>
          </a:xfrm>
          <a:prstGeom prst="chevron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B14ED14-376B-4997-85F3-2F950D142033}"/>
              </a:ext>
            </a:extLst>
          </p:cNvPr>
          <p:cNvSpPr/>
          <p:nvPr/>
        </p:nvSpPr>
        <p:spPr>
          <a:xfrm>
            <a:off x="2365324" y="4208733"/>
            <a:ext cx="3445336" cy="3149453"/>
          </a:xfrm>
          <a:prstGeom prst="ellipse">
            <a:avLst/>
          </a:prstGeom>
          <a:solidFill>
            <a:schemeClr val="bg1"/>
          </a:solidFill>
          <a:ln w="361950">
            <a:solidFill>
              <a:srgbClr val="DB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Арка 14">
            <a:extLst>
              <a:ext uri="{FF2B5EF4-FFF2-40B4-BE49-F238E27FC236}">
                <a16:creationId xmlns:a16="http://schemas.microsoft.com/office/drawing/2014/main" id="{D5E3B46A-D74A-40B4-A607-DFF5DE47F2A9}"/>
              </a:ext>
            </a:extLst>
          </p:cNvPr>
          <p:cNvSpPr/>
          <p:nvPr/>
        </p:nvSpPr>
        <p:spPr>
          <a:xfrm rot="16656913">
            <a:off x="1904566" y="3781788"/>
            <a:ext cx="3850908" cy="3939759"/>
          </a:xfrm>
          <a:prstGeom prst="blockArc">
            <a:avLst>
              <a:gd name="adj1" fmla="val 10427910"/>
              <a:gd name="adj2" fmla="val 20895834"/>
              <a:gd name="adj3" fmla="val 3076"/>
            </a:avLst>
          </a:prstGeom>
          <a:solidFill>
            <a:schemeClr val="accent1">
              <a:lumMod val="5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6" name="Рисунок 15" descr="Лампочка">
            <a:extLst>
              <a:ext uri="{FF2B5EF4-FFF2-40B4-BE49-F238E27FC236}">
                <a16:creationId xmlns:a16="http://schemas.microsoft.com/office/drawing/2014/main" id="{CA117052-EC34-4775-A430-5E209D603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52890" y="4650510"/>
            <a:ext cx="2261284" cy="2261284"/>
          </a:xfrm>
          <a:prstGeom prst="rect">
            <a:avLst/>
          </a:prstGeom>
        </p:spPr>
      </p:pic>
      <p:cxnSp>
        <p:nvCxnSpPr>
          <p:cNvPr id="30" name="Соединитель: уступ 29">
            <a:extLst>
              <a:ext uri="{FF2B5EF4-FFF2-40B4-BE49-F238E27FC236}">
                <a16:creationId xmlns:a16="http://schemas.microsoft.com/office/drawing/2014/main" id="{1753B539-DE39-47B1-9C6D-277554366865}"/>
              </a:ext>
            </a:extLst>
          </p:cNvPr>
          <p:cNvCxnSpPr>
            <a:cxnSpLocks/>
            <a:stCxn id="13" idx="6"/>
          </p:cNvCxnSpPr>
          <p:nvPr/>
        </p:nvCxnSpPr>
        <p:spPr>
          <a:xfrm flipV="1">
            <a:off x="5810660" y="5781152"/>
            <a:ext cx="1431702" cy="2308"/>
          </a:xfrm>
          <a:prstGeom prst="bentConnector3">
            <a:avLst>
              <a:gd name="adj1" fmla="val 50000"/>
            </a:avLst>
          </a:prstGeom>
          <a:ln w="57150">
            <a:solidFill>
              <a:srgbClr val="DBD9D9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DF624F4-3010-473C-A90E-4B7AEDA29637}"/>
              </a:ext>
            </a:extLst>
          </p:cNvPr>
          <p:cNvSpPr txBox="1"/>
          <p:nvPr/>
        </p:nvSpPr>
        <p:spPr>
          <a:xfrm>
            <a:off x="7760354" y="7762553"/>
            <a:ext cx="732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9A051D-62E0-424D-9FE0-AF3011B66DBE}"/>
              </a:ext>
            </a:extLst>
          </p:cNvPr>
          <p:cNvSpPr txBox="1"/>
          <p:nvPr/>
        </p:nvSpPr>
        <p:spPr>
          <a:xfrm>
            <a:off x="8414077" y="5419022"/>
            <a:ext cx="732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04D604-52B9-4B9D-8C6C-A11A7453CE83}"/>
              </a:ext>
            </a:extLst>
          </p:cNvPr>
          <p:cNvSpPr txBox="1"/>
          <p:nvPr/>
        </p:nvSpPr>
        <p:spPr>
          <a:xfrm>
            <a:off x="7760353" y="2935816"/>
            <a:ext cx="732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CD67CA-7348-4D89-B214-C95A54A6A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 rot="5400000">
            <a:off x="-4542796" y="4535172"/>
            <a:ext cx="10294622" cy="1209031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0CC9EB2-F1A1-493E-975B-F8DFD6038E37}"/>
              </a:ext>
            </a:extLst>
          </p:cNvPr>
          <p:cNvGrpSpPr/>
          <p:nvPr/>
        </p:nvGrpSpPr>
        <p:grpSpPr>
          <a:xfrm>
            <a:off x="-335651" y="-367135"/>
            <a:ext cx="3846888" cy="3846888"/>
            <a:chOff x="-335651" y="-367135"/>
            <a:chExt cx="3846888" cy="3846888"/>
          </a:xfrm>
        </p:grpSpPr>
        <p:pic>
          <p:nvPicPr>
            <p:cNvPr id="23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ED1E2BE7-9823-4251-9850-2AA07E88F2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F263612-9414-4EC9-88C8-765424283DCA}"/>
                </a:ext>
              </a:extLst>
            </p:cNvPr>
            <p:cNvSpPr txBox="1"/>
            <p:nvPr/>
          </p:nvSpPr>
          <p:spPr>
            <a:xfrm rot="21066858">
              <a:off x="133610" y="771478"/>
              <a:ext cx="26897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3 объекта </a:t>
              </a:r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2E30AB9-3710-4A3A-B093-1ADABF97E7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74823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27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676C0D-2DCF-4B74-B084-7BE6AD81C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403784"/>
            <a:ext cx="13868400" cy="1547812"/>
          </a:xfrm>
          <a:solidFill>
            <a:srgbClr val="F3F3F3"/>
          </a:solidFill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C178B609-4845-4EB7-902A-2195E5E1FD0B}"/>
              </a:ext>
            </a:extLst>
          </p:cNvPr>
          <p:cNvSpPr/>
          <p:nvPr/>
        </p:nvSpPr>
        <p:spPr>
          <a:xfrm>
            <a:off x="5715000" y="3449144"/>
            <a:ext cx="2438400" cy="2209800"/>
          </a:xfrm>
          <a:prstGeom prst="ellipse">
            <a:avLst/>
          </a:prstGeom>
          <a:solidFill>
            <a:srgbClr val="F9D3D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B0026DD-F6AF-487D-99C4-85A0B06A826A}"/>
              </a:ext>
            </a:extLst>
          </p:cNvPr>
          <p:cNvSpPr/>
          <p:nvPr/>
        </p:nvSpPr>
        <p:spPr>
          <a:xfrm>
            <a:off x="9677400" y="3449144"/>
            <a:ext cx="2438400" cy="2209800"/>
          </a:xfrm>
          <a:prstGeom prst="ellipse">
            <a:avLst/>
          </a:prstGeom>
          <a:solidFill>
            <a:srgbClr val="CDE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196527A-A676-424C-9238-18C41D7F8574}"/>
              </a:ext>
            </a:extLst>
          </p:cNvPr>
          <p:cNvSpPr/>
          <p:nvPr/>
        </p:nvSpPr>
        <p:spPr>
          <a:xfrm>
            <a:off x="9658350" y="6851765"/>
            <a:ext cx="2438400" cy="2209800"/>
          </a:xfrm>
          <a:prstGeom prst="ellipse">
            <a:avLst/>
          </a:prstGeom>
          <a:solidFill>
            <a:srgbClr val="F9D3D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89D5A36-EEB9-45A9-B413-C035862CFD42}"/>
              </a:ext>
            </a:extLst>
          </p:cNvPr>
          <p:cNvSpPr/>
          <p:nvPr/>
        </p:nvSpPr>
        <p:spPr>
          <a:xfrm>
            <a:off x="5695950" y="6851765"/>
            <a:ext cx="2438400" cy="2209800"/>
          </a:xfrm>
          <a:prstGeom prst="ellipse">
            <a:avLst/>
          </a:prstGeom>
          <a:solidFill>
            <a:srgbClr val="CDE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Секундомер">
            <a:extLst>
              <a:ext uri="{FF2B5EF4-FFF2-40B4-BE49-F238E27FC236}">
                <a16:creationId xmlns:a16="http://schemas.microsoft.com/office/drawing/2014/main" id="{82A117B2-2FC0-425F-B2D0-9AA3849BC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8309" y="7009163"/>
            <a:ext cx="1905000" cy="1905000"/>
          </a:xfrm>
          <a:prstGeom prst="rect">
            <a:avLst/>
          </a:prstGeom>
        </p:spPr>
      </p:pic>
      <p:pic>
        <p:nvPicPr>
          <p:cNvPr id="14" name="Рисунок 13" descr="Лампочка">
            <a:extLst>
              <a:ext uri="{FF2B5EF4-FFF2-40B4-BE49-F238E27FC236}">
                <a16:creationId xmlns:a16="http://schemas.microsoft.com/office/drawing/2014/main" id="{D64D4AEA-2542-4CFD-BA7C-CC8B46382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0819" y="3614266"/>
            <a:ext cx="1906762" cy="1906762"/>
          </a:xfrm>
          <a:prstGeom prst="rect">
            <a:avLst/>
          </a:prstGeom>
        </p:spPr>
      </p:pic>
      <p:pic>
        <p:nvPicPr>
          <p:cNvPr id="16" name="Рисунок 15" descr="Лупа">
            <a:extLst>
              <a:ext uri="{FF2B5EF4-FFF2-40B4-BE49-F238E27FC236}">
                <a16:creationId xmlns:a16="http://schemas.microsoft.com/office/drawing/2014/main" id="{E4E3155D-4DFA-4D46-AA96-14928D3AC8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06963" y="7027697"/>
            <a:ext cx="1741173" cy="1741173"/>
          </a:xfrm>
          <a:prstGeom prst="rect">
            <a:avLst/>
          </a:prstGeom>
        </p:spPr>
      </p:pic>
      <p:pic>
        <p:nvPicPr>
          <p:cNvPr id="18" name="Рисунок 17" descr="Синхронизация облака">
            <a:extLst>
              <a:ext uri="{FF2B5EF4-FFF2-40B4-BE49-F238E27FC236}">
                <a16:creationId xmlns:a16="http://schemas.microsoft.com/office/drawing/2014/main" id="{7349DF54-BCD8-4A88-A857-062251F53C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11994" y="3447392"/>
            <a:ext cx="1945624" cy="19456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E450F0-3FCE-45C8-ABF3-F1399BEB840C}"/>
              </a:ext>
            </a:extLst>
          </p:cNvPr>
          <p:cNvSpPr txBox="1"/>
          <p:nvPr/>
        </p:nvSpPr>
        <p:spPr>
          <a:xfrm>
            <a:off x="13012125" y="3819725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B7DD3A-4D9A-4A62-B4B4-8B7DA9B7E6EA}"/>
              </a:ext>
            </a:extLst>
          </p:cNvPr>
          <p:cNvSpPr txBox="1"/>
          <p:nvPr/>
        </p:nvSpPr>
        <p:spPr>
          <a:xfrm>
            <a:off x="13012125" y="7300766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BB8ED-96DD-4F06-92BE-B8EA6133E496}"/>
              </a:ext>
            </a:extLst>
          </p:cNvPr>
          <p:cNvSpPr txBox="1"/>
          <p:nvPr/>
        </p:nvSpPr>
        <p:spPr>
          <a:xfrm>
            <a:off x="1849877" y="3816787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DE6F10-79D4-4BDD-AA66-0E8BEC22D5F5}"/>
              </a:ext>
            </a:extLst>
          </p:cNvPr>
          <p:cNvSpPr txBox="1"/>
          <p:nvPr/>
        </p:nvSpPr>
        <p:spPr>
          <a:xfrm>
            <a:off x="1849877" y="7298699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004EA1-ED26-437F-9262-3E6C59EB4676}"/>
              </a:ext>
            </a:extLst>
          </p:cNvPr>
          <p:cNvSpPr txBox="1"/>
          <p:nvPr/>
        </p:nvSpPr>
        <p:spPr>
          <a:xfrm>
            <a:off x="1871687" y="8089262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AA6204-A413-4C51-870F-920B8F74FDF2}"/>
              </a:ext>
            </a:extLst>
          </p:cNvPr>
          <p:cNvSpPr txBox="1"/>
          <p:nvPr/>
        </p:nvSpPr>
        <p:spPr>
          <a:xfrm>
            <a:off x="13012125" y="8083642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527492-56D0-46BB-9F07-BDC2B6265AE6}"/>
              </a:ext>
            </a:extLst>
          </p:cNvPr>
          <p:cNvSpPr txBox="1"/>
          <p:nvPr/>
        </p:nvSpPr>
        <p:spPr>
          <a:xfrm>
            <a:off x="13012125" y="4567647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458183-825D-484A-9892-9A4D218BFA26}"/>
              </a:ext>
            </a:extLst>
          </p:cNvPr>
          <p:cNvSpPr txBox="1"/>
          <p:nvPr/>
        </p:nvSpPr>
        <p:spPr>
          <a:xfrm>
            <a:off x="1828800" y="4567647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28" name="Стрелка: изогнутая 27">
            <a:extLst>
              <a:ext uri="{FF2B5EF4-FFF2-40B4-BE49-F238E27FC236}">
                <a16:creationId xmlns:a16="http://schemas.microsoft.com/office/drawing/2014/main" id="{C8769BAC-8F13-4A9B-A276-BB563924D0DF}"/>
              </a:ext>
            </a:extLst>
          </p:cNvPr>
          <p:cNvSpPr/>
          <p:nvPr/>
        </p:nvSpPr>
        <p:spPr>
          <a:xfrm rot="18849835">
            <a:off x="4741609" y="5488606"/>
            <a:ext cx="990600" cy="1237340"/>
          </a:xfrm>
          <a:prstGeom prst="bentArrow">
            <a:avLst>
              <a:gd name="adj1" fmla="val 25001"/>
              <a:gd name="adj2" fmla="val 38636"/>
              <a:gd name="adj3" fmla="val 25000"/>
              <a:gd name="adj4" fmla="val 71023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Стрелка: изогнутая 28">
            <a:extLst>
              <a:ext uri="{FF2B5EF4-FFF2-40B4-BE49-F238E27FC236}">
                <a16:creationId xmlns:a16="http://schemas.microsoft.com/office/drawing/2014/main" id="{EFFDF226-7454-42BB-8F42-DEB4E589010D}"/>
              </a:ext>
            </a:extLst>
          </p:cNvPr>
          <p:cNvSpPr/>
          <p:nvPr/>
        </p:nvSpPr>
        <p:spPr>
          <a:xfrm rot="13934315">
            <a:off x="8236526" y="8108422"/>
            <a:ext cx="990600" cy="1237340"/>
          </a:xfrm>
          <a:prstGeom prst="bentArrow">
            <a:avLst>
              <a:gd name="adj1" fmla="val 25001"/>
              <a:gd name="adj2" fmla="val 38636"/>
              <a:gd name="adj3" fmla="val 25000"/>
              <a:gd name="adj4" fmla="val 71023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Стрелка: изогнутая 29">
            <a:extLst>
              <a:ext uri="{FF2B5EF4-FFF2-40B4-BE49-F238E27FC236}">
                <a16:creationId xmlns:a16="http://schemas.microsoft.com/office/drawing/2014/main" id="{DCB1CF22-A09B-467D-81D2-BC89F3289698}"/>
              </a:ext>
            </a:extLst>
          </p:cNvPr>
          <p:cNvSpPr/>
          <p:nvPr/>
        </p:nvSpPr>
        <p:spPr>
          <a:xfrm rot="2913249">
            <a:off x="8517462" y="3154601"/>
            <a:ext cx="990600" cy="1237340"/>
          </a:xfrm>
          <a:prstGeom prst="bentArrow">
            <a:avLst>
              <a:gd name="adj1" fmla="val 25001"/>
              <a:gd name="adj2" fmla="val 38636"/>
              <a:gd name="adj3" fmla="val 25000"/>
              <a:gd name="adj4" fmla="val 71023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Стрелка: изогнутая 30">
            <a:extLst>
              <a:ext uri="{FF2B5EF4-FFF2-40B4-BE49-F238E27FC236}">
                <a16:creationId xmlns:a16="http://schemas.microsoft.com/office/drawing/2014/main" id="{0DA4208C-5E29-45DA-B051-52DB8B6FBF1C}"/>
              </a:ext>
            </a:extLst>
          </p:cNvPr>
          <p:cNvSpPr/>
          <p:nvPr/>
        </p:nvSpPr>
        <p:spPr>
          <a:xfrm rot="8074602">
            <a:off x="11919239" y="5603463"/>
            <a:ext cx="990600" cy="1237340"/>
          </a:xfrm>
          <a:prstGeom prst="bentArrow">
            <a:avLst>
              <a:gd name="adj1" fmla="val 25001"/>
              <a:gd name="adj2" fmla="val 38636"/>
              <a:gd name="adj3" fmla="val 25000"/>
              <a:gd name="adj4" fmla="val 71023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ECD157C-48EE-48F8-AE14-C35012415D51}"/>
              </a:ext>
            </a:extLst>
          </p:cNvPr>
          <p:cNvSpPr/>
          <p:nvPr/>
        </p:nvSpPr>
        <p:spPr>
          <a:xfrm>
            <a:off x="-9077" y="0"/>
            <a:ext cx="724221" cy="10287000"/>
          </a:xfrm>
          <a:prstGeom prst="rect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48D9523-150E-4BFD-867F-5E25F2B6BD76}"/>
              </a:ext>
            </a:extLst>
          </p:cNvPr>
          <p:cNvGrpSpPr/>
          <p:nvPr/>
        </p:nvGrpSpPr>
        <p:grpSpPr>
          <a:xfrm>
            <a:off x="-304800" y="-361396"/>
            <a:ext cx="3846888" cy="3846888"/>
            <a:chOff x="-335651" y="-367135"/>
            <a:chExt cx="3846888" cy="3846888"/>
          </a:xfrm>
        </p:grpSpPr>
        <p:pic>
          <p:nvPicPr>
            <p:cNvPr id="32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40245D2D-A84B-40A9-8286-5BF9130956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E2B208C-4B00-4FAA-9560-DF6C7DAAD01D}"/>
                </a:ext>
              </a:extLst>
            </p:cNvPr>
            <p:cNvSpPr txBox="1"/>
            <p:nvPr/>
          </p:nvSpPr>
          <p:spPr>
            <a:xfrm rot="21066858">
              <a:off x="133610" y="771478"/>
              <a:ext cx="26897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4 объекта </a:t>
              </a:r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25ECCD9-D489-4EA6-9430-B2EC8C0343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4970" y="309233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59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676C0D-2DCF-4B74-B084-7BE6AD81C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71649"/>
            <a:ext cx="13868400" cy="1547812"/>
          </a:xfrm>
          <a:noFill/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ECD157C-48EE-48F8-AE14-C35012415D51}"/>
              </a:ext>
            </a:extLst>
          </p:cNvPr>
          <p:cNvSpPr/>
          <p:nvPr/>
        </p:nvSpPr>
        <p:spPr>
          <a:xfrm rot="16200000">
            <a:off x="8882390" y="881386"/>
            <a:ext cx="523221" cy="18288002"/>
          </a:xfrm>
          <a:prstGeom prst="rect">
            <a:avLst/>
          </a:prstGeom>
          <a:solidFill>
            <a:srgbClr val="A2C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8D99C49B-C5CF-4B56-A3ED-8D25B6A4B5D0}"/>
              </a:ext>
            </a:extLst>
          </p:cNvPr>
          <p:cNvGrpSpPr/>
          <p:nvPr/>
        </p:nvGrpSpPr>
        <p:grpSpPr>
          <a:xfrm>
            <a:off x="366056" y="5040640"/>
            <a:ext cx="4294469" cy="4257421"/>
            <a:chOff x="809682" y="5974619"/>
            <a:chExt cx="3790023" cy="3461700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8496DDD9-1D41-417F-AAFF-44462A1FD810}"/>
                </a:ext>
              </a:extLst>
            </p:cNvPr>
            <p:cNvSpPr/>
            <p:nvPr/>
          </p:nvSpPr>
          <p:spPr>
            <a:xfrm>
              <a:off x="809682" y="6604459"/>
              <a:ext cx="3790023" cy="2831860"/>
            </a:xfrm>
            <a:prstGeom prst="round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Равнобедренный треугольник 41">
              <a:extLst>
                <a:ext uri="{FF2B5EF4-FFF2-40B4-BE49-F238E27FC236}">
                  <a16:creationId xmlns:a16="http://schemas.microsoft.com/office/drawing/2014/main" id="{E5659783-4A8A-475B-A9A1-DC7BFB768012}"/>
                </a:ext>
              </a:extLst>
            </p:cNvPr>
            <p:cNvSpPr/>
            <p:nvPr/>
          </p:nvSpPr>
          <p:spPr>
            <a:xfrm>
              <a:off x="2410480" y="5974619"/>
              <a:ext cx="762000" cy="656522"/>
            </a:xfrm>
            <a:prstGeom prst="triangl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F80647E-B2C3-4253-B854-F25DE5DEF07B}"/>
              </a:ext>
            </a:extLst>
          </p:cNvPr>
          <p:cNvGrpSpPr/>
          <p:nvPr/>
        </p:nvGrpSpPr>
        <p:grpSpPr>
          <a:xfrm>
            <a:off x="607635" y="6892261"/>
            <a:ext cx="3811310" cy="1209587"/>
            <a:chOff x="13010501" y="3819725"/>
            <a:chExt cx="4726024" cy="120958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E450F0-3FCE-45C8-ABF3-F1399BEB840C}"/>
                </a:ext>
              </a:extLst>
            </p:cNvPr>
            <p:cNvSpPr txBox="1"/>
            <p:nvPr/>
          </p:nvSpPr>
          <p:spPr>
            <a:xfrm>
              <a:off x="13010501" y="3819725"/>
              <a:ext cx="472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Подзаголовок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7527492-56D0-46BB-9F07-BDC2B6265AE6}"/>
                </a:ext>
              </a:extLst>
            </p:cNvPr>
            <p:cNvSpPr txBox="1"/>
            <p:nvPr/>
          </p:nvSpPr>
          <p:spPr>
            <a:xfrm>
              <a:off x="13012125" y="4567647"/>
              <a:ext cx="472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Ваш текст</a:t>
              </a: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D792FB0A-FCAF-4FCB-BEB4-236F890DC8AC}"/>
              </a:ext>
            </a:extLst>
          </p:cNvPr>
          <p:cNvGrpSpPr/>
          <p:nvPr/>
        </p:nvGrpSpPr>
        <p:grpSpPr>
          <a:xfrm>
            <a:off x="4773331" y="5040640"/>
            <a:ext cx="4294469" cy="4257421"/>
            <a:chOff x="809682" y="5974619"/>
            <a:chExt cx="3790023" cy="3461700"/>
          </a:xfrm>
        </p:grpSpPr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33E6886E-F9D1-486C-800D-7315321323A7}"/>
                </a:ext>
              </a:extLst>
            </p:cNvPr>
            <p:cNvSpPr/>
            <p:nvPr/>
          </p:nvSpPr>
          <p:spPr>
            <a:xfrm>
              <a:off x="809682" y="6604459"/>
              <a:ext cx="3790023" cy="2831860"/>
            </a:xfrm>
            <a:prstGeom prst="round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Равнобедренный треугольник 60">
              <a:extLst>
                <a:ext uri="{FF2B5EF4-FFF2-40B4-BE49-F238E27FC236}">
                  <a16:creationId xmlns:a16="http://schemas.microsoft.com/office/drawing/2014/main" id="{886DDA13-B060-4A97-BF5A-ABC514EF084A}"/>
                </a:ext>
              </a:extLst>
            </p:cNvPr>
            <p:cNvSpPr/>
            <p:nvPr/>
          </p:nvSpPr>
          <p:spPr>
            <a:xfrm>
              <a:off x="2410480" y="5974619"/>
              <a:ext cx="762000" cy="656522"/>
            </a:xfrm>
            <a:prstGeom prst="triangl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CC200D6C-4137-4FAF-9E63-30E6CB34889C}"/>
              </a:ext>
            </a:extLst>
          </p:cNvPr>
          <p:cNvGrpSpPr/>
          <p:nvPr/>
        </p:nvGrpSpPr>
        <p:grpSpPr>
          <a:xfrm>
            <a:off x="9220200" y="5061416"/>
            <a:ext cx="4294469" cy="4236646"/>
            <a:chOff x="809682" y="5974619"/>
            <a:chExt cx="3790023" cy="3461700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9FD2A445-7A5F-411E-B5FE-864B2497F575}"/>
                </a:ext>
              </a:extLst>
            </p:cNvPr>
            <p:cNvSpPr/>
            <p:nvPr/>
          </p:nvSpPr>
          <p:spPr>
            <a:xfrm>
              <a:off x="809682" y="6604459"/>
              <a:ext cx="3790023" cy="2831860"/>
            </a:xfrm>
            <a:prstGeom prst="round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Равнобедренный треугольник 63">
              <a:extLst>
                <a:ext uri="{FF2B5EF4-FFF2-40B4-BE49-F238E27FC236}">
                  <a16:creationId xmlns:a16="http://schemas.microsoft.com/office/drawing/2014/main" id="{3E471432-BE0B-49A2-86DE-B2F1D5E991CD}"/>
                </a:ext>
              </a:extLst>
            </p:cNvPr>
            <p:cNvSpPr/>
            <p:nvPr/>
          </p:nvSpPr>
          <p:spPr>
            <a:xfrm>
              <a:off x="2410480" y="5974619"/>
              <a:ext cx="762000" cy="656522"/>
            </a:xfrm>
            <a:prstGeom prst="triangl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2412F358-2229-4948-8940-3588555AA25A}"/>
              </a:ext>
            </a:extLst>
          </p:cNvPr>
          <p:cNvGrpSpPr/>
          <p:nvPr/>
        </p:nvGrpSpPr>
        <p:grpSpPr>
          <a:xfrm>
            <a:off x="13667069" y="5143500"/>
            <a:ext cx="4294469" cy="4154561"/>
            <a:chOff x="809682" y="5974619"/>
            <a:chExt cx="3790023" cy="3461700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C3DEA8FE-2D74-4CCC-96D7-A10A6AB9AE42}"/>
                </a:ext>
              </a:extLst>
            </p:cNvPr>
            <p:cNvSpPr/>
            <p:nvPr/>
          </p:nvSpPr>
          <p:spPr>
            <a:xfrm>
              <a:off x="809682" y="6604459"/>
              <a:ext cx="3790023" cy="2831860"/>
            </a:xfrm>
            <a:prstGeom prst="round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Равнобедренный треугольник 66">
              <a:extLst>
                <a:ext uri="{FF2B5EF4-FFF2-40B4-BE49-F238E27FC236}">
                  <a16:creationId xmlns:a16="http://schemas.microsoft.com/office/drawing/2014/main" id="{F34454A8-9165-4919-8BC6-72BA07249B3D}"/>
                </a:ext>
              </a:extLst>
            </p:cNvPr>
            <p:cNvSpPr/>
            <p:nvPr/>
          </p:nvSpPr>
          <p:spPr>
            <a:xfrm>
              <a:off x="2410480" y="5974619"/>
              <a:ext cx="762000" cy="656522"/>
            </a:xfrm>
            <a:prstGeom prst="triangl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9A0A4914-3962-428B-AF7E-F656A8BC6406}"/>
              </a:ext>
            </a:extLst>
          </p:cNvPr>
          <p:cNvGrpSpPr/>
          <p:nvPr/>
        </p:nvGrpSpPr>
        <p:grpSpPr>
          <a:xfrm>
            <a:off x="9345331" y="6892261"/>
            <a:ext cx="3810000" cy="1209587"/>
            <a:chOff x="13012125" y="3819725"/>
            <a:chExt cx="4724400" cy="1209587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0122681-74B0-4DFE-914B-85BBC0EB3FF0}"/>
                </a:ext>
              </a:extLst>
            </p:cNvPr>
            <p:cNvSpPr txBox="1"/>
            <p:nvPr/>
          </p:nvSpPr>
          <p:spPr>
            <a:xfrm>
              <a:off x="13012125" y="3819725"/>
              <a:ext cx="472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Подзаголовок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8FA787A-80BB-4855-AB96-08FDB7E23293}"/>
                </a:ext>
              </a:extLst>
            </p:cNvPr>
            <p:cNvSpPr txBox="1"/>
            <p:nvPr/>
          </p:nvSpPr>
          <p:spPr>
            <a:xfrm>
              <a:off x="13012125" y="4567647"/>
              <a:ext cx="472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Ваш текст</a:t>
              </a:r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DBC0E811-448F-48EC-9BAE-9B04CC1547DE}"/>
              </a:ext>
            </a:extLst>
          </p:cNvPr>
          <p:cNvGrpSpPr/>
          <p:nvPr/>
        </p:nvGrpSpPr>
        <p:grpSpPr>
          <a:xfrm>
            <a:off x="13962374" y="6894258"/>
            <a:ext cx="3810000" cy="1209587"/>
            <a:chOff x="13012125" y="3819725"/>
            <a:chExt cx="4724400" cy="1209587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8689716-50BC-4601-9DF5-411C4E7BDF13}"/>
                </a:ext>
              </a:extLst>
            </p:cNvPr>
            <p:cNvSpPr txBox="1"/>
            <p:nvPr/>
          </p:nvSpPr>
          <p:spPr>
            <a:xfrm>
              <a:off x="13012125" y="3819725"/>
              <a:ext cx="472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Подзаголовок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0D4532C-BBDA-4EA6-96D4-8C3678386391}"/>
                </a:ext>
              </a:extLst>
            </p:cNvPr>
            <p:cNvSpPr txBox="1"/>
            <p:nvPr/>
          </p:nvSpPr>
          <p:spPr>
            <a:xfrm>
              <a:off x="13012125" y="4567647"/>
              <a:ext cx="472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Ваш текст</a:t>
              </a: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76499097-ECE6-4B11-B78E-E2217DDABB13}"/>
              </a:ext>
            </a:extLst>
          </p:cNvPr>
          <p:cNvGrpSpPr/>
          <p:nvPr/>
        </p:nvGrpSpPr>
        <p:grpSpPr>
          <a:xfrm>
            <a:off x="5015565" y="6892261"/>
            <a:ext cx="3810000" cy="1209587"/>
            <a:chOff x="13012125" y="3819725"/>
            <a:chExt cx="4724400" cy="1209587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00AA3B3-9FE2-43E1-A836-41D326EB4782}"/>
                </a:ext>
              </a:extLst>
            </p:cNvPr>
            <p:cNvSpPr txBox="1"/>
            <p:nvPr/>
          </p:nvSpPr>
          <p:spPr>
            <a:xfrm>
              <a:off x="13012125" y="3819725"/>
              <a:ext cx="472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Подзаголовок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49898C4-6380-4C06-9EC3-14F02F37ABE7}"/>
                </a:ext>
              </a:extLst>
            </p:cNvPr>
            <p:cNvSpPr txBox="1"/>
            <p:nvPr/>
          </p:nvSpPr>
          <p:spPr>
            <a:xfrm>
              <a:off x="13012125" y="4567647"/>
              <a:ext cx="472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Ваш текст</a:t>
              </a:r>
            </a:p>
          </p:txBody>
        </p:sp>
      </p:grp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770E9BEC-0C4C-4C45-BCA1-38C283107309}"/>
              </a:ext>
            </a:extLst>
          </p:cNvPr>
          <p:cNvSpPr/>
          <p:nvPr/>
        </p:nvSpPr>
        <p:spPr>
          <a:xfrm>
            <a:off x="647700" y="3704611"/>
            <a:ext cx="17145000" cy="461665"/>
          </a:xfrm>
          <a:prstGeom prst="rightArrow">
            <a:avLst/>
          </a:prstGeom>
          <a:solidFill>
            <a:srgbClr val="A2C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0FC0003C-4885-40B7-AF40-76230405C13C}"/>
              </a:ext>
            </a:extLst>
          </p:cNvPr>
          <p:cNvSpPr/>
          <p:nvPr/>
        </p:nvSpPr>
        <p:spPr>
          <a:xfrm>
            <a:off x="1714500" y="3052411"/>
            <a:ext cx="1765505" cy="1674946"/>
          </a:xfrm>
          <a:prstGeom prst="ellipse">
            <a:avLst/>
          </a:prstGeom>
          <a:solidFill>
            <a:schemeClr val="bg1"/>
          </a:solidFill>
          <a:ln w="76200">
            <a:solidFill>
              <a:srgbClr val="A2C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61CF19B3-6CA7-4A2F-9CBB-C6C516246AB2}"/>
              </a:ext>
            </a:extLst>
          </p:cNvPr>
          <p:cNvSpPr/>
          <p:nvPr/>
        </p:nvSpPr>
        <p:spPr>
          <a:xfrm>
            <a:off x="6174250" y="3052411"/>
            <a:ext cx="1765505" cy="1674946"/>
          </a:xfrm>
          <a:prstGeom prst="ellipse">
            <a:avLst/>
          </a:prstGeom>
          <a:solidFill>
            <a:schemeClr val="bg1"/>
          </a:solidFill>
          <a:ln w="76200">
            <a:solidFill>
              <a:srgbClr val="A2C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A6F38BF6-090A-4C06-9026-8ECB0409E0BC}"/>
              </a:ext>
            </a:extLst>
          </p:cNvPr>
          <p:cNvSpPr/>
          <p:nvPr/>
        </p:nvSpPr>
        <p:spPr>
          <a:xfrm>
            <a:off x="10621119" y="3042471"/>
            <a:ext cx="1765505" cy="1674946"/>
          </a:xfrm>
          <a:prstGeom prst="ellipse">
            <a:avLst/>
          </a:prstGeom>
          <a:solidFill>
            <a:schemeClr val="bg1"/>
          </a:solidFill>
          <a:ln w="76200">
            <a:solidFill>
              <a:srgbClr val="A2C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0A81F1C4-B691-49C5-A056-F1D38F019F76}"/>
              </a:ext>
            </a:extLst>
          </p:cNvPr>
          <p:cNvSpPr/>
          <p:nvPr/>
        </p:nvSpPr>
        <p:spPr>
          <a:xfrm>
            <a:off x="15042588" y="3052411"/>
            <a:ext cx="1765505" cy="1674946"/>
          </a:xfrm>
          <a:prstGeom prst="ellipse">
            <a:avLst/>
          </a:prstGeom>
          <a:solidFill>
            <a:schemeClr val="bg1"/>
          </a:solidFill>
          <a:ln w="76200">
            <a:solidFill>
              <a:srgbClr val="A2C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Часы">
            <a:extLst>
              <a:ext uri="{FF2B5EF4-FFF2-40B4-BE49-F238E27FC236}">
                <a16:creationId xmlns:a16="http://schemas.microsoft.com/office/drawing/2014/main" id="{7FB4D4C7-D5E0-4F5E-A403-5652D9952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95164" y="3149768"/>
            <a:ext cx="1460351" cy="1460351"/>
          </a:xfrm>
          <a:prstGeom prst="rect">
            <a:avLst/>
          </a:prstGeom>
        </p:spPr>
      </p:pic>
      <p:pic>
        <p:nvPicPr>
          <p:cNvPr id="7" name="Рисунок 6" descr="Земля">
            <a:extLst>
              <a:ext uri="{FF2B5EF4-FFF2-40B4-BE49-F238E27FC236}">
                <a16:creationId xmlns:a16="http://schemas.microsoft.com/office/drawing/2014/main" id="{53493A93-D20D-4994-83B4-178E13C291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28800" y="3165239"/>
            <a:ext cx="1485684" cy="1485684"/>
          </a:xfrm>
          <a:prstGeom prst="rect">
            <a:avLst/>
          </a:prstGeom>
        </p:spPr>
      </p:pic>
      <p:pic>
        <p:nvPicPr>
          <p:cNvPr id="9" name="Рисунок 8" descr="Лампочка">
            <a:extLst>
              <a:ext uri="{FF2B5EF4-FFF2-40B4-BE49-F238E27FC236}">
                <a16:creationId xmlns:a16="http://schemas.microsoft.com/office/drawing/2014/main" id="{843A37AB-D0F1-4365-B536-0B020FA595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4200" y="3138985"/>
            <a:ext cx="1456715" cy="1456715"/>
          </a:xfrm>
          <a:prstGeom prst="rect">
            <a:avLst/>
          </a:prstGeom>
        </p:spPr>
      </p:pic>
      <p:pic>
        <p:nvPicPr>
          <p:cNvPr id="12" name="Рисунок 11" descr="Лупа">
            <a:extLst>
              <a:ext uri="{FF2B5EF4-FFF2-40B4-BE49-F238E27FC236}">
                <a16:creationId xmlns:a16="http://schemas.microsoft.com/office/drawing/2014/main" id="{C6222B60-AC98-4E48-9A0D-FF4B5A0ACB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24600" y="3138985"/>
            <a:ext cx="1435941" cy="1435941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10B117F-2308-4147-88C2-0C37B7556AB1}"/>
              </a:ext>
            </a:extLst>
          </p:cNvPr>
          <p:cNvGrpSpPr/>
          <p:nvPr/>
        </p:nvGrpSpPr>
        <p:grpSpPr>
          <a:xfrm>
            <a:off x="-304800" y="-361396"/>
            <a:ext cx="3846888" cy="3846888"/>
            <a:chOff x="-335651" y="-367135"/>
            <a:chExt cx="3846888" cy="3846888"/>
          </a:xfrm>
        </p:grpSpPr>
        <p:pic>
          <p:nvPicPr>
            <p:cNvPr id="39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7E7B7C3B-9725-4D0B-B464-64814300B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56083D-4280-4B0E-A0F7-4FDFB6F49DD8}"/>
                </a:ext>
              </a:extLst>
            </p:cNvPr>
            <p:cNvSpPr txBox="1"/>
            <p:nvPr/>
          </p:nvSpPr>
          <p:spPr>
            <a:xfrm rot="21066858">
              <a:off x="133610" y="771478"/>
              <a:ext cx="26897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4 объекта </a:t>
              </a:r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B34DB03-509C-4D3F-A650-7DBE9C44F0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74823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25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8142A5-C14F-4EA5-A8BA-E0AD823009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37" t="19519" r="45278" b="18686"/>
          <a:stretch/>
        </p:blipFill>
        <p:spPr>
          <a:xfrm flipH="1">
            <a:off x="11271697" y="1"/>
            <a:ext cx="7162800" cy="10286999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584AEF64-4874-405C-8A58-3AE583CFC87D}"/>
              </a:ext>
            </a:extLst>
          </p:cNvPr>
          <p:cNvSpPr/>
          <p:nvPr/>
        </p:nvSpPr>
        <p:spPr>
          <a:xfrm flipH="1">
            <a:off x="-178549" y="-94488"/>
            <a:ext cx="14161039" cy="10381488"/>
          </a:xfrm>
          <a:custGeom>
            <a:avLst/>
            <a:gdLst>
              <a:gd name="connsiteX0" fmla="*/ 11486126 w 11486126"/>
              <a:gd name="connsiteY0" fmla="*/ 10286999 h 10286999"/>
              <a:gd name="connsiteX1" fmla="*/ 4751737 w 11486126"/>
              <a:gd name="connsiteY1" fmla="*/ 10286999 h 10286999"/>
              <a:gd name="connsiteX2" fmla="*/ 0 w 11486126"/>
              <a:gd name="connsiteY2" fmla="*/ 0 h 10286999"/>
              <a:gd name="connsiteX3" fmla="*/ 11486126 w 11486126"/>
              <a:gd name="connsiteY3" fmla="*/ 0 h 10286999"/>
              <a:gd name="connsiteX4" fmla="*/ 11486126 w 11486126"/>
              <a:gd name="connsiteY4" fmla="*/ 10286999 h 10286999"/>
              <a:gd name="connsiteX0" fmla="*/ 11486126 w 11486126"/>
              <a:gd name="connsiteY0" fmla="*/ 10286999 h 10286999"/>
              <a:gd name="connsiteX1" fmla="*/ 3643288 w 11486126"/>
              <a:gd name="connsiteY1" fmla="*/ 10268711 h 10286999"/>
              <a:gd name="connsiteX2" fmla="*/ 0 w 11486126"/>
              <a:gd name="connsiteY2" fmla="*/ 0 h 10286999"/>
              <a:gd name="connsiteX3" fmla="*/ 11486126 w 11486126"/>
              <a:gd name="connsiteY3" fmla="*/ 0 h 10286999"/>
              <a:gd name="connsiteX4" fmla="*/ 11486126 w 11486126"/>
              <a:gd name="connsiteY4" fmla="*/ 10286999 h 10286999"/>
              <a:gd name="connsiteX0" fmla="*/ 12658833 w 12658833"/>
              <a:gd name="connsiteY0" fmla="*/ 10286999 h 10286999"/>
              <a:gd name="connsiteX1" fmla="*/ 4815995 w 12658833"/>
              <a:gd name="connsiteY1" fmla="*/ 10268711 h 10286999"/>
              <a:gd name="connsiteX2" fmla="*/ 0 w 12658833"/>
              <a:gd name="connsiteY2" fmla="*/ 18288 h 10286999"/>
              <a:gd name="connsiteX3" fmla="*/ 12658833 w 12658833"/>
              <a:gd name="connsiteY3" fmla="*/ 0 h 10286999"/>
              <a:gd name="connsiteX4" fmla="*/ 12658833 w 12658833"/>
              <a:gd name="connsiteY4" fmla="*/ 10286999 h 10286999"/>
              <a:gd name="connsiteX0" fmla="*/ 12658833 w 12658833"/>
              <a:gd name="connsiteY0" fmla="*/ 10286999 h 10286999"/>
              <a:gd name="connsiteX1" fmla="*/ 3386257 w 12658833"/>
              <a:gd name="connsiteY1" fmla="*/ 10286999 h 10286999"/>
              <a:gd name="connsiteX2" fmla="*/ 0 w 12658833"/>
              <a:gd name="connsiteY2" fmla="*/ 18288 h 10286999"/>
              <a:gd name="connsiteX3" fmla="*/ 12658833 w 12658833"/>
              <a:gd name="connsiteY3" fmla="*/ 0 h 10286999"/>
              <a:gd name="connsiteX4" fmla="*/ 12658833 w 12658833"/>
              <a:gd name="connsiteY4" fmla="*/ 10286999 h 10286999"/>
              <a:gd name="connsiteX0" fmla="*/ 12658833 w 12658833"/>
              <a:gd name="connsiteY0" fmla="*/ 10286999 h 10323575"/>
              <a:gd name="connsiteX1" fmla="*/ 2984645 w 12658833"/>
              <a:gd name="connsiteY1" fmla="*/ 10323575 h 10323575"/>
              <a:gd name="connsiteX2" fmla="*/ 0 w 12658833"/>
              <a:gd name="connsiteY2" fmla="*/ 18288 h 10323575"/>
              <a:gd name="connsiteX3" fmla="*/ 12658833 w 12658833"/>
              <a:gd name="connsiteY3" fmla="*/ 0 h 10323575"/>
              <a:gd name="connsiteX4" fmla="*/ 12658833 w 12658833"/>
              <a:gd name="connsiteY4" fmla="*/ 10286999 h 10323575"/>
              <a:gd name="connsiteX0" fmla="*/ 12305415 w 12305415"/>
              <a:gd name="connsiteY0" fmla="*/ 10286999 h 10323575"/>
              <a:gd name="connsiteX1" fmla="*/ 2631227 w 12305415"/>
              <a:gd name="connsiteY1" fmla="*/ 10323575 h 10323575"/>
              <a:gd name="connsiteX2" fmla="*/ 0 w 12305415"/>
              <a:gd name="connsiteY2" fmla="*/ 18288 h 10323575"/>
              <a:gd name="connsiteX3" fmla="*/ 12305415 w 12305415"/>
              <a:gd name="connsiteY3" fmla="*/ 0 h 10323575"/>
              <a:gd name="connsiteX4" fmla="*/ 12305415 w 12305415"/>
              <a:gd name="connsiteY4" fmla="*/ 10286999 h 10323575"/>
              <a:gd name="connsiteX0" fmla="*/ 12305415 w 12305415"/>
              <a:gd name="connsiteY0" fmla="*/ 10286999 h 10305287"/>
              <a:gd name="connsiteX1" fmla="*/ 2326002 w 12305415"/>
              <a:gd name="connsiteY1" fmla="*/ 10305287 h 10305287"/>
              <a:gd name="connsiteX2" fmla="*/ 0 w 12305415"/>
              <a:gd name="connsiteY2" fmla="*/ 18288 h 10305287"/>
              <a:gd name="connsiteX3" fmla="*/ 12305415 w 12305415"/>
              <a:gd name="connsiteY3" fmla="*/ 0 h 10305287"/>
              <a:gd name="connsiteX4" fmla="*/ 12305415 w 12305415"/>
              <a:gd name="connsiteY4" fmla="*/ 10286999 h 10305287"/>
              <a:gd name="connsiteX0" fmla="*/ 12305415 w 12305415"/>
              <a:gd name="connsiteY0" fmla="*/ 10286999 h 10305287"/>
              <a:gd name="connsiteX1" fmla="*/ 2406324 w 12305415"/>
              <a:gd name="connsiteY1" fmla="*/ 10305287 h 10305287"/>
              <a:gd name="connsiteX2" fmla="*/ 0 w 12305415"/>
              <a:gd name="connsiteY2" fmla="*/ 18288 h 10305287"/>
              <a:gd name="connsiteX3" fmla="*/ 12305415 w 12305415"/>
              <a:gd name="connsiteY3" fmla="*/ 0 h 10305287"/>
              <a:gd name="connsiteX4" fmla="*/ 12305415 w 12305415"/>
              <a:gd name="connsiteY4" fmla="*/ 10286999 h 1030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05415" h="10305287">
                <a:moveTo>
                  <a:pt x="12305415" y="10286999"/>
                </a:moveTo>
                <a:lnTo>
                  <a:pt x="2406324" y="10305287"/>
                </a:lnTo>
                <a:lnTo>
                  <a:pt x="0" y="18288"/>
                </a:lnTo>
                <a:lnTo>
                  <a:pt x="12305415" y="0"/>
                </a:lnTo>
                <a:lnTo>
                  <a:pt x="12305415" y="102869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ECC3A2D-7F3F-479B-B571-7320CA4F4766}"/>
              </a:ext>
            </a:extLst>
          </p:cNvPr>
          <p:cNvSpPr/>
          <p:nvPr/>
        </p:nvSpPr>
        <p:spPr>
          <a:xfrm>
            <a:off x="821039" y="2337369"/>
            <a:ext cx="13145122" cy="6043302"/>
          </a:xfrm>
          <a:custGeom>
            <a:avLst/>
            <a:gdLst>
              <a:gd name="connsiteX0" fmla="*/ 0 w 11931171"/>
              <a:gd name="connsiteY0" fmla="*/ 0 h 5638799"/>
              <a:gd name="connsiteX1" fmla="*/ 11931171 w 11931171"/>
              <a:gd name="connsiteY1" fmla="*/ 0 h 5638799"/>
              <a:gd name="connsiteX2" fmla="*/ 11931171 w 11931171"/>
              <a:gd name="connsiteY2" fmla="*/ 5638799 h 5638799"/>
              <a:gd name="connsiteX3" fmla="*/ 0 w 11931171"/>
              <a:gd name="connsiteY3" fmla="*/ 5638799 h 5638799"/>
              <a:gd name="connsiteX4" fmla="*/ 0 w 11931171"/>
              <a:gd name="connsiteY4" fmla="*/ 0 h 5638799"/>
              <a:gd name="connsiteX0" fmla="*/ 0 w 11931171"/>
              <a:gd name="connsiteY0" fmla="*/ 0 h 5638799"/>
              <a:gd name="connsiteX1" fmla="*/ 11931171 w 11931171"/>
              <a:gd name="connsiteY1" fmla="*/ 0 h 5638799"/>
              <a:gd name="connsiteX2" fmla="*/ 10431555 w 11931171"/>
              <a:gd name="connsiteY2" fmla="*/ 5638799 h 5638799"/>
              <a:gd name="connsiteX3" fmla="*/ 0 w 11931171"/>
              <a:gd name="connsiteY3" fmla="*/ 5638799 h 5638799"/>
              <a:gd name="connsiteX4" fmla="*/ 0 w 11931171"/>
              <a:gd name="connsiteY4" fmla="*/ 0 h 5638799"/>
              <a:gd name="connsiteX0" fmla="*/ 0 w 11876307"/>
              <a:gd name="connsiteY0" fmla="*/ 18288 h 5657087"/>
              <a:gd name="connsiteX1" fmla="*/ 11876307 w 11876307"/>
              <a:gd name="connsiteY1" fmla="*/ 0 h 5657087"/>
              <a:gd name="connsiteX2" fmla="*/ 10431555 w 11876307"/>
              <a:gd name="connsiteY2" fmla="*/ 5657087 h 5657087"/>
              <a:gd name="connsiteX3" fmla="*/ 0 w 11876307"/>
              <a:gd name="connsiteY3" fmla="*/ 5657087 h 5657087"/>
              <a:gd name="connsiteX4" fmla="*/ 0 w 11876307"/>
              <a:gd name="connsiteY4" fmla="*/ 18288 h 5657087"/>
              <a:gd name="connsiteX0" fmla="*/ 0 w 11876307"/>
              <a:gd name="connsiteY0" fmla="*/ 18288 h 5657087"/>
              <a:gd name="connsiteX1" fmla="*/ 11876307 w 11876307"/>
              <a:gd name="connsiteY1" fmla="*/ 0 h 5657087"/>
              <a:gd name="connsiteX2" fmla="*/ 10394979 w 11876307"/>
              <a:gd name="connsiteY2" fmla="*/ 5657087 h 5657087"/>
              <a:gd name="connsiteX3" fmla="*/ 0 w 11876307"/>
              <a:gd name="connsiteY3" fmla="*/ 5657087 h 5657087"/>
              <a:gd name="connsiteX4" fmla="*/ 0 w 11876307"/>
              <a:gd name="connsiteY4" fmla="*/ 18288 h 5657087"/>
              <a:gd name="connsiteX0" fmla="*/ 0 w 11917403"/>
              <a:gd name="connsiteY0" fmla="*/ 28562 h 5667361"/>
              <a:gd name="connsiteX1" fmla="*/ 11917403 w 11917403"/>
              <a:gd name="connsiteY1" fmla="*/ 0 h 5667361"/>
              <a:gd name="connsiteX2" fmla="*/ 10394979 w 11917403"/>
              <a:gd name="connsiteY2" fmla="*/ 5667361 h 5667361"/>
              <a:gd name="connsiteX3" fmla="*/ 0 w 11917403"/>
              <a:gd name="connsiteY3" fmla="*/ 5667361 h 5667361"/>
              <a:gd name="connsiteX4" fmla="*/ 0 w 11917403"/>
              <a:gd name="connsiteY4" fmla="*/ 28562 h 5667361"/>
              <a:gd name="connsiteX0" fmla="*/ 0 w 11948226"/>
              <a:gd name="connsiteY0" fmla="*/ 18288 h 5657087"/>
              <a:gd name="connsiteX1" fmla="*/ 11948226 w 11948226"/>
              <a:gd name="connsiteY1" fmla="*/ 0 h 5657087"/>
              <a:gd name="connsiteX2" fmla="*/ 10394979 w 11948226"/>
              <a:gd name="connsiteY2" fmla="*/ 5657087 h 5657087"/>
              <a:gd name="connsiteX3" fmla="*/ 0 w 11948226"/>
              <a:gd name="connsiteY3" fmla="*/ 5657087 h 5657087"/>
              <a:gd name="connsiteX4" fmla="*/ 0 w 11948226"/>
              <a:gd name="connsiteY4" fmla="*/ 18288 h 5657087"/>
              <a:gd name="connsiteX0" fmla="*/ 0 w 11948226"/>
              <a:gd name="connsiteY0" fmla="*/ 18288 h 5667361"/>
              <a:gd name="connsiteX1" fmla="*/ 11948226 w 11948226"/>
              <a:gd name="connsiteY1" fmla="*/ 0 h 5667361"/>
              <a:gd name="connsiteX2" fmla="*/ 10425802 w 11948226"/>
              <a:gd name="connsiteY2" fmla="*/ 5667361 h 5667361"/>
              <a:gd name="connsiteX3" fmla="*/ 0 w 11948226"/>
              <a:gd name="connsiteY3" fmla="*/ 5657087 h 5667361"/>
              <a:gd name="connsiteX4" fmla="*/ 0 w 11948226"/>
              <a:gd name="connsiteY4" fmla="*/ 18288 h 5667361"/>
              <a:gd name="connsiteX0" fmla="*/ 0 w 11925923"/>
              <a:gd name="connsiteY0" fmla="*/ 18288 h 5667361"/>
              <a:gd name="connsiteX1" fmla="*/ 11925923 w 11925923"/>
              <a:gd name="connsiteY1" fmla="*/ 0 h 5667361"/>
              <a:gd name="connsiteX2" fmla="*/ 10425802 w 11925923"/>
              <a:gd name="connsiteY2" fmla="*/ 5667361 h 5667361"/>
              <a:gd name="connsiteX3" fmla="*/ 0 w 11925923"/>
              <a:gd name="connsiteY3" fmla="*/ 5657087 h 5667361"/>
              <a:gd name="connsiteX4" fmla="*/ 0 w 11925923"/>
              <a:gd name="connsiteY4" fmla="*/ 18288 h 5667361"/>
              <a:gd name="connsiteX0" fmla="*/ 0 w 11925923"/>
              <a:gd name="connsiteY0" fmla="*/ 18288 h 5667361"/>
              <a:gd name="connsiteX1" fmla="*/ 11925923 w 11925923"/>
              <a:gd name="connsiteY1" fmla="*/ 0 h 5667361"/>
              <a:gd name="connsiteX2" fmla="*/ 10459255 w 11925923"/>
              <a:gd name="connsiteY2" fmla="*/ 5667361 h 5667361"/>
              <a:gd name="connsiteX3" fmla="*/ 0 w 11925923"/>
              <a:gd name="connsiteY3" fmla="*/ 5657087 h 5667361"/>
              <a:gd name="connsiteX4" fmla="*/ 0 w 11925923"/>
              <a:gd name="connsiteY4" fmla="*/ 18288 h 5667361"/>
              <a:gd name="connsiteX0" fmla="*/ 0 w 11925923"/>
              <a:gd name="connsiteY0" fmla="*/ 18288 h 5689663"/>
              <a:gd name="connsiteX1" fmla="*/ 11925923 w 11925923"/>
              <a:gd name="connsiteY1" fmla="*/ 0 h 5689663"/>
              <a:gd name="connsiteX2" fmla="*/ 10425801 w 11925923"/>
              <a:gd name="connsiteY2" fmla="*/ 5689663 h 5689663"/>
              <a:gd name="connsiteX3" fmla="*/ 0 w 11925923"/>
              <a:gd name="connsiteY3" fmla="*/ 5657087 h 5689663"/>
              <a:gd name="connsiteX4" fmla="*/ 0 w 11925923"/>
              <a:gd name="connsiteY4" fmla="*/ 18288 h 5689663"/>
              <a:gd name="connsiteX0" fmla="*/ 0 w 11925923"/>
              <a:gd name="connsiteY0" fmla="*/ 18288 h 5689663"/>
              <a:gd name="connsiteX1" fmla="*/ 11925923 w 11925923"/>
              <a:gd name="connsiteY1" fmla="*/ 0 h 5689663"/>
              <a:gd name="connsiteX2" fmla="*/ 10403499 w 11925923"/>
              <a:gd name="connsiteY2" fmla="*/ 5689663 h 5689663"/>
              <a:gd name="connsiteX3" fmla="*/ 0 w 11925923"/>
              <a:gd name="connsiteY3" fmla="*/ 5657087 h 5689663"/>
              <a:gd name="connsiteX4" fmla="*/ 0 w 11925923"/>
              <a:gd name="connsiteY4" fmla="*/ 18288 h 568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923" h="5689663">
                <a:moveTo>
                  <a:pt x="0" y="18288"/>
                </a:moveTo>
                <a:lnTo>
                  <a:pt x="11925923" y="0"/>
                </a:lnTo>
                <a:lnTo>
                  <a:pt x="10403499" y="5689663"/>
                </a:lnTo>
                <a:lnTo>
                  <a:pt x="0" y="5657087"/>
                </a:lnTo>
                <a:lnTo>
                  <a:pt x="0" y="18288"/>
                </a:lnTo>
                <a:close/>
              </a:path>
            </a:pathLst>
          </a:cu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13390076-1DDB-47D3-8251-7F51F5121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7970" y="2704294"/>
            <a:ext cx="9935279" cy="2833682"/>
          </a:xfrm>
        </p:spPr>
        <p:txBody>
          <a:bodyPr>
            <a:normAutofit/>
          </a:bodyPr>
          <a:lstStyle/>
          <a:p>
            <a:endParaRPr lang="ru-RU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Подзаголовок 15">
            <a:extLst>
              <a:ext uri="{FF2B5EF4-FFF2-40B4-BE49-F238E27FC236}">
                <a16:creationId xmlns:a16="http://schemas.microsoft.com/office/drawing/2014/main" id="{E3400F7A-33C2-4806-BE65-8B63633778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049" y="5839587"/>
            <a:ext cx="9982200" cy="2029509"/>
          </a:xfrm>
        </p:spPr>
        <p:txBody>
          <a:bodyPr>
            <a:normAutofit/>
          </a:bodyPr>
          <a:lstStyle/>
          <a:p>
            <a:endParaRPr lang="ru-RU" sz="3600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394CD94-A929-4BC0-BA5A-3E789B3BCEC7}"/>
              </a:ext>
            </a:extLst>
          </p:cNvPr>
          <p:cNvGrpSpPr/>
          <p:nvPr/>
        </p:nvGrpSpPr>
        <p:grpSpPr>
          <a:xfrm>
            <a:off x="-335651" y="-367135"/>
            <a:ext cx="3846888" cy="3846888"/>
            <a:chOff x="-335651" y="-367135"/>
            <a:chExt cx="3846888" cy="3846888"/>
          </a:xfrm>
        </p:grpSpPr>
        <p:pic>
          <p:nvPicPr>
            <p:cNvPr id="10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7E9F4870-44BC-4567-8077-13BECA3DCB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0C1312-3D45-4935-9C6C-365D2C6A6676}"/>
                </a:ext>
              </a:extLst>
            </p:cNvPr>
            <p:cNvSpPr txBox="1"/>
            <p:nvPr/>
          </p:nvSpPr>
          <p:spPr>
            <a:xfrm rot="21066858">
              <a:off x="133610" y="586812"/>
              <a:ext cx="268972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титульного листа </a:t>
              </a:r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EE02863-2D3E-4589-88E7-068B1C6D18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396157"/>
            <a:ext cx="3213053" cy="321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6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>
            <a:extLst>
              <a:ext uri="{FF2B5EF4-FFF2-40B4-BE49-F238E27FC236}">
                <a16:creationId xmlns:a16="http://schemas.microsoft.com/office/drawing/2014/main" id="{FF61F79A-D7B1-4348-9F27-303D05A1E5ED}"/>
              </a:ext>
            </a:extLst>
          </p:cNvPr>
          <p:cNvSpPr/>
          <p:nvPr/>
        </p:nvSpPr>
        <p:spPr>
          <a:xfrm>
            <a:off x="9178636" y="8133108"/>
            <a:ext cx="1447800" cy="1471610"/>
          </a:xfrm>
          <a:prstGeom prst="ellips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89560EB5-FA20-4371-AB9B-E9B1A30D39D9}"/>
              </a:ext>
            </a:extLst>
          </p:cNvPr>
          <p:cNvSpPr/>
          <p:nvPr/>
        </p:nvSpPr>
        <p:spPr>
          <a:xfrm>
            <a:off x="8697190" y="6306705"/>
            <a:ext cx="1447800" cy="1471610"/>
          </a:xfrm>
          <a:prstGeom prst="ellips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E69ABF7E-5A34-4473-9B37-34A777BAD810}"/>
              </a:ext>
            </a:extLst>
          </p:cNvPr>
          <p:cNvSpPr/>
          <p:nvPr/>
        </p:nvSpPr>
        <p:spPr>
          <a:xfrm>
            <a:off x="8229600" y="4495655"/>
            <a:ext cx="1447800" cy="1471610"/>
          </a:xfrm>
          <a:prstGeom prst="ellips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28B5AF9C-3B9E-4D1F-B195-4FE0CAC25F95}"/>
              </a:ext>
            </a:extLst>
          </p:cNvPr>
          <p:cNvSpPr/>
          <p:nvPr/>
        </p:nvSpPr>
        <p:spPr>
          <a:xfrm>
            <a:off x="7730836" y="2662773"/>
            <a:ext cx="1447800" cy="1471610"/>
          </a:xfrm>
          <a:prstGeom prst="ellips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Заголовок 28">
            <a:extLst>
              <a:ext uri="{FF2B5EF4-FFF2-40B4-BE49-F238E27FC236}">
                <a16:creationId xmlns:a16="http://schemas.microsoft.com/office/drawing/2014/main" id="{454AD2DF-6211-46E2-9FBE-193096EBB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1" y="495300"/>
            <a:ext cx="15468600" cy="1471611"/>
          </a:xfrm>
          <a:solidFill>
            <a:srgbClr val="CDE6FF"/>
          </a:solidFill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BDFCF55F-D2FD-4D12-9F95-716B33029C13}"/>
              </a:ext>
            </a:extLst>
          </p:cNvPr>
          <p:cNvSpPr/>
          <p:nvPr/>
        </p:nvSpPr>
        <p:spPr>
          <a:xfrm>
            <a:off x="7938655" y="2590800"/>
            <a:ext cx="1447800" cy="1471610"/>
          </a:xfrm>
          <a:prstGeom prst="ellipse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6C337BCC-C159-40D9-B618-F4D46CFC93BE}"/>
              </a:ext>
            </a:extLst>
          </p:cNvPr>
          <p:cNvSpPr/>
          <p:nvPr/>
        </p:nvSpPr>
        <p:spPr>
          <a:xfrm>
            <a:off x="8420100" y="4407695"/>
            <a:ext cx="1447800" cy="1471610"/>
          </a:xfrm>
          <a:prstGeom prst="ellipse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AB6CC84-5977-494A-BF87-39DB5A3AB75A}"/>
              </a:ext>
            </a:extLst>
          </p:cNvPr>
          <p:cNvSpPr/>
          <p:nvPr/>
        </p:nvSpPr>
        <p:spPr>
          <a:xfrm>
            <a:off x="8911936" y="6224590"/>
            <a:ext cx="1447800" cy="1471610"/>
          </a:xfrm>
          <a:prstGeom prst="ellipse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A911BFAD-E9F1-4D0A-8D5C-E8EF264081A8}"/>
              </a:ext>
            </a:extLst>
          </p:cNvPr>
          <p:cNvSpPr/>
          <p:nvPr/>
        </p:nvSpPr>
        <p:spPr>
          <a:xfrm>
            <a:off x="9386455" y="8041485"/>
            <a:ext cx="1447800" cy="1471610"/>
          </a:xfrm>
          <a:prstGeom prst="ellipse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6B6DE4-9EEA-4570-A624-A5D572ED6B1D}"/>
              </a:ext>
            </a:extLst>
          </p:cNvPr>
          <p:cNvSpPr txBox="1"/>
          <p:nvPr/>
        </p:nvSpPr>
        <p:spPr>
          <a:xfrm>
            <a:off x="10591800" y="6502050"/>
            <a:ext cx="6899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F3938A-C936-4102-89B3-E6DB402B68A6}"/>
              </a:ext>
            </a:extLst>
          </p:cNvPr>
          <p:cNvSpPr txBox="1"/>
          <p:nvPr/>
        </p:nvSpPr>
        <p:spPr>
          <a:xfrm>
            <a:off x="10110355" y="4717875"/>
            <a:ext cx="6899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2A7ADF-DDCA-4E88-8890-3BF496ED1F07}"/>
              </a:ext>
            </a:extLst>
          </p:cNvPr>
          <p:cNvSpPr txBox="1"/>
          <p:nvPr/>
        </p:nvSpPr>
        <p:spPr>
          <a:xfrm>
            <a:off x="9635836" y="2931011"/>
            <a:ext cx="6899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1B3C7B-372B-449A-A177-A6E9B00A211D}"/>
              </a:ext>
            </a:extLst>
          </p:cNvPr>
          <p:cNvSpPr txBox="1"/>
          <p:nvPr/>
        </p:nvSpPr>
        <p:spPr>
          <a:xfrm>
            <a:off x="11125200" y="8351260"/>
            <a:ext cx="6899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8C0F1-DF15-4310-A5BC-309DF86C5658}"/>
              </a:ext>
            </a:extLst>
          </p:cNvPr>
          <p:cNvSpPr txBox="1"/>
          <p:nvPr/>
        </p:nvSpPr>
        <p:spPr>
          <a:xfrm>
            <a:off x="1101436" y="4187497"/>
            <a:ext cx="6442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Основной текст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50EB8B-B0F0-4AC5-8F05-A45B7640B0F5}"/>
              </a:ext>
            </a:extLst>
          </p:cNvPr>
          <p:cNvSpPr txBox="1"/>
          <p:nvPr/>
        </p:nvSpPr>
        <p:spPr>
          <a:xfrm>
            <a:off x="1066801" y="2869455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1" name="Рисунок 10" descr="Документ">
            <a:extLst>
              <a:ext uri="{FF2B5EF4-FFF2-40B4-BE49-F238E27FC236}">
                <a16:creationId xmlns:a16="http://schemas.microsoft.com/office/drawing/2014/main" id="{40285AE7-565D-46EF-B2ED-01625C5ADE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3155" y="8300952"/>
            <a:ext cx="914400" cy="914400"/>
          </a:xfrm>
          <a:prstGeom prst="rect">
            <a:avLst/>
          </a:prstGeom>
        </p:spPr>
      </p:pic>
      <p:pic>
        <p:nvPicPr>
          <p:cNvPr id="18" name="Рисунок 17" descr="Бумага">
            <a:extLst>
              <a:ext uri="{FF2B5EF4-FFF2-40B4-BE49-F238E27FC236}">
                <a16:creationId xmlns:a16="http://schemas.microsoft.com/office/drawing/2014/main" id="{C52D3E98-32B5-4D1E-AFE4-CF4EA8FC26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9600" y="2872318"/>
            <a:ext cx="914400" cy="914400"/>
          </a:xfrm>
          <a:prstGeom prst="rect">
            <a:avLst/>
          </a:prstGeom>
        </p:spPr>
      </p:pic>
      <p:pic>
        <p:nvPicPr>
          <p:cNvPr id="20" name="Рисунок 19" descr="Доска-планшет">
            <a:extLst>
              <a:ext uri="{FF2B5EF4-FFF2-40B4-BE49-F238E27FC236}">
                <a16:creationId xmlns:a16="http://schemas.microsoft.com/office/drawing/2014/main" id="{B3BD645E-54B4-4C4A-A82A-620AB6A405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78636" y="6497243"/>
            <a:ext cx="914400" cy="914400"/>
          </a:xfrm>
          <a:prstGeom prst="rect">
            <a:avLst/>
          </a:prstGeom>
        </p:spPr>
      </p:pic>
      <p:pic>
        <p:nvPicPr>
          <p:cNvPr id="22" name="Рисунок 21" descr="Список">
            <a:extLst>
              <a:ext uri="{FF2B5EF4-FFF2-40B4-BE49-F238E27FC236}">
                <a16:creationId xmlns:a16="http://schemas.microsoft.com/office/drawing/2014/main" id="{9569C412-05E2-40F3-917A-861CEF7B57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86800" y="4735249"/>
            <a:ext cx="914400" cy="9144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2B392F2-D12F-4450-90AB-95B995B4DB56}"/>
              </a:ext>
            </a:extLst>
          </p:cNvPr>
          <p:cNvGrpSpPr/>
          <p:nvPr/>
        </p:nvGrpSpPr>
        <p:grpSpPr>
          <a:xfrm>
            <a:off x="-304800" y="-361396"/>
            <a:ext cx="3846888" cy="3846888"/>
            <a:chOff x="-335651" y="-367135"/>
            <a:chExt cx="3846888" cy="3846888"/>
          </a:xfrm>
        </p:grpSpPr>
        <p:pic>
          <p:nvPicPr>
            <p:cNvPr id="23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F42CDFFA-1A89-4A99-B343-30851EE4D1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8735456-734C-41EF-8A3E-55FBA2AE841C}"/>
                </a:ext>
              </a:extLst>
            </p:cNvPr>
            <p:cNvSpPr txBox="1"/>
            <p:nvPr/>
          </p:nvSpPr>
          <p:spPr>
            <a:xfrm rot="21066858">
              <a:off x="133610" y="771478"/>
              <a:ext cx="26897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4 объекта </a:t>
              </a:r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FC91261-1284-4585-9332-48077D4F88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5450" y="439516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05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6CF07-4597-47E5-9C83-1C7E1B059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0"/>
            <a:ext cx="15125700" cy="1989137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51E5211-8D16-452E-9149-CA91921D6B6E}"/>
              </a:ext>
            </a:extLst>
          </p:cNvPr>
          <p:cNvSpPr/>
          <p:nvPr/>
        </p:nvSpPr>
        <p:spPr>
          <a:xfrm>
            <a:off x="1379606" y="4248727"/>
            <a:ext cx="3581400" cy="3238500"/>
          </a:xfrm>
          <a:prstGeom prst="ellipse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117FACB-0242-4F2D-90D3-A6ADD1B41B46}"/>
              </a:ext>
            </a:extLst>
          </p:cNvPr>
          <p:cNvSpPr/>
          <p:nvPr/>
        </p:nvSpPr>
        <p:spPr>
          <a:xfrm>
            <a:off x="4325312" y="4248727"/>
            <a:ext cx="3581400" cy="3238500"/>
          </a:xfrm>
          <a:prstGeom prst="ellipse">
            <a:avLst/>
          </a:prstGeom>
          <a:solidFill>
            <a:srgbClr val="F9D3D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B84910C-89E6-40DD-ADC4-56A2ACC5DC9D}"/>
              </a:ext>
            </a:extLst>
          </p:cNvPr>
          <p:cNvSpPr/>
          <p:nvPr/>
        </p:nvSpPr>
        <p:spPr>
          <a:xfrm>
            <a:off x="13393112" y="4203699"/>
            <a:ext cx="3581400" cy="3238500"/>
          </a:xfrm>
          <a:prstGeom prst="ellipse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DAE4779-75D1-45BA-B546-35039E06B5B0}"/>
              </a:ext>
            </a:extLst>
          </p:cNvPr>
          <p:cNvSpPr/>
          <p:nvPr/>
        </p:nvSpPr>
        <p:spPr>
          <a:xfrm>
            <a:off x="10268912" y="4186382"/>
            <a:ext cx="3581400" cy="3238500"/>
          </a:xfrm>
          <a:prstGeom prst="ellipse">
            <a:avLst/>
          </a:prstGeom>
          <a:solidFill>
            <a:srgbClr val="F9D3D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DC72559-6317-4B73-9F54-E5847C0765DE}"/>
              </a:ext>
            </a:extLst>
          </p:cNvPr>
          <p:cNvSpPr/>
          <p:nvPr/>
        </p:nvSpPr>
        <p:spPr>
          <a:xfrm>
            <a:off x="7297112" y="4311072"/>
            <a:ext cx="3581400" cy="3238500"/>
          </a:xfrm>
          <a:prstGeom prst="ellipse">
            <a:avLst/>
          </a:prstGeom>
          <a:solidFill>
            <a:srgbClr val="CDE6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90FD7AE-ECEB-48ED-8499-EA16A0AE6136}"/>
              </a:ext>
            </a:extLst>
          </p:cNvPr>
          <p:cNvSpPr/>
          <p:nvPr/>
        </p:nvSpPr>
        <p:spPr>
          <a:xfrm>
            <a:off x="-9077" y="0"/>
            <a:ext cx="724221" cy="10287000"/>
          </a:xfrm>
          <a:prstGeom prst="rect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лево 14">
            <a:extLst>
              <a:ext uri="{FF2B5EF4-FFF2-40B4-BE49-F238E27FC236}">
                <a16:creationId xmlns:a16="http://schemas.microsoft.com/office/drawing/2014/main" id="{6DCADB59-73D7-4F65-8B2A-03A0723CAE0E}"/>
              </a:ext>
            </a:extLst>
          </p:cNvPr>
          <p:cNvSpPr/>
          <p:nvPr/>
        </p:nvSpPr>
        <p:spPr>
          <a:xfrm rot="16200000">
            <a:off x="2458412" y="2896177"/>
            <a:ext cx="1371600" cy="609600"/>
          </a:xfrm>
          <a:prstGeom prst="leftArrow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лево 17">
            <a:extLst>
              <a:ext uri="{FF2B5EF4-FFF2-40B4-BE49-F238E27FC236}">
                <a16:creationId xmlns:a16="http://schemas.microsoft.com/office/drawing/2014/main" id="{0AE43436-32C3-42B3-B9CF-134AE28EB566}"/>
              </a:ext>
            </a:extLst>
          </p:cNvPr>
          <p:cNvSpPr/>
          <p:nvPr/>
        </p:nvSpPr>
        <p:spPr>
          <a:xfrm rot="16200000">
            <a:off x="8440112" y="2896177"/>
            <a:ext cx="1371600" cy="609600"/>
          </a:xfrm>
          <a:prstGeom prst="leftArrow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лево 18">
            <a:extLst>
              <a:ext uri="{FF2B5EF4-FFF2-40B4-BE49-F238E27FC236}">
                <a16:creationId xmlns:a16="http://schemas.microsoft.com/office/drawing/2014/main" id="{62D58D51-FB58-4813-B605-315B7DA8AF55}"/>
              </a:ext>
            </a:extLst>
          </p:cNvPr>
          <p:cNvSpPr/>
          <p:nvPr/>
        </p:nvSpPr>
        <p:spPr>
          <a:xfrm rot="5400000">
            <a:off x="11640516" y="8330911"/>
            <a:ext cx="1371600" cy="609600"/>
          </a:xfrm>
          <a:prstGeom prst="leftArrow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лево 19">
            <a:extLst>
              <a:ext uri="{FF2B5EF4-FFF2-40B4-BE49-F238E27FC236}">
                <a16:creationId xmlns:a16="http://schemas.microsoft.com/office/drawing/2014/main" id="{33896C3D-0202-4CF6-9B0F-82859C62FB06}"/>
              </a:ext>
            </a:extLst>
          </p:cNvPr>
          <p:cNvSpPr/>
          <p:nvPr/>
        </p:nvSpPr>
        <p:spPr>
          <a:xfrm rot="16200000">
            <a:off x="14421812" y="2863272"/>
            <a:ext cx="1371600" cy="609600"/>
          </a:xfrm>
          <a:prstGeom prst="leftArrow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лево 20">
            <a:extLst>
              <a:ext uri="{FF2B5EF4-FFF2-40B4-BE49-F238E27FC236}">
                <a16:creationId xmlns:a16="http://schemas.microsoft.com/office/drawing/2014/main" id="{419CA6B9-DE83-4D26-B826-F1C18006ED76}"/>
              </a:ext>
            </a:extLst>
          </p:cNvPr>
          <p:cNvSpPr/>
          <p:nvPr/>
        </p:nvSpPr>
        <p:spPr>
          <a:xfrm rot="5400000">
            <a:off x="5430212" y="8330911"/>
            <a:ext cx="1371600" cy="609600"/>
          </a:xfrm>
          <a:prstGeom prst="leftArrow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B198EF-7116-47C3-B868-D0742EA0665E}"/>
              </a:ext>
            </a:extLst>
          </p:cNvPr>
          <p:cNvSpPr txBox="1"/>
          <p:nvPr/>
        </p:nvSpPr>
        <p:spPr>
          <a:xfrm>
            <a:off x="1544877" y="7931729"/>
            <a:ext cx="2994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D5BB27-2F99-403E-A9B4-3EDAD3E9FD1E}"/>
              </a:ext>
            </a:extLst>
          </p:cNvPr>
          <p:cNvSpPr txBox="1"/>
          <p:nvPr/>
        </p:nvSpPr>
        <p:spPr>
          <a:xfrm>
            <a:off x="13686656" y="7901131"/>
            <a:ext cx="2994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2AB782-85B6-4713-9C97-6E1B6410A197}"/>
              </a:ext>
            </a:extLst>
          </p:cNvPr>
          <p:cNvSpPr txBox="1"/>
          <p:nvPr/>
        </p:nvSpPr>
        <p:spPr>
          <a:xfrm>
            <a:off x="7562899" y="7901131"/>
            <a:ext cx="2994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1748F0-40EF-43A7-9FCC-C5C8E3CFBE65}"/>
              </a:ext>
            </a:extLst>
          </p:cNvPr>
          <p:cNvSpPr txBox="1"/>
          <p:nvPr/>
        </p:nvSpPr>
        <p:spPr>
          <a:xfrm>
            <a:off x="10619606" y="3200976"/>
            <a:ext cx="2994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FF358B-7A0E-4767-A00B-8606A4E19486}"/>
              </a:ext>
            </a:extLst>
          </p:cNvPr>
          <p:cNvSpPr txBox="1"/>
          <p:nvPr/>
        </p:nvSpPr>
        <p:spPr>
          <a:xfrm>
            <a:off x="4724400" y="3162300"/>
            <a:ext cx="2994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pic>
        <p:nvPicPr>
          <p:cNvPr id="29" name="Рисунок 28" descr="Лампочка">
            <a:extLst>
              <a:ext uri="{FF2B5EF4-FFF2-40B4-BE49-F238E27FC236}">
                <a16:creationId xmlns:a16="http://schemas.microsoft.com/office/drawing/2014/main" id="{072C3E45-F8E7-41DB-AC33-BB7F7A779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99789" y="4757882"/>
            <a:ext cx="2045413" cy="2045413"/>
          </a:xfrm>
          <a:prstGeom prst="rect">
            <a:avLst/>
          </a:prstGeom>
        </p:spPr>
      </p:pic>
      <p:pic>
        <p:nvPicPr>
          <p:cNvPr id="31" name="Рисунок 30" descr="Шестеренки">
            <a:extLst>
              <a:ext uri="{FF2B5EF4-FFF2-40B4-BE49-F238E27FC236}">
                <a16:creationId xmlns:a16="http://schemas.microsoft.com/office/drawing/2014/main" id="{A544DEB8-9446-4137-8F9F-21B669159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0657" y="4879401"/>
            <a:ext cx="1977152" cy="1977152"/>
          </a:xfrm>
          <a:prstGeom prst="rect">
            <a:avLst/>
          </a:prstGeom>
        </p:spPr>
      </p:pic>
      <p:pic>
        <p:nvPicPr>
          <p:cNvPr id="33" name="Рисунок 32" descr="Лупа">
            <a:extLst>
              <a:ext uri="{FF2B5EF4-FFF2-40B4-BE49-F238E27FC236}">
                <a16:creationId xmlns:a16="http://schemas.microsoft.com/office/drawing/2014/main" id="{6DCADC82-FD8B-4AE6-B035-A73C012765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6931" y="4986482"/>
            <a:ext cx="1908736" cy="1908736"/>
          </a:xfrm>
          <a:prstGeom prst="rect">
            <a:avLst/>
          </a:prstGeom>
        </p:spPr>
      </p:pic>
      <p:pic>
        <p:nvPicPr>
          <p:cNvPr id="35" name="Рисунок 34" descr="Секундомер">
            <a:extLst>
              <a:ext uri="{FF2B5EF4-FFF2-40B4-BE49-F238E27FC236}">
                <a16:creationId xmlns:a16="http://schemas.microsoft.com/office/drawing/2014/main" id="{A66E92D1-7386-4DF8-B76F-086C0B5BD9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7142" y="4835221"/>
            <a:ext cx="1862570" cy="1862570"/>
          </a:xfrm>
          <a:prstGeom prst="rect">
            <a:avLst/>
          </a:prstGeom>
        </p:spPr>
      </p:pic>
      <p:pic>
        <p:nvPicPr>
          <p:cNvPr id="37" name="Рисунок 36" descr="Скрепка">
            <a:extLst>
              <a:ext uri="{FF2B5EF4-FFF2-40B4-BE49-F238E27FC236}">
                <a16:creationId xmlns:a16="http://schemas.microsoft.com/office/drawing/2014/main" id="{9DE12172-4896-4BA6-881B-8658727CC5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277682" y="4757882"/>
            <a:ext cx="1908736" cy="1908736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D3868E79-5E8B-41B0-BB00-CA6CC52E33D2}"/>
              </a:ext>
            </a:extLst>
          </p:cNvPr>
          <p:cNvGrpSpPr/>
          <p:nvPr/>
        </p:nvGrpSpPr>
        <p:grpSpPr>
          <a:xfrm>
            <a:off x="-304800" y="-361396"/>
            <a:ext cx="3846888" cy="3846888"/>
            <a:chOff x="-335651" y="-367135"/>
            <a:chExt cx="3846888" cy="3846888"/>
          </a:xfrm>
        </p:grpSpPr>
        <p:pic>
          <p:nvPicPr>
            <p:cNvPr id="30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5F24E4C6-D537-4E18-B7AF-C0592A70A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CEA546-1679-438A-B519-C90388D21799}"/>
                </a:ext>
              </a:extLst>
            </p:cNvPr>
            <p:cNvSpPr txBox="1"/>
            <p:nvPr/>
          </p:nvSpPr>
          <p:spPr>
            <a:xfrm rot="21066858">
              <a:off x="133610" y="586812"/>
              <a:ext cx="268972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5 объектов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EE958DD-7895-4B70-A574-F2E8907D58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74823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77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4">
            <a:extLst>
              <a:ext uri="{FF2B5EF4-FFF2-40B4-BE49-F238E27FC236}">
                <a16:creationId xmlns:a16="http://schemas.microsoft.com/office/drawing/2014/main" id="{B88A920D-CCCC-4316-970C-404D5C4F3C28}"/>
              </a:ext>
            </a:extLst>
          </p:cNvPr>
          <p:cNvSpPr/>
          <p:nvPr/>
        </p:nvSpPr>
        <p:spPr>
          <a:xfrm flipH="1">
            <a:off x="734" y="1542266"/>
            <a:ext cx="4011984" cy="8795142"/>
          </a:xfrm>
          <a:custGeom>
            <a:avLst/>
            <a:gdLst>
              <a:gd name="connsiteX0" fmla="*/ 0 w 2004763"/>
              <a:gd name="connsiteY0" fmla="*/ 9734753 h 9734753"/>
              <a:gd name="connsiteX1" fmla="*/ 2004763 w 2004763"/>
              <a:gd name="connsiteY1" fmla="*/ 0 h 9734753"/>
              <a:gd name="connsiteX2" fmla="*/ 2004763 w 2004763"/>
              <a:gd name="connsiteY2" fmla="*/ 9734753 h 9734753"/>
              <a:gd name="connsiteX3" fmla="*/ 0 w 2004763"/>
              <a:gd name="connsiteY3" fmla="*/ 9734753 h 9734753"/>
              <a:gd name="connsiteX0" fmla="*/ 0 w 2004763"/>
              <a:gd name="connsiteY0" fmla="*/ 11353503 h 11353503"/>
              <a:gd name="connsiteX1" fmla="*/ 2004763 w 2004763"/>
              <a:gd name="connsiteY1" fmla="*/ 0 h 11353503"/>
              <a:gd name="connsiteX2" fmla="*/ 2004763 w 2004763"/>
              <a:gd name="connsiteY2" fmla="*/ 11353503 h 11353503"/>
              <a:gd name="connsiteX3" fmla="*/ 0 w 2004763"/>
              <a:gd name="connsiteY3" fmla="*/ 11353503 h 11353503"/>
              <a:gd name="connsiteX0" fmla="*/ 0 w 2004763"/>
              <a:gd name="connsiteY0" fmla="*/ 11353503 h 11353503"/>
              <a:gd name="connsiteX1" fmla="*/ 2004763 w 2004763"/>
              <a:gd name="connsiteY1" fmla="*/ 0 h 11353503"/>
              <a:gd name="connsiteX2" fmla="*/ 2004763 w 2004763"/>
              <a:gd name="connsiteY2" fmla="*/ 11353503 h 11353503"/>
              <a:gd name="connsiteX3" fmla="*/ 0 w 2004763"/>
              <a:gd name="connsiteY3" fmla="*/ 11353503 h 11353503"/>
              <a:gd name="connsiteX0" fmla="*/ 0 w 2643408"/>
              <a:gd name="connsiteY0" fmla="*/ 11334934 h 11353503"/>
              <a:gd name="connsiteX1" fmla="*/ 2643408 w 2643408"/>
              <a:gd name="connsiteY1" fmla="*/ 0 h 11353503"/>
              <a:gd name="connsiteX2" fmla="*/ 2643408 w 2643408"/>
              <a:gd name="connsiteY2" fmla="*/ 11353503 h 11353503"/>
              <a:gd name="connsiteX3" fmla="*/ 0 w 2643408"/>
              <a:gd name="connsiteY3" fmla="*/ 11334934 h 11353503"/>
              <a:gd name="connsiteX0" fmla="*/ 0 w 2643408"/>
              <a:gd name="connsiteY0" fmla="*/ 11334934 h 11353503"/>
              <a:gd name="connsiteX1" fmla="*/ 2643408 w 2643408"/>
              <a:gd name="connsiteY1" fmla="*/ 0 h 11353503"/>
              <a:gd name="connsiteX2" fmla="*/ 2643408 w 2643408"/>
              <a:gd name="connsiteY2" fmla="*/ 11353503 h 11353503"/>
              <a:gd name="connsiteX3" fmla="*/ 0 w 2643408"/>
              <a:gd name="connsiteY3" fmla="*/ 11334934 h 11353503"/>
              <a:gd name="connsiteX0" fmla="*/ 0 w 2878698"/>
              <a:gd name="connsiteY0" fmla="*/ 11353503 h 11353503"/>
              <a:gd name="connsiteX1" fmla="*/ 2878698 w 2878698"/>
              <a:gd name="connsiteY1" fmla="*/ 0 h 11353503"/>
              <a:gd name="connsiteX2" fmla="*/ 2878698 w 2878698"/>
              <a:gd name="connsiteY2" fmla="*/ 11353503 h 11353503"/>
              <a:gd name="connsiteX3" fmla="*/ 0 w 2878698"/>
              <a:gd name="connsiteY3" fmla="*/ 11353503 h 11353503"/>
              <a:gd name="connsiteX0" fmla="*/ 0 w 2878698"/>
              <a:gd name="connsiteY0" fmla="*/ 11353503 h 11353503"/>
              <a:gd name="connsiteX1" fmla="*/ 2878698 w 2878698"/>
              <a:gd name="connsiteY1" fmla="*/ 0 h 11353503"/>
              <a:gd name="connsiteX2" fmla="*/ 2878698 w 2878698"/>
              <a:gd name="connsiteY2" fmla="*/ 11353503 h 11353503"/>
              <a:gd name="connsiteX3" fmla="*/ 0 w 2878698"/>
              <a:gd name="connsiteY3" fmla="*/ 11353503 h 11353503"/>
              <a:gd name="connsiteX0" fmla="*/ 0 w 2878698"/>
              <a:gd name="connsiteY0" fmla="*/ 11353503 h 11353503"/>
              <a:gd name="connsiteX1" fmla="*/ 2878698 w 2878698"/>
              <a:gd name="connsiteY1" fmla="*/ 0 h 11353503"/>
              <a:gd name="connsiteX2" fmla="*/ 2878698 w 2878698"/>
              <a:gd name="connsiteY2" fmla="*/ 11353503 h 11353503"/>
              <a:gd name="connsiteX3" fmla="*/ 0 w 2878698"/>
              <a:gd name="connsiteY3" fmla="*/ 11353503 h 11353503"/>
              <a:gd name="connsiteX0" fmla="*/ 0 w 2878698"/>
              <a:gd name="connsiteY0" fmla="*/ 11353503 h 11353503"/>
              <a:gd name="connsiteX1" fmla="*/ 2878698 w 2878698"/>
              <a:gd name="connsiteY1" fmla="*/ 0 h 11353503"/>
              <a:gd name="connsiteX2" fmla="*/ 2878698 w 2878698"/>
              <a:gd name="connsiteY2" fmla="*/ 11353503 h 11353503"/>
              <a:gd name="connsiteX3" fmla="*/ 0 w 2878698"/>
              <a:gd name="connsiteY3" fmla="*/ 11353503 h 11353503"/>
              <a:gd name="connsiteX0" fmla="*/ 0 w 2699429"/>
              <a:gd name="connsiteY0" fmla="*/ 11390643 h 11390643"/>
              <a:gd name="connsiteX1" fmla="*/ 2699429 w 2699429"/>
              <a:gd name="connsiteY1" fmla="*/ 0 h 11390643"/>
              <a:gd name="connsiteX2" fmla="*/ 2699429 w 2699429"/>
              <a:gd name="connsiteY2" fmla="*/ 11353503 h 11390643"/>
              <a:gd name="connsiteX3" fmla="*/ 0 w 2699429"/>
              <a:gd name="connsiteY3" fmla="*/ 11390643 h 11390643"/>
              <a:gd name="connsiteX0" fmla="*/ 0 w 2699429"/>
              <a:gd name="connsiteY0" fmla="*/ 11390643 h 11390643"/>
              <a:gd name="connsiteX1" fmla="*/ 2699429 w 2699429"/>
              <a:gd name="connsiteY1" fmla="*/ 0 h 11390643"/>
              <a:gd name="connsiteX2" fmla="*/ 2699429 w 2699429"/>
              <a:gd name="connsiteY2" fmla="*/ 11353503 h 11390643"/>
              <a:gd name="connsiteX3" fmla="*/ 0 w 2699429"/>
              <a:gd name="connsiteY3" fmla="*/ 11390643 h 11390643"/>
              <a:gd name="connsiteX0" fmla="*/ 0 w 2699429"/>
              <a:gd name="connsiteY0" fmla="*/ 9626517 h 9626517"/>
              <a:gd name="connsiteX1" fmla="*/ 2688225 w 2699429"/>
              <a:gd name="connsiteY1" fmla="*/ 0 h 9626517"/>
              <a:gd name="connsiteX2" fmla="*/ 2699429 w 2699429"/>
              <a:gd name="connsiteY2" fmla="*/ 9589377 h 9626517"/>
              <a:gd name="connsiteX3" fmla="*/ 0 w 2699429"/>
              <a:gd name="connsiteY3" fmla="*/ 9626517 h 9626517"/>
              <a:gd name="connsiteX0" fmla="*/ 0 w 2699429"/>
              <a:gd name="connsiteY0" fmla="*/ 9626517 h 9626517"/>
              <a:gd name="connsiteX1" fmla="*/ 2688225 w 2699429"/>
              <a:gd name="connsiteY1" fmla="*/ 0 h 9626517"/>
              <a:gd name="connsiteX2" fmla="*/ 2699429 w 2699429"/>
              <a:gd name="connsiteY2" fmla="*/ 9589377 h 9626517"/>
              <a:gd name="connsiteX3" fmla="*/ 0 w 2699429"/>
              <a:gd name="connsiteY3" fmla="*/ 9626517 h 9626517"/>
              <a:gd name="connsiteX0" fmla="*/ 0 w 2699429"/>
              <a:gd name="connsiteY0" fmla="*/ 9626517 h 9626517"/>
              <a:gd name="connsiteX1" fmla="*/ 2688225 w 2699429"/>
              <a:gd name="connsiteY1" fmla="*/ 0 h 9626517"/>
              <a:gd name="connsiteX2" fmla="*/ 2699429 w 2699429"/>
              <a:gd name="connsiteY2" fmla="*/ 9589377 h 9626517"/>
              <a:gd name="connsiteX3" fmla="*/ 0 w 2699429"/>
              <a:gd name="connsiteY3" fmla="*/ 9626517 h 9626517"/>
              <a:gd name="connsiteX0" fmla="*/ 0 w 2665816"/>
              <a:gd name="connsiteY0" fmla="*/ 9607948 h 9607948"/>
              <a:gd name="connsiteX1" fmla="*/ 2654612 w 2665816"/>
              <a:gd name="connsiteY1" fmla="*/ 0 h 9607948"/>
              <a:gd name="connsiteX2" fmla="*/ 2665816 w 2665816"/>
              <a:gd name="connsiteY2" fmla="*/ 9589377 h 9607948"/>
              <a:gd name="connsiteX3" fmla="*/ 0 w 2665816"/>
              <a:gd name="connsiteY3" fmla="*/ 9607948 h 9607948"/>
              <a:gd name="connsiteX0" fmla="*/ 0 w 2654612"/>
              <a:gd name="connsiteY0" fmla="*/ 9645088 h 9645088"/>
              <a:gd name="connsiteX1" fmla="*/ 2643408 w 2654612"/>
              <a:gd name="connsiteY1" fmla="*/ 0 h 9645088"/>
              <a:gd name="connsiteX2" fmla="*/ 2654612 w 2654612"/>
              <a:gd name="connsiteY2" fmla="*/ 9589377 h 9645088"/>
              <a:gd name="connsiteX3" fmla="*/ 0 w 2654612"/>
              <a:gd name="connsiteY3" fmla="*/ 9645088 h 9645088"/>
              <a:gd name="connsiteX0" fmla="*/ 0 w 2654612"/>
              <a:gd name="connsiteY0" fmla="*/ 9645088 h 9645088"/>
              <a:gd name="connsiteX1" fmla="*/ 2643408 w 2654612"/>
              <a:gd name="connsiteY1" fmla="*/ 0 h 9645088"/>
              <a:gd name="connsiteX2" fmla="*/ 2654612 w 2654612"/>
              <a:gd name="connsiteY2" fmla="*/ 9589377 h 9645088"/>
              <a:gd name="connsiteX3" fmla="*/ 0 w 2654612"/>
              <a:gd name="connsiteY3" fmla="*/ 9645088 h 964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4612" h="9645088">
                <a:moveTo>
                  <a:pt x="0" y="9645088"/>
                </a:moveTo>
                <a:cubicBezTo>
                  <a:pt x="1037997" y="5934870"/>
                  <a:pt x="2042060" y="2703212"/>
                  <a:pt x="2643408" y="0"/>
                </a:cubicBezTo>
                <a:cubicBezTo>
                  <a:pt x="2647143" y="3196459"/>
                  <a:pt x="2650877" y="6392918"/>
                  <a:pt x="2654612" y="9589377"/>
                </a:cubicBezTo>
                <a:lnTo>
                  <a:pt x="0" y="9645088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Параллелограмм 4">
            <a:extLst>
              <a:ext uri="{FF2B5EF4-FFF2-40B4-BE49-F238E27FC236}">
                <a16:creationId xmlns:a16="http://schemas.microsoft.com/office/drawing/2014/main" id="{ACD142FA-B58E-4737-86F3-ED1262582DE8}"/>
              </a:ext>
            </a:extLst>
          </p:cNvPr>
          <p:cNvSpPr/>
          <p:nvPr/>
        </p:nvSpPr>
        <p:spPr>
          <a:xfrm flipH="1">
            <a:off x="724857" y="9715500"/>
            <a:ext cx="3008943" cy="265462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араллелограмм 4">
            <a:extLst>
              <a:ext uri="{FF2B5EF4-FFF2-40B4-BE49-F238E27FC236}">
                <a16:creationId xmlns:a16="http://schemas.microsoft.com/office/drawing/2014/main" id="{6B05B8AB-3B55-4D7C-B347-0787EBF3FDC7}"/>
              </a:ext>
            </a:extLst>
          </p:cNvPr>
          <p:cNvSpPr/>
          <p:nvPr/>
        </p:nvSpPr>
        <p:spPr>
          <a:xfrm rot="16200000" flipH="1">
            <a:off x="-2793126" y="3455113"/>
            <a:ext cx="6881653" cy="381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FA44452-17AC-4C12-AFF8-35DFE51E2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987" y="103448"/>
            <a:ext cx="15278100" cy="1989137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sp>
        <p:nvSpPr>
          <p:cNvPr id="6" name="Текст 15">
            <a:extLst>
              <a:ext uri="{FF2B5EF4-FFF2-40B4-BE49-F238E27FC236}">
                <a16:creationId xmlns:a16="http://schemas.microsoft.com/office/drawing/2014/main" id="{961E70D8-A889-46A5-AAEE-218861E5FB4B}"/>
              </a:ext>
            </a:extLst>
          </p:cNvPr>
          <p:cNvSpPr txBox="1">
            <a:spLocks/>
          </p:cNvSpPr>
          <p:nvPr/>
        </p:nvSpPr>
        <p:spPr>
          <a:xfrm>
            <a:off x="3897634" y="3939378"/>
            <a:ext cx="13716000" cy="83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dirty="0"/>
              <a:t>Образец текста</a:t>
            </a:r>
          </a:p>
        </p:txBody>
      </p:sp>
      <p:sp>
        <p:nvSpPr>
          <p:cNvPr id="7" name="Текст 15">
            <a:extLst>
              <a:ext uri="{FF2B5EF4-FFF2-40B4-BE49-F238E27FC236}">
                <a16:creationId xmlns:a16="http://schemas.microsoft.com/office/drawing/2014/main" id="{D79B4A68-62B6-4154-AA5F-B9E2071958ED}"/>
              </a:ext>
            </a:extLst>
          </p:cNvPr>
          <p:cNvSpPr txBox="1">
            <a:spLocks/>
          </p:cNvSpPr>
          <p:nvPr/>
        </p:nvSpPr>
        <p:spPr>
          <a:xfrm>
            <a:off x="5307334" y="6639423"/>
            <a:ext cx="12306300" cy="83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dirty="0"/>
              <a:t>Образец текста</a:t>
            </a:r>
          </a:p>
        </p:txBody>
      </p:sp>
      <p:sp>
        <p:nvSpPr>
          <p:cNvPr id="8" name="Текст 15">
            <a:extLst>
              <a:ext uri="{FF2B5EF4-FFF2-40B4-BE49-F238E27FC236}">
                <a16:creationId xmlns:a16="http://schemas.microsoft.com/office/drawing/2014/main" id="{D171C394-3565-4BA2-BC79-ABE2267A3BF0}"/>
              </a:ext>
            </a:extLst>
          </p:cNvPr>
          <p:cNvSpPr txBox="1">
            <a:spLocks/>
          </p:cNvSpPr>
          <p:nvPr/>
        </p:nvSpPr>
        <p:spPr>
          <a:xfrm>
            <a:off x="3211834" y="2705100"/>
            <a:ext cx="14401800" cy="83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dirty="0"/>
              <a:t>Образец текста</a:t>
            </a:r>
          </a:p>
        </p:txBody>
      </p:sp>
      <p:sp>
        <p:nvSpPr>
          <p:cNvPr id="9" name="Текст 15">
            <a:extLst>
              <a:ext uri="{FF2B5EF4-FFF2-40B4-BE49-F238E27FC236}">
                <a16:creationId xmlns:a16="http://schemas.microsoft.com/office/drawing/2014/main" id="{2995D6C7-5A78-4546-8DE9-2AD4478E3C8A}"/>
              </a:ext>
            </a:extLst>
          </p:cNvPr>
          <p:cNvSpPr txBox="1">
            <a:spLocks/>
          </p:cNvSpPr>
          <p:nvPr/>
        </p:nvSpPr>
        <p:spPr>
          <a:xfrm>
            <a:off x="4659634" y="5342656"/>
            <a:ext cx="12954000" cy="83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dirty="0"/>
              <a:t>Образец текста</a:t>
            </a:r>
          </a:p>
        </p:txBody>
      </p:sp>
      <p:sp>
        <p:nvSpPr>
          <p:cNvPr id="10" name="Текст 15">
            <a:extLst>
              <a:ext uri="{FF2B5EF4-FFF2-40B4-BE49-F238E27FC236}">
                <a16:creationId xmlns:a16="http://schemas.microsoft.com/office/drawing/2014/main" id="{D3AA61A8-C56E-4076-9F58-F08DAB7B63CE}"/>
              </a:ext>
            </a:extLst>
          </p:cNvPr>
          <p:cNvSpPr txBox="1">
            <a:spLocks/>
          </p:cNvSpPr>
          <p:nvPr/>
        </p:nvSpPr>
        <p:spPr>
          <a:xfrm>
            <a:off x="5925401" y="7879739"/>
            <a:ext cx="11696700" cy="83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dirty="0"/>
              <a:t>Образец текста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124D557-31D4-4C3B-AD32-BE3A78B60973}"/>
              </a:ext>
            </a:extLst>
          </p:cNvPr>
          <p:cNvGrpSpPr/>
          <p:nvPr/>
        </p:nvGrpSpPr>
        <p:grpSpPr>
          <a:xfrm>
            <a:off x="1327987" y="2614558"/>
            <a:ext cx="1371600" cy="1241286"/>
            <a:chOff x="1353724" y="3145357"/>
            <a:chExt cx="803689" cy="727202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9A4CA447-6B72-4853-BF89-E3560E917844}"/>
                </a:ext>
              </a:extLst>
            </p:cNvPr>
            <p:cNvSpPr/>
            <p:nvPr/>
          </p:nvSpPr>
          <p:spPr>
            <a:xfrm>
              <a:off x="1353724" y="3238500"/>
              <a:ext cx="690995" cy="634059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F00F74E9-51C0-4E86-AC48-2E9B57B4434B}"/>
                </a:ext>
              </a:extLst>
            </p:cNvPr>
            <p:cNvSpPr/>
            <p:nvPr/>
          </p:nvSpPr>
          <p:spPr>
            <a:xfrm>
              <a:off x="1466418" y="3145357"/>
              <a:ext cx="690995" cy="634059"/>
            </a:xfrm>
            <a:prstGeom prst="ellipse">
              <a:avLst/>
            </a:prstGeom>
            <a:solidFill>
              <a:srgbClr val="CD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Рисунок 13" descr="Бумага">
            <a:extLst>
              <a:ext uri="{FF2B5EF4-FFF2-40B4-BE49-F238E27FC236}">
                <a16:creationId xmlns:a16="http://schemas.microsoft.com/office/drawing/2014/main" id="{91C63ED1-B89A-45D8-AD41-C4C1DF0E1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2402" y="2683587"/>
            <a:ext cx="916549" cy="916549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17B98B2-76A4-4FF0-9E92-7BC45EA359E4}"/>
              </a:ext>
            </a:extLst>
          </p:cNvPr>
          <p:cNvGrpSpPr/>
          <p:nvPr/>
        </p:nvGrpSpPr>
        <p:grpSpPr>
          <a:xfrm>
            <a:off x="2018982" y="3968677"/>
            <a:ext cx="1371600" cy="1241286"/>
            <a:chOff x="1353724" y="3145357"/>
            <a:chExt cx="803689" cy="727202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5ED13854-37AF-4DEC-BD60-757806505A0B}"/>
                </a:ext>
              </a:extLst>
            </p:cNvPr>
            <p:cNvSpPr/>
            <p:nvPr/>
          </p:nvSpPr>
          <p:spPr>
            <a:xfrm>
              <a:off x="1353724" y="3238500"/>
              <a:ext cx="690995" cy="634059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1A9BB7-C5BA-4DE0-A5B8-89E29DB88834}"/>
                </a:ext>
              </a:extLst>
            </p:cNvPr>
            <p:cNvSpPr/>
            <p:nvPr/>
          </p:nvSpPr>
          <p:spPr>
            <a:xfrm>
              <a:off x="1466418" y="3145357"/>
              <a:ext cx="690995" cy="634059"/>
            </a:xfrm>
            <a:prstGeom prst="ellipse">
              <a:avLst/>
            </a:prstGeom>
            <a:solidFill>
              <a:srgbClr val="CD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4C906D2-8172-464E-91E4-33A5D0F3A77F}"/>
              </a:ext>
            </a:extLst>
          </p:cNvPr>
          <p:cNvGrpSpPr/>
          <p:nvPr/>
        </p:nvGrpSpPr>
        <p:grpSpPr>
          <a:xfrm>
            <a:off x="2797783" y="5266865"/>
            <a:ext cx="1371600" cy="1241286"/>
            <a:chOff x="1353724" y="3145357"/>
            <a:chExt cx="803689" cy="727202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04C39E87-F292-4C68-B229-28BB150DBF56}"/>
                </a:ext>
              </a:extLst>
            </p:cNvPr>
            <p:cNvSpPr/>
            <p:nvPr/>
          </p:nvSpPr>
          <p:spPr>
            <a:xfrm>
              <a:off x="1353724" y="3238500"/>
              <a:ext cx="690995" cy="634059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C877D7FB-1A28-455F-8303-97E9CA5FE133}"/>
                </a:ext>
              </a:extLst>
            </p:cNvPr>
            <p:cNvSpPr/>
            <p:nvPr/>
          </p:nvSpPr>
          <p:spPr>
            <a:xfrm>
              <a:off x="1466418" y="3145357"/>
              <a:ext cx="690995" cy="634059"/>
            </a:xfrm>
            <a:prstGeom prst="ellipse">
              <a:avLst/>
            </a:prstGeom>
            <a:solidFill>
              <a:srgbClr val="CD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FB91104-6F91-40AD-B89C-066A44BADF25}"/>
              </a:ext>
            </a:extLst>
          </p:cNvPr>
          <p:cNvGrpSpPr/>
          <p:nvPr/>
        </p:nvGrpSpPr>
        <p:grpSpPr>
          <a:xfrm>
            <a:off x="3462290" y="6542214"/>
            <a:ext cx="1371600" cy="1241286"/>
            <a:chOff x="1353724" y="3145357"/>
            <a:chExt cx="803689" cy="727202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E19B598D-23CA-40F6-947E-55ACA83F3E6F}"/>
                </a:ext>
              </a:extLst>
            </p:cNvPr>
            <p:cNvSpPr/>
            <p:nvPr/>
          </p:nvSpPr>
          <p:spPr>
            <a:xfrm>
              <a:off x="1353724" y="3238500"/>
              <a:ext cx="690995" cy="634059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EA7B74B8-3EB1-4ABA-B0C5-5B720F010770}"/>
                </a:ext>
              </a:extLst>
            </p:cNvPr>
            <p:cNvSpPr/>
            <p:nvPr/>
          </p:nvSpPr>
          <p:spPr>
            <a:xfrm>
              <a:off x="1466418" y="3145357"/>
              <a:ext cx="690995" cy="634059"/>
            </a:xfrm>
            <a:prstGeom prst="ellipse">
              <a:avLst/>
            </a:prstGeom>
            <a:solidFill>
              <a:srgbClr val="CD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64A95D8-9E54-4F20-82AF-C03D88B2AFDD}"/>
              </a:ext>
            </a:extLst>
          </p:cNvPr>
          <p:cNvGrpSpPr/>
          <p:nvPr/>
        </p:nvGrpSpPr>
        <p:grpSpPr>
          <a:xfrm>
            <a:off x="4079966" y="7773341"/>
            <a:ext cx="1371600" cy="1241286"/>
            <a:chOff x="1353724" y="3145357"/>
            <a:chExt cx="803689" cy="727202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A0E616D-859C-49EF-BC81-A4C6487050EF}"/>
                </a:ext>
              </a:extLst>
            </p:cNvPr>
            <p:cNvSpPr/>
            <p:nvPr/>
          </p:nvSpPr>
          <p:spPr>
            <a:xfrm>
              <a:off x="1353724" y="3238500"/>
              <a:ext cx="690995" cy="634059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474B7E02-2742-4312-9292-6239B0CC0F15}"/>
                </a:ext>
              </a:extLst>
            </p:cNvPr>
            <p:cNvSpPr/>
            <p:nvPr/>
          </p:nvSpPr>
          <p:spPr>
            <a:xfrm>
              <a:off x="1466418" y="3145357"/>
              <a:ext cx="690995" cy="634059"/>
            </a:xfrm>
            <a:prstGeom prst="ellipse">
              <a:avLst/>
            </a:prstGeom>
            <a:solidFill>
              <a:srgbClr val="CD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" name="Рисунок 29" descr="Секундомер">
            <a:extLst>
              <a:ext uri="{FF2B5EF4-FFF2-40B4-BE49-F238E27FC236}">
                <a16:creationId xmlns:a16="http://schemas.microsoft.com/office/drawing/2014/main" id="{58625CB0-9C46-43CC-83E5-86A51B9B74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0548" y="6557266"/>
            <a:ext cx="1107410" cy="1107410"/>
          </a:xfrm>
          <a:prstGeom prst="rect">
            <a:avLst/>
          </a:prstGeom>
        </p:spPr>
      </p:pic>
      <p:pic>
        <p:nvPicPr>
          <p:cNvPr id="32" name="Рисунок 31" descr="Контрольный список (справа налево)">
            <a:extLst>
              <a:ext uri="{FF2B5EF4-FFF2-40B4-BE49-F238E27FC236}">
                <a16:creationId xmlns:a16="http://schemas.microsoft.com/office/drawing/2014/main" id="{ED5496CD-18BC-41B4-8ED5-8C64BB2D84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9357" y="7839142"/>
            <a:ext cx="920985" cy="920985"/>
          </a:xfrm>
          <a:prstGeom prst="rect">
            <a:avLst/>
          </a:prstGeom>
        </p:spPr>
      </p:pic>
      <p:pic>
        <p:nvPicPr>
          <p:cNvPr id="34" name="Рисунок 33" descr="Ежедневник">
            <a:extLst>
              <a:ext uri="{FF2B5EF4-FFF2-40B4-BE49-F238E27FC236}">
                <a16:creationId xmlns:a16="http://schemas.microsoft.com/office/drawing/2014/main" id="{3785DB9E-522E-4974-9349-B8E2412D5B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75893" y="5316251"/>
            <a:ext cx="995491" cy="995491"/>
          </a:xfrm>
          <a:prstGeom prst="rect">
            <a:avLst/>
          </a:prstGeom>
        </p:spPr>
      </p:pic>
      <p:pic>
        <p:nvPicPr>
          <p:cNvPr id="36" name="Рисунок 35" descr="Будильник">
            <a:extLst>
              <a:ext uri="{FF2B5EF4-FFF2-40B4-BE49-F238E27FC236}">
                <a16:creationId xmlns:a16="http://schemas.microsoft.com/office/drawing/2014/main" id="{DEE173E1-7FF6-41DD-B987-36136A24B8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56886" y="3952991"/>
            <a:ext cx="1120749" cy="1120749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985DE5B-7C4E-4469-BDC9-876749A4246C}"/>
              </a:ext>
            </a:extLst>
          </p:cNvPr>
          <p:cNvGrpSpPr/>
          <p:nvPr/>
        </p:nvGrpSpPr>
        <p:grpSpPr>
          <a:xfrm>
            <a:off x="-304800" y="-361396"/>
            <a:ext cx="3846888" cy="3846888"/>
            <a:chOff x="-335651" y="-367135"/>
            <a:chExt cx="3846888" cy="3846888"/>
          </a:xfrm>
        </p:grpSpPr>
        <p:pic>
          <p:nvPicPr>
            <p:cNvPr id="31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FB758FDF-5C2C-4CD6-98D9-B21816A2C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FC8F66-F3CF-4379-A168-4F121EB3E87F}"/>
                </a:ext>
              </a:extLst>
            </p:cNvPr>
            <p:cNvSpPr txBox="1"/>
            <p:nvPr/>
          </p:nvSpPr>
          <p:spPr>
            <a:xfrm rot="21066858">
              <a:off x="133610" y="586812"/>
              <a:ext cx="268972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5 объектов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6D67429-2E9B-402E-8DB7-102C7587748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74823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527EC85-5988-4803-9E60-D12C538564DE}"/>
              </a:ext>
            </a:extLst>
          </p:cNvPr>
          <p:cNvSpPr/>
          <p:nvPr/>
        </p:nvSpPr>
        <p:spPr>
          <a:xfrm>
            <a:off x="17602200" y="11974"/>
            <a:ext cx="724221" cy="10287000"/>
          </a:xfrm>
          <a:prstGeom prst="rect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EE0E9B-79BA-4CBD-BC00-9198FF3A45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8" r="27398"/>
          <a:stretch/>
        </p:blipFill>
        <p:spPr>
          <a:xfrm>
            <a:off x="0" y="1286"/>
            <a:ext cx="4876800" cy="102857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B3C3D63-7F82-4663-8CAA-B9BC6CD81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0" y="262943"/>
            <a:ext cx="8941468" cy="1302923"/>
          </a:xfrm>
          <a:noFill/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pic>
        <p:nvPicPr>
          <p:cNvPr id="14" name="Рисунок 13" descr="Одна шестеренка">
            <a:extLst>
              <a:ext uri="{FF2B5EF4-FFF2-40B4-BE49-F238E27FC236}">
                <a16:creationId xmlns:a16="http://schemas.microsoft.com/office/drawing/2014/main" id="{013DEB72-1E92-4AE7-BA94-097FB42CB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800" y="8714978"/>
            <a:ext cx="914400" cy="914400"/>
          </a:xfrm>
          <a:prstGeom prst="rect">
            <a:avLst/>
          </a:prstGeom>
        </p:spPr>
      </p:pic>
      <p:pic>
        <p:nvPicPr>
          <p:cNvPr id="16" name="Рисунок 15" descr="Круговая диаграмма">
            <a:extLst>
              <a:ext uri="{FF2B5EF4-FFF2-40B4-BE49-F238E27FC236}">
                <a16:creationId xmlns:a16="http://schemas.microsoft.com/office/drawing/2014/main" id="{41F62E5B-6C00-4E63-93A5-118FA548E9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07632" y="7302309"/>
            <a:ext cx="914400" cy="914400"/>
          </a:xfrm>
          <a:prstGeom prst="rect">
            <a:avLst/>
          </a:prstGeom>
        </p:spPr>
      </p:pic>
      <p:pic>
        <p:nvPicPr>
          <p:cNvPr id="20" name="Рисунок 19" descr="Звонок">
            <a:extLst>
              <a:ext uri="{FF2B5EF4-FFF2-40B4-BE49-F238E27FC236}">
                <a16:creationId xmlns:a16="http://schemas.microsoft.com/office/drawing/2014/main" id="{C3E5B922-E60D-46C2-A322-8E8EA91C7C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13038" y="2108372"/>
            <a:ext cx="914400" cy="914400"/>
          </a:xfrm>
          <a:prstGeom prst="rect">
            <a:avLst/>
          </a:prstGeom>
        </p:spPr>
      </p:pic>
      <p:pic>
        <p:nvPicPr>
          <p:cNvPr id="22" name="Рисунок 21" descr="Чат (справа налево)">
            <a:extLst>
              <a:ext uri="{FF2B5EF4-FFF2-40B4-BE49-F238E27FC236}">
                <a16:creationId xmlns:a16="http://schemas.microsoft.com/office/drawing/2014/main" id="{ECFD4F7D-18AA-4279-8F40-57E118E123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07560" y="4750894"/>
            <a:ext cx="914400" cy="914400"/>
          </a:xfrm>
          <a:prstGeom prst="rect">
            <a:avLst/>
          </a:prstGeom>
        </p:spPr>
      </p:pic>
      <p:pic>
        <p:nvPicPr>
          <p:cNvPr id="26" name="Рисунок 25" descr="Портфель">
            <a:extLst>
              <a:ext uri="{FF2B5EF4-FFF2-40B4-BE49-F238E27FC236}">
                <a16:creationId xmlns:a16="http://schemas.microsoft.com/office/drawing/2014/main" id="{9161731B-316B-4979-8D31-1C69888D42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5800" y="564986"/>
            <a:ext cx="914400" cy="914400"/>
          </a:xfrm>
          <a:prstGeom prst="rect">
            <a:avLst/>
          </a:prstGeom>
        </p:spPr>
      </p:pic>
      <p:pic>
        <p:nvPicPr>
          <p:cNvPr id="36" name="Рисунок 35" descr="Портфель">
            <a:extLst>
              <a:ext uri="{FF2B5EF4-FFF2-40B4-BE49-F238E27FC236}">
                <a16:creationId xmlns:a16="http://schemas.microsoft.com/office/drawing/2014/main" id="{BB7586BE-2D84-47EF-905D-3A8C69CD4C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48498" y="1885525"/>
            <a:ext cx="914400" cy="914400"/>
          </a:xfrm>
          <a:prstGeom prst="rect">
            <a:avLst/>
          </a:prstGeom>
        </p:spPr>
      </p:pic>
      <p:pic>
        <p:nvPicPr>
          <p:cNvPr id="37" name="Рисунок 36" descr="Звонок">
            <a:extLst>
              <a:ext uri="{FF2B5EF4-FFF2-40B4-BE49-F238E27FC236}">
                <a16:creationId xmlns:a16="http://schemas.microsoft.com/office/drawing/2014/main" id="{05DFDD6A-0681-4A39-B13F-722159521B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81628" y="3355546"/>
            <a:ext cx="914400" cy="914400"/>
          </a:xfrm>
          <a:prstGeom prst="rect">
            <a:avLst/>
          </a:prstGeom>
        </p:spPr>
      </p:pic>
      <p:pic>
        <p:nvPicPr>
          <p:cNvPr id="38" name="Рисунок 37" descr="Чат (справа налево)">
            <a:extLst>
              <a:ext uri="{FF2B5EF4-FFF2-40B4-BE49-F238E27FC236}">
                <a16:creationId xmlns:a16="http://schemas.microsoft.com/office/drawing/2014/main" id="{ED270C6C-0CC6-4FEF-A7F0-540F819627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81628" y="5019256"/>
            <a:ext cx="914400" cy="914400"/>
          </a:xfrm>
          <a:prstGeom prst="rect">
            <a:avLst/>
          </a:prstGeom>
        </p:spPr>
      </p:pic>
      <p:pic>
        <p:nvPicPr>
          <p:cNvPr id="39" name="Рисунок 38" descr="Круговая диаграмма">
            <a:extLst>
              <a:ext uri="{FF2B5EF4-FFF2-40B4-BE49-F238E27FC236}">
                <a16:creationId xmlns:a16="http://schemas.microsoft.com/office/drawing/2014/main" id="{FC83122D-515F-48CE-B88E-B8BB36BD87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01506" y="6682966"/>
            <a:ext cx="914400" cy="914400"/>
          </a:xfrm>
          <a:prstGeom prst="rect">
            <a:avLst/>
          </a:prstGeom>
        </p:spPr>
      </p:pic>
      <p:pic>
        <p:nvPicPr>
          <p:cNvPr id="40" name="Рисунок 39" descr="Одна шестеренка">
            <a:extLst>
              <a:ext uri="{FF2B5EF4-FFF2-40B4-BE49-F238E27FC236}">
                <a16:creationId xmlns:a16="http://schemas.microsoft.com/office/drawing/2014/main" id="{B1DA7BF3-2620-4FBE-ADE7-2ACE091F4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8498" y="8257778"/>
            <a:ext cx="914400" cy="914400"/>
          </a:xfrm>
          <a:prstGeom prst="rect">
            <a:avLst/>
          </a:prstGeom>
        </p:spPr>
      </p:pic>
      <p:sp>
        <p:nvSpPr>
          <p:cNvPr id="41" name="Текст 15">
            <a:extLst>
              <a:ext uri="{FF2B5EF4-FFF2-40B4-BE49-F238E27FC236}">
                <a16:creationId xmlns:a16="http://schemas.microsoft.com/office/drawing/2014/main" id="{07A7B1BB-A5DF-4A1D-AE3C-27767F05E865}"/>
              </a:ext>
            </a:extLst>
          </p:cNvPr>
          <p:cNvSpPr txBox="1">
            <a:spLocks/>
          </p:cNvSpPr>
          <p:nvPr/>
        </p:nvSpPr>
        <p:spPr>
          <a:xfrm>
            <a:off x="6891130" y="2134043"/>
            <a:ext cx="10415968" cy="83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dirty="0"/>
              <a:t>Образец текста</a:t>
            </a:r>
          </a:p>
        </p:txBody>
      </p:sp>
      <p:sp>
        <p:nvSpPr>
          <p:cNvPr id="42" name="Текст 15">
            <a:extLst>
              <a:ext uri="{FF2B5EF4-FFF2-40B4-BE49-F238E27FC236}">
                <a16:creationId xmlns:a16="http://schemas.microsoft.com/office/drawing/2014/main" id="{11E4A032-A6AA-4604-BB6D-4BEA35665CCD}"/>
              </a:ext>
            </a:extLst>
          </p:cNvPr>
          <p:cNvSpPr txBox="1">
            <a:spLocks/>
          </p:cNvSpPr>
          <p:nvPr/>
        </p:nvSpPr>
        <p:spPr>
          <a:xfrm>
            <a:off x="6891130" y="3542009"/>
            <a:ext cx="10415968" cy="83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dirty="0"/>
              <a:t>Образец текста</a:t>
            </a:r>
          </a:p>
        </p:txBody>
      </p:sp>
      <p:sp>
        <p:nvSpPr>
          <p:cNvPr id="43" name="Текст 15">
            <a:extLst>
              <a:ext uri="{FF2B5EF4-FFF2-40B4-BE49-F238E27FC236}">
                <a16:creationId xmlns:a16="http://schemas.microsoft.com/office/drawing/2014/main" id="{6C2C6CCA-542B-4AF9-9F7B-3C220F8ACEB2}"/>
              </a:ext>
            </a:extLst>
          </p:cNvPr>
          <p:cNvSpPr txBox="1">
            <a:spLocks/>
          </p:cNvSpPr>
          <p:nvPr/>
        </p:nvSpPr>
        <p:spPr>
          <a:xfrm>
            <a:off x="6891130" y="5119510"/>
            <a:ext cx="10415968" cy="83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dirty="0"/>
              <a:t>Образец текста</a:t>
            </a:r>
          </a:p>
        </p:txBody>
      </p:sp>
      <p:sp>
        <p:nvSpPr>
          <p:cNvPr id="44" name="Текст 15">
            <a:extLst>
              <a:ext uri="{FF2B5EF4-FFF2-40B4-BE49-F238E27FC236}">
                <a16:creationId xmlns:a16="http://schemas.microsoft.com/office/drawing/2014/main" id="{246440B5-AC6D-47DB-8BDB-ECC90C0ED964}"/>
              </a:ext>
            </a:extLst>
          </p:cNvPr>
          <p:cNvSpPr txBox="1">
            <a:spLocks/>
          </p:cNvSpPr>
          <p:nvPr/>
        </p:nvSpPr>
        <p:spPr>
          <a:xfrm>
            <a:off x="6891130" y="6720271"/>
            <a:ext cx="10415968" cy="83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dirty="0"/>
              <a:t>Образец текста</a:t>
            </a:r>
          </a:p>
        </p:txBody>
      </p:sp>
      <p:sp>
        <p:nvSpPr>
          <p:cNvPr id="45" name="Текст 15">
            <a:extLst>
              <a:ext uri="{FF2B5EF4-FFF2-40B4-BE49-F238E27FC236}">
                <a16:creationId xmlns:a16="http://schemas.microsoft.com/office/drawing/2014/main" id="{040100E9-0F16-402B-A02A-B938C55AAD64}"/>
              </a:ext>
            </a:extLst>
          </p:cNvPr>
          <p:cNvSpPr txBox="1">
            <a:spLocks/>
          </p:cNvSpPr>
          <p:nvPr/>
        </p:nvSpPr>
        <p:spPr>
          <a:xfrm>
            <a:off x="6891130" y="8332389"/>
            <a:ext cx="10415968" cy="83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dirty="0"/>
              <a:t>Образец текста</a:t>
            </a:r>
          </a:p>
        </p:txBody>
      </p:sp>
      <p:sp>
        <p:nvSpPr>
          <p:cNvPr id="46" name="Арка 45">
            <a:extLst>
              <a:ext uri="{FF2B5EF4-FFF2-40B4-BE49-F238E27FC236}">
                <a16:creationId xmlns:a16="http://schemas.microsoft.com/office/drawing/2014/main" id="{7AEF7A83-1726-4E3F-8039-0D9B86732CD3}"/>
              </a:ext>
            </a:extLst>
          </p:cNvPr>
          <p:cNvSpPr/>
          <p:nvPr/>
        </p:nvSpPr>
        <p:spPr>
          <a:xfrm rot="5400000">
            <a:off x="-800100" y="4420511"/>
            <a:ext cx="1600200" cy="1477375"/>
          </a:xfrm>
          <a:prstGeom prst="blockArc">
            <a:avLst>
              <a:gd name="adj1" fmla="val 10800000"/>
              <a:gd name="adj2" fmla="val 13"/>
              <a:gd name="adj3" fmla="val 45183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69553A6-AFAB-466E-966F-BC0C74C425B7}"/>
              </a:ext>
            </a:extLst>
          </p:cNvPr>
          <p:cNvGrpSpPr/>
          <p:nvPr/>
        </p:nvGrpSpPr>
        <p:grpSpPr>
          <a:xfrm>
            <a:off x="-304800" y="-361396"/>
            <a:ext cx="3846888" cy="3846888"/>
            <a:chOff x="-335651" y="-367135"/>
            <a:chExt cx="3846888" cy="3846888"/>
          </a:xfrm>
        </p:grpSpPr>
        <p:pic>
          <p:nvPicPr>
            <p:cNvPr id="24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31F6FB9A-88D9-4B73-AE2D-244357F7BF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C16A1C0-0731-4AD7-88DA-83266A38DB61}"/>
                </a:ext>
              </a:extLst>
            </p:cNvPr>
            <p:cNvSpPr txBox="1"/>
            <p:nvPr/>
          </p:nvSpPr>
          <p:spPr>
            <a:xfrm rot="21066858">
              <a:off x="133610" y="586812"/>
              <a:ext cx="268972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5 объектов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C561FE2-47B5-410A-A057-E05D857C9D3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74823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31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BC50DA-02F2-4618-B3F2-CEC8A5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48072"/>
            <a:ext cx="15011400" cy="1662113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E1A41D7-5A95-4A0B-9EC8-8871E8EF6F2C}"/>
              </a:ext>
            </a:extLst>
          </p:cNvPr>
          <p:cNvGrpSpPr/>
          <p:nvPr/>
        </p:nvGrpSpPr>
        <p:grpSpPr>
          <a:xfrm>
            <a:off x="2895600" y="2400300"/>
            <a:ext cx="1676400" cy="1519974"/>
            <a:chOff x="1327987" y="2614558"/>
            <a:chExt cx="1371600" cy="1241286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355FC690-C482-4B5B-882A-69C2595A0916}"/>
                </a:ext>
              </a:extLst>
            </p:cNvPr>
            <p:cNvSpPr/>
            <p:nvPr/>
          </p:nvSpPr>
          <p:spPr>
            <a:xfrm>
              <a:off x="1327987" y="2773547"/>
              <a:ext cx="1179273" cy="1082297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BC37266D-2DBA-4F5E-A673-A4F8E8C10F97}"/>
                </a:ext>
              </a:extLst>
            </p:cNvPr>
            <p:cNvSpPr/>
            <p:nvPr/>
          </p:nvSpPr>
          <p:spPr>
            <a:xfrm>
              <a:off x="1520314" y="2614558"/>
              <a:ext cx="1179273" cy="1082297"/>
            </a:xfrm>
            <a:prstGeom prst="ellipse">
              <a:avLst/>
            </a:prstGeom>
            <a:solidFill>
              <a:srgbClr val="F9D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object 4">
            <a:extLst>
              <a:ext uri="{FF2B5EF4-FFF2-40B4-BE49-F238E27FC236}">
                <a16:creationId xmlns:a16="http://schemas.microsoft.com/office/drawing/2014/main" id="{B114F73F-0040-4E8F-A74A-98C3841E0FE6}"/>
              </a:ext>
            </a:extLst>
          </p:cNvPr>
          <p:cNvSpPr/>
          <p:nvPr/>
        </p:nvSpPr>
        <p:spPr>
          <a:xfrm flipH="1">
            <a:off x="734" y="-66402"/>
            <a:ext cx="3029850" cy="10353008"/>
          </a:xfrm>
          <a:custGeom>
            <a:avLst/>
            <a:gdLst>
              <a:gd name="connsiteX0" fmla="*/ 0 w 2004763"/>
              <a:gd name="connsiteY0" fmla="*/ 9734753 h 9734753"/>
              <a:gd name="connsiteX1" fmla="*/ 2004763 w 2004763"/>
              <a:gd name="connsiteY1" fmla="*/ 0 h 9734753"/>
              <a:gd name="connsiteX2" fmla="*/ 2004763 w 2004763"/>
              <a:gd name="connsiteY2" fmla="*/ 9734753 h 9734753"/>
              <a:gd name="connsiteX3" fmla="*/ 0 w 2004763"/>
              <a:gd name="connsiteY3" fmla="*/ 9734753 h 9734753"/>
              <a:gd name="connsiteX0" fmla="*/ 0 w 2004763"/>
              <a:gd name="connsiteY0" fmla="*/ 11353503 h 11353503"/>
              <a:gd name="connsiteX1" fmla="*/ 2004763 w 2004763"/>
              <a:gd name="connsiteY1" fmla="*/ 0 h 11353503"/>
              <a:gd name="connsiteX2" fmla="*/ 2004763 w 2004763"/>
              <a:gd name="connsiteY2" fmla="*/ 11353503 h 11353503"/>
              <a:gd name="connsiteX3" fmla="*/ 0 w 2004763"/>
              <a:gd name="connsiteY3" fmla="*/ 11353503 h 11353503"/>
              <a:gd name="connsiteX0" fmla="*/ 0 w 2004763"/>
              <a:gd name="connsiteY0" fmla="*/ 11353503 h 11353503"/>
              <a:gd name="connsiteX1" fmla="*/ 2004763 w 2004763"/>
              <a:gd name="connsiteY1" fmla="*/ 0 h 11353503"/>
              <a:gd name="connsiteX2" fmla="*/ 2004763 w 2004763"/>
              <a:gd name="connsiteY2" fmla="*/ 11353503 h 11353503"/>
              <a:gd name="connsiteX3" fmla="*/ 0 w 2004763"/>
              <a:gd name="connsiteY3" fmla="*/ 11353503 h 1135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4763" h="11353503">
                <a:moveTo>
                  <a:pt x="0" y="11353503"/>
                </a:moveTo>
                <a:cubicBezTo>
                  <a:pt x="668254" y="7569002"/>
                  <a:pt x="1526662" y="2796061"/>
                  <a:pt x="2004763" y="0"/>
                </a:cubicBezTo>
                <a:lnTo>
                  <a:pt x="2004763" y="11353503"/>
                </a:lnTo>
                <a:lnTo>
                  <a:pt x="0" y="11353503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Параллелограмм 4">
            <a:extLst>
              <a:ext uri="{FF2B5EF4-FFF2-40B4-BE49-F238E27FC236}">
                <a16:creationId xmlns:a16="http://schemas.microsoft.com/office/drawing/2014/main" id="{396CA305-F628-4B1F-9451-7E37E842FA9A}"/>
              </a:ext>
            </a:extLst>
          </p:cNvPr>
          <p:cNvSpPr/>
          <p:nvPr/>
        </p:nvSpPr>
        <p:spPr>
          <a:xfrm flipH="1">
            <a:off x="724857" y="9715500"/>
            <a:ext cx="3008943" cy="265462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араллелограмм 4">
            <a:extLst>
              <a:ext uri="{FF2B5EF4-FFF2-40B4-BE49-F238E27FC236}">
                <a16:creationId xmlns:a16="http://schemas.microsoft.com/office/drawing/2014/main" id="{92CF40CB-CCDF-4E6D-841A-6ACFC2D43A49}"/>
              </a:ext>
            </a:extLst>
          </p:cNvPr>
          <p:cNvSpPr/>
          <p:nvPr/>
        </p:nvSpPr>
        <p:spPr>
          <a:xfrm rot="16200000" flipH="1">
            <a:off x="-2793126" y="3455113"/>
            <a:ext cx="6881653" cy="381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9C1C6E3-8E50-444E-AD1D-21F83057DB64}"/>
              </a:ext>
            </a:extLst>
          </p:cNvPr>
          <p:cNvGrpSpPr/>
          <p:nvPr/>
        </p:nvGrpSpPr>
        <p:grpSpPr>
          <a:xfrm>
            <a:off x="2778067" y="4652385"/>
            <a:ext cx="1676400" cy="1519974"/>
            <a:chOff x="1327987" y="2614558"/>
            <a:chExt cx="1371600" cy="1241286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254C0289-4A8A-45DD-BFB0-788B9FEC8E36}"/>
                </a:ext>
              </a:extLst>
            </p:cNvPr>
            <p:cNvSpPr/>
            <p:nvPr/>
          </p:nvSpPr>
          <p:spPr>
            <a:xfrm>
              <a:off x="1327987" y="2773547"/>
              <a:ext cx="1179273" cy="1082297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EA18E8B3-B839-470B-9EB4-B529E4984B1B}"/>
                </a:ext>
              </a:extLst>
            </p:cNvPr>
            <p:cNvSpPr/>
            <p:nvPr/>
          </p:nvSpPr>
          <p:spPr>
            <a:xfrm>
              <a:off x="1520314" y="2614558"/>
              <a:ext cx="1179273" cy="1082297"/>
            </a:xfrm>
            <a:prstGeom prst="ellipse">
              <a:avLst/>
            </a:prstGeom>
            <a:solidFill>
              <a:srgbClr val="F9D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A2E1B38-CB47-4670-9E68-D00E1D2CB068}"/>
              </a:ext>
            </a:extLst>
          </p:cNvPr>
          <p:cNvGrpSpPr/>
          <p:nvPr/>
        </p:nvGrpSpPr>
        <p:grpSpPr>
          <a:xfrm>
            <a:off x="2716331" y="6904470"/>
            <a:ext cx="1676400" cy="1519974"/>
            <a:chOff x="1327987" y="2614558"/>
            <a:chExt cx="1371600" cy="1241286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178A3FD0-CDE7-473E-82F9-CAC809980F69}"/>
                </a:ext>
              </a:extLst>
            </p:cNvPr>
            <p:cNvSpPr/>
            <p:nvPr/>
          </p:nvSpPr>
          <p:spPr>
            <a:xfrm>
              <a:off x="1327987" y="2773547"/>
              <a:ext cx="1179273" cy="1082297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BB38DC9D-9920-471D-B4A2-1EEFEC993D56}"/>
                </a:ext>
              </a:extLst>
            </p:cNvPr>
            <p:cNvSpPr/>
            <p:nvPr/>
          </p:nvSpPr>
          <p:spPr>
            <a:xfrm>
              <a:off x="1520314" y="2614558"/>
              <a:ext cx="1179273" cy="1082297"/>
            </a:xfrm>
            <a:prstGeom prst="ellipse">
              <a:avLst/>
            </a:prstGeom>
            <a:solidFill>
              <a:srgbClr val="F9D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56D0F0B-76AE-42F4-A62D-762A8C9C67D3}"/>
              </a:ext>
            </a:extLst>
          </p:cNvPr>
          <p:cNvGrpSpPr/>
          <p:nvPr/>
        </p:nvGrpSpPr>
        <p:grpSpPr>
          <a:xfrm>
            <a:off x="10363200" y="2400300"/>
            <a:ext cx="1676400" cy="1519974"/>
            <a:chOff x="1327987" y="2614558"/>
            <a:chExt cx="1371600" cy="12412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7BA34F1-B9A3-45D4-B1A6-DE662CB87C2A}"/>
                </a:ext>
              </a:extLst>
            </p:cNvPr>
            <p:cNvSpPr/>
            <p:nvPr/>
          </p:nvSpPr>
          <p:spPr>
            <a:xfrm>
              <a:off x="1327987" y="2773547"/>
              <a:ext cx="1179273" cy="1082297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4E780669-8D83-4B12-BEB5-4D39A27E1925}"/>
                </a:ext>
              </a:extLst>
            </p:cNvPr>
            <p:cNvSpPr/>
            <p:nvPr/>
          </p:nvSpPr>
          <p:spPr>
            <a:xfrm>
              <a:off x="1520314" y="2614558"/>
              <a:ext cx="1179273" cy="1082297"/>
            </a:xfrm>
            <a:prstGeom prst="ellipse">
              <a:avLst/>
            </a:prstGeom>
            <a:solidFill>
              <a:srgbClr val="F9D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EAF1315-D9CA-4299-8377-08478039FA81}"/>
              </a:ext>
            </a:extLst>
          </p:cNvPr>
          <p:cNvGrpSpPr/>
          <p:nvPr/>
        </p:nvGrpSpPr>
        <p:grpSpPr>
          <a:xfrm>
            <a:off x="10245667" y="4652385"/>
            <a:ext cx="1676400" cy="1519974"/>
            <a:chOff x="1327987" y="2614558"/>
            <a:chExt cx="1371600" cy="1241286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84764099-380B-48B4-9C36-453E618D2FC5}"/>
                </a:ext>
              </a:extLst>
            </p:cNvPr>
            <p:cNvSpPr/>
            <p:nvPr/>
          </p:nvSpPr>
          <p:spPr>
            <a:xfrm>
              <a:off x="1327987" y="2773547"/>
              <a:ext cx="1179273" cy="1082297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53E19316-E176-4187-9D7D-803C1D8B08CD}"/>
                </a:ext>
              </a:extLst>
            </p:cNvPr>
            <p:cNvSpPr/>
            <p:nvPr/>
          </p:nvSpPr>
          <p:spPr>
            <a:xfrm>
              <a:off x="1520314" y="2614558"/>
              <a:ext cx="1179273" cy="1082297"/>
            </a:xfrm>
            <a:prstGeom prst="ellipse">
              <a:avLst/>
            </a:prstGeom>
            <a:solidFill>
              <a:srgbClr val="F9D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8E7FB67-75EE-41B7-8187-7D491562200F}"/>
              </a:ext>
            </a:extLst>
          </p:cNvPr>
          <p:cNvGrpSpPr/>
          <p:nvPr/>
        </p:nvGrpSpPr>
        <p:grpSpPr>
          <a:xfrm>
            <a:off x="10183931" y="6904470"/>
            <a:ext cx="1676400" cy="1519974"/>
            <a:chOff x="1327987" y="2614558"/>
            <a:chExt cx="1371600" cy="1241286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3A1E7547-739C-42F5-B05D-DAB2DDFE23A8}"/>
                </a:ext>
              </a:extLst>
            </p:cNvPr>
            <p:cNvSpPr/>
            <p:nvPr/>
          </p:nvSpPr>
          <p:spPr>
            <a:xfrm>
              <a:off x="1327987" y="2773547"/>
              <a:ext cx="1179273" cy="1082297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4A949AAB-27B8-4BF2-A004-E6CA10D8E1E2}"/>
                </a:ext>
              </a:extLst>
            </p:cNvPr>
            <p:cNvSpPr/>
            <p:nvPr/>
          </p:nvSpPr>
          <p:spPr>
            <a:xfrm>
              <a:off x="1520314" y="2614558"/>
              <a:ext cx="1179273" cy="1082297"/>
            </a:xfrm>
            <a:prstGeom prst="ellipse">
              <a:avLst/>
            </a:prstGeom>
            <a:solidFill>
              <a:srgbClr val="F9D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C9FE44B1-2C74-4B3B-ABAA-F58BF1582D1E}"/>
              </a:ext>
            </a:extLst>
          </p:cNvPr>
          <p:cNvGrpSpPr/>
          <p:nvPr/>
        </p:nvGrpSpPr>
        <p:grpSpPr>
          <a:xfrm>
            <a:off x="4855012" y="2436026"/>
            <a:ext cx="5127188" cy="1209587"/>
            <a:chOff x="13012125" y="3819725"/>
            <a:chExt cx="4724400" cy="120958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30CA5FE-AD9B-419B-BACA-0BD412D20EB4}"/>
                </a:ext>
              </a:extLst>
            </p:cNvPr>
            <p:cNvSpPr txBox="1"/>
            <p:nvPr/>
          </p:nvSpPr>
          <p:spPr>
            <a:xfrm>
              <a:off x="13012125" y="3819725"/>
              <a:ext cx="472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Подзаголовок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E9A16A2-40EB-421B-A57A-3BD1095DD5FE}"/>
                </a:ext>
              </a:extLst>
            </p:cNvPr>
            <p:cNvSpPr txBox="1"/>
            <p:nvPr/>
          </p:nvSpPr>
          <p:spPr>
            <a:xfrm>
              <a:off x="13012125" y="4567647"/>
              <a:ext cx="472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Ваш текст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1CF2A2-7150-4290-86AA-6F09D2B63938}"/>
              </a:ext>
            </a:extLst>
          </p:cNvPr>
          <p:cNvGrpSpPr/>
          <p:nvPr/>
        </p:nvGrpSpPr>
        <p:grpSpPr>
          <a:xfrm>
            <a:off x="4786473" y="4710235"/>
            <a:ext cx="5127188" cy="1209587"/>
            <a:chOff x="13012125" y="3819725"/>
            <a:chExt cx="4724400" cy="120958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4F57DDF-BF39-4735-9712-81570B061FD6}"/>
                </a:ext>
              </a:extLst>
            </p:cNvPr>
            <p:cNvSpPr txBox="1"/>
            <p:nvPr/>
          </p:nvSpPr>
          <p:spPr>
            <a:xfrm>
              <a:off x="13012125" y="3819725"/>
              <a:ext cx="472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Подзаголовок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FC7D830-C2C2-4627-8733-90B1663C21E3}"/>
                </a:ext>
              </a:extLst>
            </p:cNvPr>
            <p:cNvSpPr txBox="1"/>
            <p:nvPr/>
          </p:nvSpPr>
          <p:spPr>
            <a:xfrm>
              <a:off x="13012125" y="4567647"/>
              <a:ext cx="472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Ваш текст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ADADE34-195B-47A6-B894-5F347537F976}"/>
              </a:ext>
            </a:extLst>
          </p:cNvPr>
          <p:cNvGrpSpPr/>
          <p:nvPr/>
        </p:nvGrpSpPr>
        <p:grpSpPr>
          <a:xfrm>
            <a:off x="4786473" y="6962320"/>
            <a:ext cx="5127188" cy="1209587"/>
            <a:chOff x="13012125" y="3819725"/>
            <a:chExt cx="4724400" cy="120958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DEB2C6C-3D4F-4FED-8D66-5546ABD23318}"/>
                </a:ext>
              </a:extLst>
            </p:cNvPr>
            <p:cNvSpPr txBox="1"/>
            <p:nvPr/>
          </p:nvSpPr>
          <p:spPr>
            <a:xfrm>
              <a:off x="13012125" y="3819725"/>
              <a:ext cx="472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Подзаголовок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6070CE2-D63E-41E6-84B6-D23D54CC7A25}"/>
                </a:ext>
              </a:extLst>
            </p:cNvPr>
            <p:cNvSpPr txBox="1"/>
            <p:nvPr/>
          </p:nvSpPr>
          <p:spPr>
            <a:xfrm>
              <a:off x="13012125" y="4567647"/>
              <a:ext cx="472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Ваш текст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F346436B-B0A7-430B-B337-A28670072398}"/>
              </a:ext>
            </a:extLst>
          </p:cNvPr>
          <p:cNvGrpSpPr/>
          <p:nvPr/>
        </p:nvGrpSpPr>
        <p:grpSpPr>
          <a:xfrm>
            <a:off x="12466369" y="2575150"/>
            <a:ext cx="5127188" cy="1209587"/>
            <a:chOff x="13012125" y="3819725"/>
            <a:chExt cx="4724400" cy="120958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06A3779-A299-49D8-9ADB-66B97067C9DB}"/>
                </a:ext>
              </a:extLst>
            </p:cNvPr>
            <p:cNvSpPr txBox="1"/>
            <p:nvPr/>
          </p:nvSpPr>
          <p:spPr>
            <a:xfrm>
              <a:off x="13012125" y="3819725"/>
              <a:ext cx="472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Подзаголовок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3C5542B-B0E1-4029-B19C-EE62F6517D0A}"/>
                </a:ext>
              </a:extLst>
            </p:cNvPr>
            <p:cNvSpPr txBox="1"/>
            <p:nvPr/>
          </p:nvSpPr>
          <p:spPr>
            <a:xfrm>
              <a:off x="13012125" y="4567647"/>
              <a:ext cx="472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Ваш текст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9B20244-E36A-4279-B34E-A101BCD6AC5B}"/>
              </a:ext>
            </a:extLst>
          </p:cNvPr>
          <p:cNvGrpSpPr/>
          <p:nvPr/>
        </p:nvGrpSpPr>
        <p:grpSpPr>
          <a:xfrm>
            <a:off x="12466369" y="4624183"/>
            <a:ext cx="5127188" cy="1209587"/>
            <a:chOff x="13012125" y="3819725"/>
            <a:chExt cx="4724400" cy="120958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ACC5FA-0089-4C0D-9F39-42356E4F5583}"/>
                </a:ext>
              </a:extLst>
            </p:cNvPr>
            <p:cNvSpPr txBox="1"/>
            <p:nvPr/>
          </p:nvSpPr>
          <p:spPr>
            <a:xfrm>
              <a:off x="13012125" y="3819725"/>
              <a:ext cx="472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Подзаголовок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EA7553C-0C8C-43F7-940E-B8DF64CC7C3F}"/>
                </a:ext>
              </a:extLst>
            </p:cNvPr>
            <p:cNvSpPr txBox="1"/>
            <p:nvPr/>
          </p:nvSpPr>
          <p:spPr>
            <a:xfrm>
              <a:off x="13012125" y="4567647"/>
              <a:ext cx="472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Ваш текст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E8DEB13-EBDF-4848-ACEA-EC1212249841}"/>
              </a:ext>
            </a:extLst>
          </p:cNvPr>
          <p:cNvGrpSpPr/>
          <p:nvPr/>
        </p:nvGrpSpPr>
        <p:grpSpPr>
          <a:xfrm>
            <a:off x="12466369" y="6962320"/>
            <a:ext cx="5127188" cy="1209587"/>
            <a:chOff x="13012125" y="3819725"/>
            <a:chExt cx="4724400" cy="120958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67AE2FB-B6B5-45CD-B3E0-20A97387CF5F}"/>
                </a:ext>
              </a:extLst>
            </p:cNvPr>
            <p:cNvSpPr txBox="1"/>
            <p:nvPr/>
          </p:nvSpPr>
          <p:spPr>
            <a:xfrm>
              <a:off x="13012125" y="3819725"/>
              <a:ext cx="472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Подзаголовок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E2A167A-C3FC-4B81-8193-D7A439CD7FB3}"/>
                </a:ext>
              </a:extLst>
            </p:cNvPr>
            <p:cNvSpPr txBox="1"/>
            <p:nvPr/>
          </p:nvSpPr>
          <p:spPr>
            <a:xfrm>
              <a:off x="13012125" y="4567647"/>
              <a:ext cx="472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Ваш текст</a:t>
              </a:r>
            </a:p>
          </p:txBody>
        </p:sp>
      </p:grpSp>
      <p:pic>
        <p:nvPicPr>
          <p:cNvPr id="47" name="Рисунок 46" descr="Портфель">
            <a:extLst>
              <a:ext uri="{FF2B5EF4-FFF2-40B4-BE49-F238E27FC236}">
                <a16:creationId xmlns:a16="http://schemas.microsoft.com/office/drawing/2014/main" id="{C3738962-B25C-434D-B2DC-5644F0254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96408" y="2592643"/>
            <a:ext cx="914400" cy="914400"/>
          </a:xfrm>
          <a:prstGeom prst="rect">
            <a:avLst/>
          </a:prstGeom>
        </p:spPr>
      </p:pic>
      <p:pic>
        <p:nvPicPr>
          <p:cNvPr id="48" name="Рисунок 47" descr="Звонок">
            <a:extLst>
              <a:ext uri="{FF2B5EF4-FFF2-40B4-BE49-F238E27FC236}">
                <a16:creationId xmlns:a16="http://schemas.microsoft.com/office/drawing/2014/main" id="{ED156917-1AFD-4022-A1BB-CD317D2971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6600" y="4818113"/>
            <a:ext cx="914400" cy="914400"/>
          </a:xfrm>
          <a:prstGeom prst="rect">
            <a:avLst/>
          </a:prstGeom>
        </p:spPr>
      </p:pic>
      <p:pic>
        <p:nvPicPr>
          <p:cNvPr id="49" name="Рисунок 48" descr="Чат (справа налево)">
            <a:extLst>
              <a:ext uri="{FF2B5EF4-FFF2-40B4-BE49-F238E27FC236}">
                <a16:creationId xmlns:a16="http://schemas.microsoft.com/office/drawing/2014/main" id="{9DA3A39B-70A4-476F-9387-2455591AFE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81385" y="2626743"/>
            <a:ext cx="914400" cy="914400"/>
          </a:xfrm>
          <a:prstGeom prst="rect">
            <a:avLst/>
          </a:prstGeom>
        </p:spPr>
      </p:pic>
      <p:pic>
        <p:nvPicPr>
          <p:cNvPr id="50" name="Рисунок 49" descr="Круговая диаграмма">
            <a:extLst>
              <a:ext uri="{FF2B5EF4-FFF2-40B4-BE49-F238E27FC236}">
                <a16:creationId xmlns:a16="http://schemas.microsoft.com/office/drawing/2014/main" id="{35F8D62E-2313-4B68-B556-04A1246053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43265" y="7086440"/>
            <a:ext cx="914400" cy="914400"/>
          </a:xfrm>
          <a:prstGeom prst="rect">
            <a:avLst/>
          </a:prstGeom>
        </p:spPr>
      </p:pic>
      <p:pic>
        <p:nvPicPr>
          <p:cNvPr id="51" name="Рисунок 50" descr="Одна шестеренка">
            <a:extLst>
              <a:ext uri="{FF2B5EF4-FFF2-40B4-BE49-F238E27FC236}">
                <a16:creationId xmlns:a16="http://schemas.microsoft.com/office/drawing/2014/main" id="{40AFF911-2F27-48A5-94DF-F3EE6712DC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10865" y="7109914"/>
            <a:ext cx="914400" cy="914400"/>
          </a:xfrm>
          <a:prstGeom prst="rect">
            <a:avLst/>
          </a:prstGeom>
        </p:spPr>
      </p:pic>
      <p:pic>
        <p:nvPicPr>
          <p:cNvPr id="53" name="Рисунок 52" descr="Карандаш">
            <a:extLst>
              <a:ext uri="{FF2B5EF4-FFF2-40B4-BE49-F238E27FC236}">
                <a16:creationId xmlns:a16="http://schemas.microsoft.com/office/drawing/2014/main" id="{09B00BF8-47B9-442A-B72F-42789D9EE0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72601" y="4805074"/>
            <a:ext cx="914400" cy="914400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9A92F239-7FB8-45FC-896E-87AC8D646074}"/>
              </a:ext>
            </a:extLst>
          </p:cNvPr>
          <p:cNvGrpSpPr/>
          <p:nvPr/>
        </p:nvGrpSpPr>
        <p:grpSpPr>
          <a:xfrm>
            <a:off x="-304800" y="-361396"/>
            <a:ext cx="3846888" cy="3846888"/>
            <a:chOff x="-335651" y="-367135"/>
            <a:chExt cx="3846888" cy="3846888"/>
          </a:xfrm>
        </p:grpSpPr>
        <p:pic>
          <p:nvPicPr>
            <p:cNvPr id="58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A915FFEE-4E8F-4C92-A98F-84A123F2D4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D43DB41-0CEB-48AA-85A7-C105CE5D16CF}"/>
                </a:ext>
              </a:extLst>
            </p:cNvPr>
            <p:cNvSpPr txBox="1"/>
            <p:nvPr/>
          </p:nvSpPr>
          <p:spPr>
            <a:xfrm rot="21066858">
              <a:off x="133610" y="586812"/>
              <a:ext cx="268972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6 объектов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75C7F6C-CB27-43BB-BCEB-D1D29BE4DDC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74823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28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867FE9-9C4D-4B39-9F03-01C3884C7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946" y="91335"/>
            <a:ext cx="14361769" cy="1585913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D3678F28-1261-4F72-9E57-C876CD0A7626}"/>
              </a:ext>
            </a:extLst>
          </p:cNvPr>
          <p:cNvSpPr/>
          <p:nvPr/>
        </p:nvSpPr>
        <p:spPr>
          <a:xfrm>
            <a:off x="2585713" y="2977190"/>
            <a:ext cx="14406887" cy="387073"/>
          </a:xfrm>
          <a:prstGeom prst="rightArrow">
            <a:avLst/>
          </a:prstGeom>
          <a:solidFill>
            <a:srgbClr val="A2C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9F7AC17A-F416-4527-9810-3B0602855B07}"/>
              </a:ext>
            </a:extLst>
          </p:cNvPr>
          <p:cNvSpPr/>
          <p:nvPr/>
        </p:nvSpPr>
        <p:spPr>
          <a:xfrm>
            <a:off x="3383900" y="2369486"/>
            <a:ext cx="1557568" cy="14043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A2C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F277C835-FD93-41BE-8609-ED4A0B923E6C}"/>
              </a:ext>
            </a:extLst>
          </p:cNvPr>
          <p:cNvSpPr/>
          <p:nvPr/>
        </p:nvSpPr>
        <p:spPr>
          <a:xfrm>
            <a:off x="8764309" y="2369485"/>
            <a:ext cx="1557568" cy="14043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A2C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A747B165-2FC6-4DD8-A0A2-4128B6C59AF0}"/>
              </a:ext>
            </a:extLst>
          </p:cNvPr>
          <p:cNvSpPr/>
          <p:nvPr/>
        </p:nvSpPr>
        <p:spPr>
          <a:xfrm>
            <a:off x="14144719" y="2371362"/>
            <a:ext cx="1557568" cy="14043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A2C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7FAEEBBC-8ABF-409E-B1E5-ECFA6BFF7755}"/>
              </a:ext>
            </a:extLst>
          </p:cNvPr>
          <p:cNvSpPr/>
          <p:nvPr/>
        </p:nvSpPr>
        <p:spPr>
          <a:xfrm flipH="1">
            <a:off x="733" y="-40278"/>
            <a:ext cx="2128513" cy="10366073"/>
          </a:xfrm>
          <a:custGeom>
            <a:avLst/>
            <a:gdLst>
              <a:gd name="connsiteX0" fmla="*/ 0 w 1952903"/>
              <a:gd name="connsiteY0" fmla="*/ 9734753 h 9734753"/>
              <a:gd name="connsiteX1" fmla="*/ 1952903 w 1952903"/>
              <a:gd name="connsiteY1" fmla="*/ 0 h 9734753"/>
              <a:gd name="connsiteX2" fmla="*/ 1952903 w 1952903"/>
              <a:gd name="connsiteY2" fmla="*/ 9734753 h 9734753"/>
              <a:gd name="connsiteX3" fmla="*/ 0 w 1952903"/>
              <a:gd name="connsiteY3" fmla="*/ 9734753 h 9734753"/>
              <a:gd name="connsiteX0" fmla="*/ 0 w 1952903"/>
              <a:gd name="connsiteY0" fmla="*/ 11324853 h 11324853"/>
              <a:gd name="connsiteX1" fmla="*/ 1944260 w 1952903"/>
              <a:gd name="connsiteY1" fmla="*/ 0 h 11324853"/>
              <a:gd name="connsiteX2" fmla="*/ 1952903 w 1952903"/>
              <a:gd name="connsiteY2" fmla="*/ 11324853 h 11324853"/>
              <a:gd name="connsiteX3" fmla="*/ 0 w 1952903"/>
              <a:gd name="connsiteY3" fmla="*/ 11324853 h 11324853"/>
              <a:gd name="connsiteX0" fmla="*/ 0 w 1391088"/>
              <a:gd name="connsiteY0" fmla="*/ 11396480 h 11396480"/>
              <a:gd name="connsiteX1" fmla="*/ 1382445 w 1391088"/>
              <a:gd name="connsiteY1" fmla="*/ 0 h 11396480"/>
              <a:gd name="connsiteX2" fmla="*/ 1391088 w 1391088"/>
              <a:gd name="connsiteY2" fmla="*/ 11324853 h 11396480"/>
              <a:gd name="connsiteX3" fmla="*/ 0 w 1391088"/>
              <a:gd name="connsiteY3" fmla="*/ 11396480 h 11396480"/>
              <a:gd name="connsiteX0" fmla="*/ 0 w 1408375"/>
              <a:gd name="connsiteY0" fmla="*/ 11367830 h 11367830"/>
              <a:gd name="connsiteX1" fmla="*/ 1399732 w 1408375"/>
              <a:gd name="connsiteY1" fmla="*/ 0 h 11367830"/>
              <a:gd name="connsiteX2" fmla="*/ 1408375 w 1408375"/>
              <a:gd name="connsiteY2" fmla="*/ 11324853 h 11367830"/>
              <a:gd name="connsiteX3" fmla="*/ 0 w 1408375"/>
              <a:gd name="connsiteY3" fmla="*/ 11367830 h 1136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375" h="11367830">
                <a:moveTo>
                  <a:pt x="0" y="11367830"/>
                </a:moveTo>
                <a:lnTo>
                  <a:pt x="1399732" y="0"/>
                </a:lnTo>
                <a:lnTo>
                  <a:pt x="1408375" y="11324853"/>
                </a:lnTo>
                <a:lnTo>
                  <a:pt x="0" y="11367830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Параллелограмм 4">
            <a:extLst>
              <a:ext uri="{FF2B5EF4-FFF2-40B4-BE49-F238E27FC236}">
                <a16:creationId xmlns:a16="http://schemas.microsoft.com/office/drawing/2014/main" id="{1B9BCE21-299A-436D-AFEB-361683E0761E}"/>
              </a:ext>
            </a:extLst>
          </p:cNvPr>
          <p:cNvSpPr/>
          <p:nvPr/>
        </p:nvSpPr>
        <p:spPr>
          <a:xfrm flipH="1">
            <a:off x="455023" y="9816751"/>
            <a:ext cx="3008943" cy="265462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араллелограмм 4">
            <a:extLst>
              <a:ext uri="{FF2B5EF4-FFF2-40B4-BE49-F238E27FC236}">
                <a16:creationId xmlns:a16="http://schemas.microsoft.com/office/drawing/2014/main" id="{01DA6648-239B-40DF-B2E5-1934ECDABE67}"/>
              </a:ext>
            </a:extLst>
          </p:cNvPr>
          <p:cNvSpPr/>
          <p:nvPr/>
        </p:nvSpPr>
        <p:spPr>
          <a:xfrm rot="16200000" flipH="1">
            <a:off x="-2872067" y="2980226"/>
            <a:ext cx="6500654" cy="381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4262DDDC-7238-4A07-975A-2225245D7640}"/>
              </a:ext>
            </a:extLst>
          </p:cNvPr>
          <p:cNvSpPr/>
          <p:nvPr/>
        </p:nvSpPr>
        <p:spPr>
          <a:xfrm>
            <a:off x="2461794" y="6968507"/>
            <a:ext cx="14406887" cy="387073"/>
          </a:xfrm>
          <a:prstGeom prst="rightArrow">
            <a:avLst/>
          </a:prstGeom>
          <a:solidFill>
            <a:srgbClr val="A2C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8AE6699B-4D5A-41CE-B5FC-866BC2AA58BC}"/>
              </a:ext>
            </a:extLst>
          </p:cNvPr>
          <p:cNvSpPr/>
          <p:nvPr/>
        </p:nvSpPr>
        <p:spPr>
          <a:xfrm>
            <a:off x="3259981" y="6360803"/>
            <a:ext cx="1557568" cy="14043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A2C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4DF8BFF-ADD9-4AC8-8C09-0AF4DC5EBF51}"/>
              </a:ext>
            </a:extLst>
          </p:cNvPr>
          <p:cNvSpPr/>
          <p:nvPr/>
        </p:nvSpPr>
        <p:spPr>
          <a:xfrm>
            <a:off x="8640390" y="6360802"/>
            <a:ext cx="1557568" cy="14043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A2C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10B89D29-E96F-4CE7-9244-9CA81A246ACD}"/>
              </a:ext>
            </a:extLst>
          </p:cNvPr>
          <p:cNvSpPr/>
          <p:nvPr/>
        </p:nvSpPr>
        <p:spPr>
          <a:xfrm>
            <a:off x="14020800" y="6362679"/>
            <a:ext cx="1557568" cy="14043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A2C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id="{DE2B6DD2-98F1-4D01-984F-279B778F67EB}"/>
              </a:ext>
            </a:extLst>
          </p:cNvPr>
          <p:cNvSpPr txBox="1">
            <a:spLocks/>
          </p:cNvSpPr>
          <p:nvPr/>
        </p:nvSpPr>
        <p:spPr>
          <a:xfrm>
            <a:off x="2461794" y="4222666"/>
            <a:ext cx="4330849" cy="83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/>
              <a:t>Образец текста</a:t>
            </a:r>
          </a:p>
        </p:txBody>
      </p:sp>
      <p:sp>
        <p:nvSpPr>
          <p:cNvPr id="25" name="Текст 15">
            <a:extLst>
              <a:ext uri="{FF2B5EF4-FFF2-40B4-BE49-F238E27FC236}">
                <a16:creationId xmlns:a16="http://schemas.microsoft.com/office/drawing/2014/main" id="{417188D1-8B4D-4CC9-9919-7D1F651E25A1}"/>
              </a:ext>
            </a:extLst>
          </p:cNvPr>
          <p:cNvSpPr txBox="1">
            <a:spLocks/>
          </p:cNvSpPr>
          <p:nvPr/>
        </p:nvSpPr>
        <p:spPr>
          <a:xfrm>
            <a:off x="7561772" y="4239092"/>
            <a:ext cx="4330849" cy="83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/>
              <a:t>Образец текста</a:t>
            </a:r>
          </a:p>
        </p:txBody>
      </p:sp>
      <p:sp>
        <p:nvSpPr>
          <p:cNvPr id="26" name="Текст 15">
            <a:extLst>
              <a:ext uri="{FF2B5EF4-FFF2-40B4-BE49-F238E27FC236}">
                <a16:creationId xmlns:a16="http://schemas.microsoft.com/office/drawing/2014/main" id="{DE60087E-2367-4A15-95EF-AA811753ED38}"/>
              </a:ext>
            </a:extLst>
          </p:cNvPr>
          <p:cNvSpPr txBox="1">
            <a:spLocks/>
          </p:cNvSpPr>
          <p:nvPr/>
        </p:nvSpPr>
        <p:spPr>
          <a:xfrm>
            <a:off x="12661751" y="4227516"/>
            <a:ext cx="4330849" cy="83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/>
              <a:t>Образец текста</a:t>
            </a:r>
          </a:p>
        </p:txBody>
      </p:sp>
      <p:sp>
        <p:nvSpPr>
          <p:cNvPr id="27" name="Текст 15">
            <a:extLst>
              <a:ext uri="{FF2B5EF4-FFF2-40B4-BE49-F238E27FC236}">
                <a16:creationId xmlns:a16="http://schemas.microsoft.com/office/drawing/2014/main" id="{4A2ADDAA-CC1A-4FBD-B2B7-BD5352CB33A4}"/>
              </a:ext>
            </a:extLst>
          </p:cNvPr>
          <p:cNvSpPr txBox="1">
            <a:spLocks/>
          </p:cNvSpPr>
          <p:nvPr/>
        </p:nvSpPr>
        <p:spPr>
          <a:xfrm>
            <a:off x="2461794" y="8388991"/>
            <a:ext cx="4330849" cy="83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/>
              <a:t>Образец текста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id="{6F2DBD86-B62B-467D-B565-674767F7DCC6}"/>
              </a:ext>
            </a:extLst>
          </p:cNvPr>
          <p:cNvSpPr txBox="1">
            <a:spLocks/>
          </p:cNvSpPr>
          <p:nvPr/>
        </p:nvSpPr>
        <p:spPr>
          <a:xfrm>
            <a:off x="7561772" y="8405417"/>
            <a:ext cx="4330849" cy="83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/>
              <a:t>Образец текста</a:t>
            </a:r>
          </a:p>
        </p:txBody>
      </p:sp>
      <p:sp>
        <p:nvSpPr>
          <p:cNvPr id="29" name="Текст 15">
            <a:extLst>
              <a:ext uri="{FF2B5EF4-FFF2-40B4-BE49-F238E27FC236}">
                <a16:creationId xmlns:a16="http://schemas.microsoft.com/office/drawing/2014/main" id="{D55845E1-27F4-433A-A997-E53E6033A6C7}"/>
              </a:ext>
            </a:extLst>
          </p:cNvPr>
          <p:cNvSpPr txBox="1">
            <a:spLocks/>
          </p:cNvSpPr>
          <p:nvPr/>
        </p:nvSpPr>
        <p:spPr>
          <a:xfrm>
            <a:off x="12661751" y="8393841"/>
            <a:ext cx="4330849" cy="83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/>
              <a:t>Образец текста</a:t>
            </a:r>
          </a:p>
        </p:txBody>
      </p:sp>
      <p:pic>
        <p:nvPicPr>
          <p:cNvPr id="35" name="Рисунок 34" descr="Карандаш">
            <a:extLst>
              <a:ext uri="{FF2B5EF4-FFF2-40B4-BE49-F238E27FC236}">
                <a16:creationId xmlns:a16="http://schemas.microsoft.com/office/drawing/2014/main" id="{6622290E-515F-47D7-B85B-5D7CE6965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1974" y="6573661"/>
            <a:ext cx="914400" cy="914400"/>
          </a:xfrm>
          <a:prstGeom prst="rect">
            <a:avLst/>
          </a:prstGeom>
        </p:spPr>
      </p:pic>
      <p:pic>
        <p:nvPicPr>
          <p:cNvPr id="37" name="Рисунок 36" descr="Документ">
            <a:extLst>
              <a:ext uri="{FF2B5EF4-FFF2-40B4-BE49-F238E27FC236}">
                <a16:creationId xmlns:a16="http://schemas.microsoft.com/office/drawing/2014/main" id="{9F6EFABF-7DBB-49BD-9828-938F044E64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63486" y="6573661"/>
            <a:ext cx="914400" cy="914400"/>
          </a:xfrm>
          <a:prstGeom prst="rect">
            <a:avLst/>
          </a:prstGeom>
        </p:spPr>
      </p:pic>
      <p:pic>
        <p:nvPicPr>
          <p:cNvPr id="39" name="Рисунок 38" descr="Сигнал">
            <a:extLst>
              <a:ext uri="{FF2B5EF4-FFF2-40B4-BE49-F238E27FC236}">
                <a16:creationId xmlns:a16="http://schemas.microsoft.com/office/drawing/2014/main" id="{0B199491-17DB-4187-BA48-70909193F6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85893" y="2563640"/>
            <a:ext cx="914400" cy="914400"/>
          </a:xfrm>
          <a:prstGeom prst="rect">
            <a:avLst/>
          </a:prstGeom>
        </p:spPr>
      </p:pic>
      <p:pic>
        <p:nvPicPr>
          <p:cNvPr id="43" name="Рисунок 42" descr="Скрепка">
            <a:extLst>
              <a:ext uri="{FF2B5EF4-FFF2-40B4-BE49-F238E27FC236}">
                <a16:creationId xmlns:a16="http://schemas.microsoft.com/office/drawing/2014/main" id="{66DE46AC-D825-4FF1-AA25-9A6CF3D87C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93814" y="2614446"/>
            <a:ext cx="914400" cy="914400"/>
          </a:xfrm>
          <a:prstGeom prst="rect">
            <a:avLst/>
          </a:prstGeom>
        </p:spPr>
      </p:pic>
      <p:pic>
        <p:nvPicPr>
          <p:cNvPr id="45" name="Рисунок 44" descr="Конверт">
            <a:extLst>
              <a:ext uri="{FF2B5EF4-FFF2-40B4-BE49-F238E27FC236}">
                <a16:creationId xmlns:a16="http://schemas.microsoft.com/office/drawing/2014/main" id="{4E8E008D-DB9D-42B9-95B0-72A2A53E10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466303" y="2601779"/>
            <a:ext cx="914400" cy="914400"/>
          </a:xfrm>
          <a:prstGeom prst="rect">
            <a:avLst/>
          </a:prstGeom>
        </p:spPr>
      </p:pic>
      <p:pic>
        <p:nvPicPr>
          <p:cNvPr id="47" name="Рисунок 46" descr="Отправить">
            <a:extLst>
              <a:ext uri="{FF2B5EF4-FFF2-40B4-BE49-F238E27FC236}">
                <a16:creationId xmlns:a16="http://schemas.microsoft.com/office/drawing/2014/main" id="{397EFF21-133F-4835-AC8D-E8A9E0D5B7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267314" y="6605763"/>
            <a:ext cx="914400" cy="91440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9EFA9D1-FFCB-4F02-B725-7B090FF388BF}"/>
              </a:ext>
            </a:extLst>
          </p:cNvPr>
          <p:cNvGrpSpPr/>
          <p:nvPr/>
        </p:nvGrpSpPr>
        <p:grpSpPr>
          <a:xfrm>
            <a:off x="-304800" y="-361396"/>
            <a:ext cx="3846888" cy="3846888"/>
            <a:chOff x="-335651" y="-367135"/>
            <a:chExt cx="3846888" cy="3846888"/>
          </a:xfrm>
        </p:grpSpPr>
        <p:pic>
          <p:nvPicPr>
            <p:cNvPr id="49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63C0DC5F-8DFC-436E-9AFF-A44A8B88BE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2477A52-1108-4B3B-9F13-B52F1921D24E}"/>
                </a:ext>
              </a:extLst>
            </p:cNvPr>
            <p:cNvSpPr txBox="1"/>
            <p:nvPr/>
          </p:nvSpPr>
          <p:spPr>
            <a:xfrm rot="21066858">
              <a:off x="133610" y="586812"/>
              <a:ext cx="268972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6 объектов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2C19EBF-EDA7-491E-B761-3705B6A3F3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74823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69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E2646F3-1904-464D-8CBA-ADAFB4BC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66530"/>
            <a:ext cx="14020800" cy="1537855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F27FC0C-CFC4-43F4-B5C6-18B8B9AF390A}"/>
              </a:ext>
            </a:extLst>
          </p:cNvPr>
          <p:cNvSpPr/>
          <p:nvPr/>
        </p:nvSpPr>
        <p:spPr>
          <a:xfrm>
            <a:off x="7718102" y="2500905"/>
            <a:ext cx="1441334" cy="1325289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49E8B84-C6C0-4EA8-BAA4-D2FBAB2DE943}"/>
              </a:ext>
            </a:extLst>
          </p:cNvPr>
          <p:cNvSpPr/>
          <p:nvPr/>
        </p:nvSpPr>
        <p:spPr>
          <a:xfrm>
            <a:off x="7953168" y="2306220"/>
            <a:ext cx="1441334" cy="1325289"/>
          </a:xfrm>
          <a:prstGeom prst="ellipse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F8461B9-D955-4CA7-8404-64827898A913}"/>
              </a:ext>
            </a:extLst>
          </p:cNvPr>
          <p:cNvSpPr/>
          <p:nvPr/>
        </p:nvSpPr>
        <p:spPr>
          <a:xfrm rot="10800000">
            <a:off x="538841" y="0"/>
            <a:ext cx="890451" cy="10287000"/>
          </a:xfrm>
          <a:prstGeom prst="rect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24479EC-2812-4B48-AF1B-21FD02C400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 rot="5400000">
            <a:off x="-4617179" y="4603023"/>
            <a:ext cx="10294622" cy="1073331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42C97BE2-363C-4BC6-8A2C-CC655BF78F36}"/>
              </a:ext>
            </a:extLst>
          </p:cNvPr>
          <p:cNvSpPr/>
          <p:nvPr/>
        </p:nvSpPr>
        <p:spPr>
          <a:xfrm>
            <a:off x="7711571" y="5191228"/>
            <a:ext cx="1441334" cy="1325289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50777C4A-058F-4934-8323-6355A4D4AA41}"/>
              </a:ext>
            </a:extLst>
          </p:cNvPr>
          <p:cNvSpPr/>
          <p:nvPr/>
        </p:nvSpPr>
        <p:spPr>
          <a:xfrm>
            <a:off x="7946637" y="4996543"/>
            <a:ext cx="1441334" cy="1325289"/>
          </a:xfrm>
          <a:prstGeom prst="ellipse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C465F032-D6F1-4DDB-B6CF-57DB92DAA9F8}"/>
              </a:ext>
            </a:extLst>
          </p:cNvPr>
          <p:cNvSpPr/>
          <p:nvPr/>
        </p:nvSpPr>
        <p:spPr>
          <a:xfrm>
            <a:off x="7718102" y="7912952"/>
            <a:ext cx="1441334" cy="1325289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EC31D2C0-B3EF-4411-B536-AF737EFBBCE9}"/>
              </a:ext>
            </a:extLst>
          </p:cNvPr>
          <p:cNvSpPr/>
          <p:nvPr/>
        </p:nvSpPr>
        <p:spPr>
          <a:xfrm>
            <a:off x="7953168" y="7718267"/>
            <a:ext cx="1441334" cy="1325289"/>
          </a:xfrm>
          <a:prstGeom prst="ellipse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3EDDC1A-2CDD-4668-B494-C81227B47405}"/>
              </a:ext>
            </a:extLst>
          </p:cNvPr>
          <p:cNvSpPr/>
          <p:nvPr/>
        </p:nvSpPr>
        <p:spPr>
          <a:xfrm>
            <a:off x="9594734" y="2500904"/>
            <a:ext cx="1441334" cy="1325289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9C3087B-04FD-4F41-96DD-7F27D73B3FE0}"/>
              </a:ext>
            </a:extLst>
          </p:cNvPr>
          <p:cNvSpPr/>
          <p:nvPr/>
        </p:nvSpPr>
        <p:spPr>
          <a:xfrm>
            <a:off x="9829800" y="2306219"/>
            <a:ext cx="1441334" cy="1325289"/>
          </a:xfrm>
          <a:prstGeom prst="ellipse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1115A71-5C67-4AC8-8C1C-176D9B988EB2}"/>
              </a:ext>
            </a:extLst>
          </p:cNvPr>
          <p:cNvSpPr/>
          <p:nvPr/>
        </p:nvSpPr>
        <p:spPr>
          <a:xfrm>
            <a:off x="9588203" y="5191227"/>
            <a:ext cx="1441334" cy="1325289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74E2E391-5AED-4FD1-AA62-7B7FAAC732B8}"/>
              </a:ext>
            </a:extLst>
          </p:cNvPr>
          <p:cNvSpPr/>
          <p:nvPr/>
        </p:nvSpPr>
        <p:spPr>
          <a:xfrm>
            <a:off x="9823269" y="4996542"/>
            <a:ext cx="1441334" cy="1325289"/>
          </a:xfrm>
          <a:prstGeom prst="ellipse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EE606BEF-9788-4C8F-9D16-EC1AE54C6CCE}"/>
              </a:ext>
            </a:extLst>
          </p:cNvPr>
          <p:cNvSpPr/>
          <p:nvPr/>
        </p:nvSpPr>
        <p:spPr>
          <a:xfrm>
            <a:off x="9594734" y="7912951"/>
            <a:ext cx="1441334" cy="1325289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FC13CC1A-4329-4642-A724-876EE1D330D4}"/>
              </a:ext>
            </a:extLst>
          </p:cNvPr>
          <p:cNvSpPr/>
          <p:nvPr/>
        </p:nvSpPr>
        <p:spPr>
          <a:xfrm>
            <a:off x="9829800" y="7718266"/>
            <a:ext cx="1441334" cy="1325289"/>
          </a:xfrm>
          <a:prstGeom prst="ellipse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F8BF97AA-3472-417D-8874-4259064437AD}"/>
              </a:ext>
            </a:extLst>
          </p:cNvPr>
          <p:cNvGrpSpPr/>
          <p:nvPr/>
        </p:nvGrpSpPr>
        <p:grpSpPr>
          <a:xfrm>
            <a:off x="11706432" y="2421921"/>
            <a:ext cx="6042728" cy="1209587"/>
            <a:chOff x="13012125" y="3819725"/>
            <a:chExt cx="4724400" cy="120958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7675A4F-9455-49BE-9D25-C4A8A00A1054}"/>
                </a:ext>
              </a:extLst>
            </p:cNvPr>
            <p:cNvSpPr txBox="1"/>
            <p:nvPr/>
          </p:nvSpPr>
          <p:spPr>
            <a:xfrm>
              <a:off x="13012125" y="3819725"/>
              <a:ext cx="472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Подзаголовок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61AAAD2-92CE-496A-8C67-740EBBDCDAFA}"/>
                </a:ext>
              </a:extLst>
            </p:cNvPr>
            <p:cNvSpPr txBox="1"/>
            <p:nvPr/>
          </p:nvSpPr>
          <p:spPr>
            <a:xfrm>
              <a:off x="13012125" y="4567647"/>
              <a:ext cx="472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Ваш текст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F0C540C2-C44D-4A37-9016-64AD6C08044B}"/>
              </a:ext>
            </a:extLst>
          </p:cNvPr>
          <p:cNvGrpSpPr/>
          <p:nvPr/>
        </p:nvGrpSpPr>
        <p:grpSpPr>
          <a:xfrm>
            <a:off x="11750104" y="5054392"/>
            <a:ext cx="6042728" cy="1209587"/>
            <a:chOff x="13012125" y="3819725"/>
            <a:chExt cx="4724400" cy="120958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81CB684-03D4-4F41-899E-B74F88CF0EB8}"/>
                </a:ext>
              </a:extLst>
            </p:cNvPr>
            <p:cNvSpPr txBox="1"/>
            <p:nvPr/>
          </p:nvSpPr>
          <p:spPr>
            <a:xfrm>
              <a:off x="13012125" y="3819725"/>
              <a:ext cx="472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Подзаголовок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126882C-BE27-4ED0-B5DE-DF0D28ECA279}"/>
                </a:ext>
              </a:extLst>
            </p:cNvPr>
            <p:cNvSpPr txBox="1"/>
            <p:nvPr/>
          </p:nvSpPr>
          <p:spPr>
            <a:xfrm>
              <a:off x="13012125" y="4567647"/>
              <a:ext cx="472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Ваш текст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61F15B3-6C32-4CAC-A1F7-A8F8192C411D}"/>
              </a:ext>
            </a:extLst>
          </p:cNvPr>
          <p:cNvGrpSpPr/>
          <p:nvPr/>
        </p:nvGrpSpPr>
        <p:grpSpPr>
          <a:xfrm>
            <a:off x="11734735" y="7865079"/>
            <a:ext cx="6042728" cy="1209587"/>
            <a:chOff x="13012125" y="3819725"/>
            <a:chExt cx="4724400" cy="120958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D6C3963-E570-4D44-8E73-C695917ED7C6}"/>
                </a:ext>
              </a:extLst>
            </p:cNvPr>
            <p:cNvSpPr txBox="1"/>
            <p:nvPr/>
          </p:nvSpPr>
          <p:spPr>
            <a:xfrm>
              <a:off x="13012125" y="3819725"/>
              <a:ext cx="472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Подзаголовок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E4D2260-E82C-4DB9-BFFE-0ED4B2DC0FC3}"/>
                </a:ext>
              </a:extLst>
            </p:cNvPr>
            <p:cNvSpPr txBox="1"/>
            <p:nvPr/>
          </p:nvSpPr>
          <p:spPr>
            <a:xfrm>
              <a:off x="13012125" y="4567647"/>
              <a:ext cx="472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Ваш текст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5CE7706A-1C0F-45BB-8F2E-1230C09F0C65}"/>
              </a:ext>
            </a:extLst>
          </p:cNvPr>
          <p:cNvGrpSpPr/>
          <p:nvPr/>
        </p:nvGrpSpPr>
        <p:grpSpPr>
          <a:xfrm>
            <a:off x="1664062" y="7957432"/>
            <a:ext cx="5725555" cy="1209587"/>
            <a:chOff x="13012125" y="3819725"/>
            <a:chExt cx="4724400" cy="120958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0D5B308-8320-43D0-88A8-5CD877292774}"/>
                </a:ext>
              </a:extLst>
            </p:cNvPr>
            <p:cNvSpPr txBox="1"/>
            <p:nvPr/>
          </p:nvSpPr>
          <p:spPr>
            <a:xfrm>
              <a:off x="13012125" y="3819725"/>
              <a:ext cx="472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Подзаголовок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EB0D924-FFDF-4096-86C9-D58069F48872}"/>
                </a:ext>
              </a:extLst>
            </p:cNvPr>
            <p:cNvSpPr txBox="1"/>
            <p:nvPr/>
          </p:nvSpPr>
          <p:spPr>
            <a:xfrm>
              <a:off x="13012125" y="4567647"/>
              <a:ext cx="472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Ваш текст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F5F7388F-8B78-4419-8A83-E8AAEDFD7563}"/>
              </a:ext>
            </a:extLst>
          </p:cNvPr>
          <p:cNvGrpSpPr/>
          <p:nvPr/>
        </p:nvGrpSpPr>
        <p:grpSpPr>
          <a:xfrm>
            <a:off x="1664062" y="5054392"/>
            <a:ext cx="5725555" cy="1209587"/>
            <a:chOff x="13012125" y="3819725"/>
            <a:chExt cx="4724400" cy="120958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A5933A9-34D1-49B1-B9E2-2D0170464B20}"/>
                </a:ext>
              </a:extLst>
            </p:cNvPr>
            <p:cNvSpPr txBox="1"/>
            <p:nvPr/>
          </p:nvSpPr>
          <p:spPr>
            <a:xfrm>
              <a:off x="13012125" y="3819725"/>
              <a:ext cx="472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Подзаголовок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87F2396-CF29-4644-9704-2DD2C82FF1C1}"/>
                </a:ext>
              </a:extLst>
            </p:cNvPr>
            <p:cNvSpPr txBox="1"/>
            <p:nvPr/>
          </p:nvSpPr>
          <p:spPr>
            <a:xfrm>
              <a:off x="13012125" y="4567647"/>
              <a:ext cx="472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Ваш текст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6B0144D8-E0BD-4B71-BBBB-9DC82CADE2ED}"/>
              </a:ext>
            </a:extLst>
          </p:cNvPr>
          <p:cNvGrpSpPr/>
          <p:nvPr/>
        </p:nvGrpSpPr>
        <p:grpSpPr>
          <a:xfrm>
            <a:off x="1816759" y="2581477"/>
            <a:ext cx="5725555" cy="1209587"/>
            <a:chOff x="13012125" y="3819725"/>
            <a:chExt cx="4724400" cy="120958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DEAA133-A669-4492-A311-06B39869EF03}"/>
                </a:ext>
              </a:extLst>
            </p:cNvPr>
            <p:cNvSpPr txBox="1"/>
            <p:nvPr/>
          </p:nvSpPr>
          <p:spPr>
            <a:xfrm>
              <a:off x="13012125" y="3819725"/>
              <a:ext cx="472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Подзаголовок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C7D0E1F-033F-4146-A546-A410A30865D3}"/>
                </a:ext>
              </a:extLst>
            </p:cNvPr>
            <p:cNvSpPr txBox="1"/>
            <p:nvPr/>
          </p:nvSpPr>
          <p:spPr>
            <a:xfrm>
              <a:off x="13012125" y="4567647"/>
              <a:ext cx="472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Ваш текст</a:t>
              </a:r>
            </a:p>
          </p:txBody>
        </p:sp>
      </p:grpSp>
      <p:pic>
        <p:nvPicPr>
          <p:cNvPr id="50" name="Рисунок 49" descr="Документ">
            <a:extLst>
              <a:ext uri="{FF2B5EF4-FFF2-40B4-BE49-F238E27FC236}">
                <a16:creationId xmlns:a16="http://schemas.microsoft.com/office/drawing/2014/main" id="{981D0DB0-508A-4F34-B306-C5B3DCD75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1668" y="5152527"/>
            <a:ext cx="914400" cy="914400"/>
          </a:xfrm>
          <a:prstGeom prst="rect">
            <a:avLst/>
          </a:prstGeom>
        </p:spPr>
      </p:pic>
      <p:pic>
        <p:nvPicPr>
          <p:cNvPr id="52" name="Рисунок 51" descr="Скрепка">
            <a:extLst>
              <a:ext uri="{FF2B5EF4-FFF2-40B4-BE49-F238E27FC236}">
                <a16:creationId xmlns:a16="http://schemas.microsoft.com/office/drawing/2014/main" id="{17D521D6-A486-4F93-A2A4-1F7321249E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10104" y="2495964"/>
            <a:ext cx="914400" cy="914400"/>
          </a:xfrm>
          <a:prstGeom prst="rect">
            <a:avLst/>
          </a:prstGeom>
        </p:spPr>
      </p:pic>
      <p:pic>
        <p:nvPicPr>
          <p:cNvPr id="54" name="Рисунок 53" descr="Отправить">
            <a:extLst>
              <a:ext uri="{FF2B5EF4-FFF2-40B4-BE49-F238E27FC236}">
                <a16:creationId xmlns:a16="http://schemas.microsoft.com/office/drawing/2014/main" id="{4CBCF5C3-CDBA-4D44-A6E2-16638D9302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99650" y="2521768"/>
            <a:ext cx="914400" cy="914400"/>
          </a:xfrm>
          <a:prstGeom prst="rect">
            <a:avLst/>
          </a:prstGeom>
        </p:spPr>
      </p:pic>
      <p:pic>
        <p:nvPicPr>
          <p:cNvPr id="55" name="Рисунок 54" descr="Контрольный список (справа налево)">
            <a:extLst>
              <a:ext uri="{FF2B5EF4-FFF2-40B4-BE49-F238E27FC236}">
                <a16:creationId xmlns:a16="http://schemas.microsoft.com/office/drawing/2014/main" id="{28D38D26-2D75-4DA9-942E-EF8F2A63E5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23015" y="7912951"/>
            <a:ext cx="920985" cy="920985"/>
          </a:xfrm>
          <a:prstGeom prst="rect">
            <a:avLst/>
          </a:prstGeom>
        </p:spPr>
      </p:pic>
      <p:pic>
        <p:nvPicPr>
          <p:cNvPr id="56" name="Рисунок 55" descr="Ежедневник">
            <a:extLst>
              <a:ext uri="{FF2B5EF4-FFF2-40B4-BE49-F238E27FC236}">
                <a16:creationId xmlns:a16="http://schemas.microsoft.com/office/drawing/2014/main" id="{CBB26F22-0A57-41FF-860E-073161BE74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29013" y="5169390"/>
            <a:ext cx="995491" cy="995491"/>
          </a:xfrm>
          <a:prstGeom prst="rect">
            <a:avLst/>
          </a:prstGeom>
        </p:spPr>
      </p:pic>
      <p:pic>
        <p:nvPicPr>
          <p:cNvPr id="57" name="Рисунок 56" descr="Будильник">
            <a:extLst>
              <a:ext uri="{FF2B5EF4-FFF2-40B4-BE49-F238E27FC236}">
                <a16:creationId xmlns:a16="http://schemas.microsoft.com/office/drawing/2014/main" id="{D9BF76BE-3D9E-4670-89BB-17F480C7D9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32852" y="7811087"/>
            <a:ext cx="1120749" cy="1120749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8134950-5365-470F-9C4A-80E1E9F6FB40}"/>
              </a:ext>
            </a:extLst>
          </p:cNvPr>
          <p:cNvGrpSpPr/>
          <p:nvPr/>
        </p:nvGrpSpPr>
        <p:grpSpPr>
          <a:xfrm>
            <a:off x="-304800" y="-361396"/>
            <a:ext cx="3846888" cy="3846888"/>
            <a:chOff x="-335651" y="-367135"/>
            <a:chExt cx="3846888" cy="3846888"/>
          </a:xfrm>
        </p:grpSpPr>
        <p:pic>
          <p:nvPicPr>
            <p:cNvPr id="59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86C623AE-173F-49DD-BE6B-1A867BE72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87E997D-6F5C-4FE8-80B7-C9CDFBEF49D2}"/>
                </a:ext>
              </a:extLst>
            </p:cNvPr>
            <p:cNvSpPr txBox="1"/>
            <p:nvPr/>
          </p:nvSpPr>
          <p:spPr>
            <a:xfrm rot="21066858">
              <a:off x="133610" y="586812"/>
              <a:ext cx="268972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6 объектов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EB5747B-6E71-418F-86A2-2F2E1D1AB9C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74823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65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52582EBF-62D5-4CD6-AD28-6098BC07142B}"/>
              </a:ext>
            </a:extLst>
          </p:cNvPr>
          <p:cNvSpPr/>
          <p:nvPr/>
        </p:nvSpPr>
        <p:spPr>
          <a:xfrm rot="10800000">
            <a:off x="16645599" y="0"/>
            <a:ext cx="890451" cy="10287000"/>
          </a:xfrm>
          <a:prstGeom prst="rect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8" name="Picture 4" descr="Free Крупный план бумаги Stock Photo">
            <a:extLst>
              <a:ext uri="{FF2B5EF4-FFF2-40B4-BE49-F238E27FC236}">
                <a16:creationId xmlns:a16="http://schemas.microsoft.com/office/drawing/2014/main" id="{57680025-CF5E-4E80-ADED-C209E42B3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4" t="17726" r="69720" b="-1034"/>
          <a:stretch/>
        </p:blipFill>
        <p:spPr bwMode="auto">
          <a:xfrm>
            <a:off x="17063135" y="-9141"/>
            <a:ext cx="1222540" cy="1043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79F6D-4E77-4969-B561-FE8EFA5CD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86" y="-9141"/>
            <a:ext cx="15772908" cy="1989137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6F130F0-7C88-4703-9F52-A30DE23D796F}"/>
              </a:ext>
            </a:extLst>
          </p:cNvPr>
          <p:cNvGrpSpPr/>
          <p:nvPr/>
        </p:nvGrpSpPr>
        <p:grpSpPr>
          <a:xfrm>
            <a:off x="381000" y="1638300"/>
            <a:ext cx="7426777" cy="1989137"/>
            <a:chOff x="990601" y="1899377"/>
            <a:chExt cx="7426777" cy="1628847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EE2DF8F8-2DCA-4E87-B0B2-5720ED2BBCB8}"/>
                </a:ext>
              </a:extLst>
            </p:cNvPr>
            <p:cNvSpPr/>
            <p:nvPr/>
          </p:nvSpPr>
          <p:spPr>
            <a:xfrm>
              <a:off x="1635578" y="2415389"/>
              <a:ext cx="6781800" cy="1112835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D8BA687B-72FB-4A8C-83EB-1ECFDCBD970F}"/>
                </a:ext>
              </a:extLst>
            </p:cNvPr>
            <p:cNvGrpSpPr/>
            <p:nvPr/>
          </p:nvGrpSpPr>
          <p:grpSpPr>
            <a:xfrm>
              <a:off x="990601" y="1899377"/>
              <a:ext cx="7315199" cy="1491523"/>
              <a:chOff x="990601" y="1899377"/>
              <a:chExt cx="7315199" cy="1491523"/>
            </a:xfrm>
          </p:grpSpPr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C735A244-6CBD-4C0B-B268-B4F4BF519B2B}"/>
                  </a:ext>
                </a:extLst>
              </p:cNvPr>
              <p:cNvSpPr/>
              <p:nvPr/>
            </p:nvSpPr>
            <p:spPr>
              <a:xfrm>
                <a:off x="1524000" y="2278065"/>
                <a:ext cx="6781800" cy="1112835"/>
              </a:xfrm>
              <a:prstGeom prst="rect">
                <a:avLst/>
              </a:prstGeom>
              <a:solidFill>
                <a:srgbClr val="CD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5D21805A-9E9F-4145-B44C-239CA4C254B5}"/>
                  </a:ext>
                </a:extLst>
              </p:cNvPr>
              <p:cNvSpPr/>
              <p:nvPr/>
            </p:nvSpPr>
            <p:spPr>
              <a:xfrm rot="16200000">
                <a:off x="1087007" y="1802971"/>
                <a:ext cx="988289" cy="1181101"/>
              </a:xfrm>
              <a:prstGeom prst="ellipse">
                <a:avLst/>
              </a:prstGeom>
              <a:solidFill>
                <a:srgbClr val="F3F3F3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00954EDC-4267-4CA6-8981-CB54CCC17699}"/>
              </a:ext>
            </a:extLst>
          </p:cNvPr>
          <p:cNvGrpSpPr/>
          <p:nvPr/>
        </p:nvGrpSpPr>
        <p:grpSpPr>
          <a:xfrm>
            <a:off x="378823" y="3711284"/>
            <a:ext cx="7426777" cy="1989137"/>
            <a:chOff x="990601" y="1899377"/>
            <a:chExt cx="7426777" cy="1628847"/>
          </a:xfrm>
        </p:grpSpPr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71943826-9CCA-4288-A201-59E439CBBF36}"/>
                </a:ext>
              </a:extLst>
            </p:cNvPr>
            <p:cNvSpPr/>
            <p:nvPr/>
          </p:nvSpPr>
          <p:spPr>
            <a:xfrm>
              <a:off x="1635578" y="2415389"/>
              <a:ext cx="6781800" cy="1112835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9C101198-A5C4-4E97-9601-ED963B15D7C6}"/>
                </a:ext>
              </a:extLst>
            </p:cNvPr>
            <p:cNvGrpSpPr/>
            <p:nvPr/>
          </p:nvGrpSpPr>
          <p:grpSpPr>
            <a:xfrm>
              <a:off x="990601" y="1899377"/>
              <a:ext cx="7315199" cy="1491523"/>
              <a:chOff x="990601" y="1899377"/>
              <a:chExt cx="7315199" cy="1491523"/>
            </a:xfrm>
          </p:grpSpPr>
          <p:sp>
            <p:nvSpPr>
              <p:cNvPr id="78" name="Прямоугольник 77">
                <a:extLst>
                  <a:ext uri="{FF2B5EF4-FFF2-40B4-BE49-F238E27FC236}">
                    <a16:creationId xmlns:a16="http://schemas.microsoft.com/office/drawing/2014/main" id="{3A91E7F4-1729-4A38-9356-DA1C6D2BE384}"/>
                  </a:ext>
                </a:extLst>
              </p:cNvPr>
              <p:cNvSpPr/>
              <p:nvPr/>
            </p:nvSpPr>
            <p:spPr>
              <a:xfrm>
                <a:off x="1524000" y="2278065"/>
                <a:ext cx="6781800" cy="1112835"/>
              </a:xfrm>
              <a:prstGeom prst="rect">
                <a:avLst/>
              </a:prstGeom>
              <a:solidFill>
                <a:srgbClr val="CD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9" name="Овал 78">
                <a:extLst>
                  <a:ext uri="{FF2B5EF4-FFF2-40B4-BE49-F238E27FC236}">
                    <a16:creationId xmlns:a16="http://schemas.microsoft.com/office/drawing/2014/main" id="{2FB49451-C2A9-44F8-8AD7-2AF76F8D6695}"/>
                  </a:ext>
                </a:extLst>
              </p:cNvPr>
              <p:cNvSpPr/>
              <p:nvPr/>
            </p:nvSpPr>
            <p:spPr>
              <a:xfrm rot="16200000">
                <a:off x="1087007" y="1802971"/>
                <a:ext cx="988289" cy="1181101"/>
              </a:xfrm>
              <a:prstGeom prst="ellipse">
                <a:avLst/>
              </a:prstGeom>
              <a:solidFill>
                <a:srgbClr val="F3F3F3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F4128163-53AE-4447-B6F4-DFD13412C924}"/>
              </a:ext>
            </a:extLst>
          </p:cNvPr>
          <p:cNvGrpSpPr/>
          <p:nvPr/>
        </p:nvGrpSpPr>
        <p:grpSpPr>
          <a:xfrm>
            <a:off x="378823" y="5784272"/>
            <a:ext cx="7426777" cy="1989137"/>
            <a:chOff x="990601" y="1899377"/>
            <a:chExt cx="7426777" cy="1628847"/>
          </a:xfrm>
        </p:grpSpPr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5DF102E6-680E-44EF-84DF-6B93F608D320}"/>
                </a:ext>
              </a:extLst>
            </p:cNvPr>
            <p:cNvSpPr/>
            <p:nvPr/>
          </p:nvSpPr>
          <p:spPr>
            <a:xfrm>
              <a:off x="1635578" y="2415389"/>
              <a:ext cx="6781800" cy="1112835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BDEE1EB9-671B-465A-AB26-42D798A3730D}"/>
                </a:ext>
              </a:extLst>
            </p:cNvPr>
            <p:cNvGrpSpPr/>
            <p:nvPr/>
          </p:nvGrpSpPr>
          <p:grpSpPr>
            <a:xfrm>
              <a:off x="990601" y="1899377"/>
              <a:ext cx="7315199" cy="1491523"/>
              <a:chOff x="990601" y="1899377"/>
              <a:chExt cx="7315199" cy="1491523"/>
            </a:xfrm>
          </p:grpSpPr>
          <p:sp>
            <p:nvSpPr>
              <p:cNvPr id="83" name="Прямоугольник 82">
                <a:extLst>
                  <a:ext uri="{FF2B5EF4-FFF2-40B4-BE49-F238E27FC236}">
                    <a16:creationId xmlns:a16="http://schemas.microsoft.com/office/drawing/2014/main" id="{22A7394C-6A71-485E-969A-02E265BF186F}"/>
                  </a:ext>
                </a:extLst>
              </p:cNvPr>
              <p:cNvSpPr/>
              <p:nvPr/>
            </p:nvSpPr>
            <p:spPr>
              <a:xfrm>
                <a:off x="1524000" y="2278065"/>
                <a:ext cx="6781800" cy="1112835"/>
              </a:xfrm>
              <a:prstGeom prst="rect">
                <a:avLst/>
              </a:prstGeom>
              <a:solidFill>
                <a:srgbClr val="CD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4" name="Овал 83">
                <a:extLst>
                  <a:ext uri="{FF2B5EF4-FFF2-40B4-BE49-F238E27FC236}">
                    <a16:creationId xmlns:a16="http://schemas.microsoft.com/office/drawing/2014/main" id="{6498F4FD-2E33-4D2E-9D7E-794D986CF56A}"/>
                  </a:ext>
                </a:extLst>
              </p:cNvPr>
              <p:cNvSpPr/>
              <p:nvPr/>
            </p:nvSpPr>
            <p:spPr>
              <a:xfrm rot="16200000">
                <a:off x="1087007" y="1802971"/>
                <a:ext cx="988289" cy="1181101"/>
              </a:xfrm>
              <a:prstGeom prst="ellipse">
                <a:avLst/>
              </a:prstGeom>
              <a:solidFill>
                <a:srgbClr val="F3F3F3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6E8765FB-1534-4457-865E-6CE3DC2ECEFF}"/>
              </a:ext>
            </a:extLst>
          </p:cNvPr>
          <p:cNvGrpSpPr/>
          <p:nvPr/>
        </p:nvGrpSpPr>
        <p:grpSpPr>
          <a:xfrm>
            <a:off x="378823" y="7857259"/>
            <a:ext cx="7426777" cy="1989137"/>
            <a:chOff x="990601" y="1899377"/>
            <a:chExt cx="7426777" cy="1628847"/>
          </a:xfrm>
        </p:grpSpPr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D636D3F7-8183-4033-9D1F-D4B4DCFF2AE0}"/>
                </a:ext>
              </a:extLst>
            </p:cNvPr>
            <p:cNvSpPr/>
            <p:nvPr/>
          </p:nvSpPr>
          <p:spPr>
            <a:xfrm>
              <a:off x="1635578" y="2415389"/>
              <a:ext cx="6781800" cy="1112835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BE04C20B-3AB5-42F4-AA66-426BF8ED4F2B}"/>
                </a:ext>
              </a:extLst>
            </p:cNvPr>
            <p:cNvGrpSpPr/>
            <p:nvPr/>
          </p:nvGrpSpPr>
          <p:grpSpPr>
            <a:xfrm>
              <a:off x="990601" y="1899377"/>
              <a:ext cx="7315199" cy="1491523"/>
              <a:chOff x="990601" y="1899377"/>
              <a:chExt cx="7315199" cy="1491523"/>
            </a:xfrm>
          </p:grpSpPr>
          <p:sp>
            <p:nvSpPr>
              <p:cNvPr id="88" name="Прямоугольник 87">
                <a:extLst>
                  <a:ext uri="{FF2B5EF4-FFF2-40B4-BE49-F238E27FC236}">
                    <a16:creationId xmlns:a16="http://schemas.microsoft.com/office/drawing/2014/main" id="{EB4E26C8-E6DE-4C88-A79F-A7A71DE4AD6B}"/>
                  </a:ext>
                </a:extLst>
              </p:cNvPr>
              <p:cNvSpPr/>
              <p:nvPr/>
            </p:nvSpPr>
            <p:spPr>
              <a:xfrm>
                <a:off x="1524000" y="2278065"/>
                <a:ext cx="6781800" cy="1112835"/>
              </a:xfrm>
              <a:prstGeom prst="rect">
                <a:avLst/>
              </a:prstGeom>
              <a:solidFill>
                <a:srgbClr val="CD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9" name="Овал 88">
                <a:extLst>
                  <a:ext uri="{FF2B5EF4-FFF2-40B4-BE49-F238E27FC236}">
                    <a16:creationId xmlns:a16="http://schemas.microsoft.com/office/drawing/2014/main" id="{F5B428E8-11CC-445A-AE33-A7016A11EAAE}"/>
                  </a:ext>
                </a:extLst>
              </p:cNvPr>
              <p:cNvSpPr/>
              <p:nvPr/>
            </p:nvSpPr>
            <p:spPr>
              <a:xfrm rot="16200000">
                <a:off x="1087007" y="1802971"/>
                <a:ext cx="988289" cy="1181101"/>
              </a:xfrm>
              <a:prstGeom prst="ellipse">
                <a:avLst/>
              </a:prstGeom>
              <a:solidFill>
                <a:srgbClr val="F3F3F3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62EA74F-FB40-45C1-A4BF-2FD64ADDB627}"/>
              </a:ext>
            </a:extLst>
          </p:cNvPr>
          <p:cNvGrpSpPr/>
          <p:nvPr/>
        </p:nvGrpSpPr>
        <p:grpSpPr>
          <a:xfrm>
            <a:off x="8727624" y="1722146"/>
            <a:ext cx="7426777" cy="1989137"/>
            <a:chOff x="990601" y="1899377"/>
            <a:chExt cx="7426777" cy="1628847"/>
          </a:xfrm>
        </p:grpSpPr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6A5B91B1-F125-4DEA-96B5-8BCF511F5D57}"/>
                </a:ext>
              </a:extLst>
            </p:cNvPr>
            <p:cNvSpPr/>
            <p:nvPr/>
          </p:nvSpPr>
          <p:spPr>
            <a:xfrm>
              <a:off x="1635578" y="2415389"/>
              <a:ext cx="6781800" cy="1112835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1F778204-1500-4141-BAA0-B689409C54FC}"/>
                </a:ext>
              </a:extLst>
            </p:cNvPr>
            <p:cNvGrpSpPr/>
            <p:nvPr/>
          </p:nvGrpSpPr>
          <p:grpSpPr>
            <a:xfrm>
              <a:off x="990601" y="1899377"/>
              <a:ext cx="7315199" cy="1491523"/>
              <a:chOff x="990601" y="1899377"/>
              <a:chExt cx="7315199" cy="1491523"/>
            </a:xfrm>
          </p:grpSpPr>
          <p:sp>
            <p:nvSpPr>
              <p:cNvPr id="93" name="Прямоугольник 92">
                <a:extLst>
                  <a:ext uri="{FF2B5EF4-FFF2-40B4-BE49-F238E27FC236}">
                    <a16:creationId xmlns:a16="http://schemas.microsoft.com/office/drawing/2014/main" id="{2FA6E9AD-2CFC-47AF-9675-4BA36AF864F3}"/>
                  </a:ext>
                </a:extLst>
              </p:cNvPr>
              <p:cNvSpPr/>
              <p:nvPr/>
            </p:nvSpPr>
            <p:spPr>
              <a:xfrm>
                <a:off x="1524000" y="2278065"/>
                <a:ext cx="6781800" cy="1112835"/>
              </a:xfrm>
              <a:prstGeom prst="rect">
                <a:avLst/>
              </a:prstGeom>
              <a:solidFill>
                <a:srgbClr val="CD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4" name="Овал 93">
                <a:extLst>
                  <a:ext uri="{FF2B5EF4-FFF2-40B4-BE49-F238E27FC236}">
                    <a16:creationId xmlns:a16="http://schemas.microsoft.com/office/drawing/2014/main" id="{DEC16E6D-EDEE-47E2-A949-EE4833B02E4F}"/>
                  </a:ext>
                </a:extLst>
              </p:cNvPr>
              <p:cNvSpPr/>
              <p:nvPr/>
            </p:nvSpPr>
            <p:spPr>
              <a:xfrm rot="16200000">
                <a:off x="1087007" y="1802971"/>
                <a:ext cx="988289" cy="1181101"/>
              </a:xfrm>
              <a:prstGeom prst="ellipse">
                <a:avLst/>
              </a:prstGeom>
              <a:solidFill>
                <a:srgbClr val="F3F3F3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A375DC8-2675-4C52-928F-999DF45B80CD}"/>
              </a:ext>
            </a:extLst>
          </p:cNvPr>
          <p:cNvGrpSpPr/>
          <p:nvPr/>
        </p:nvGrpSpPr>
        <p:grpSpPr>
          <a:xfrm>
            <a:off x="8725447" y="3795130"/>
            <a:ext cx="7426777" cy="1989137"/>
            <a:chOff x="990601" y="1899377"/>
            <a:chExt cx="7426777" cy="1628847"/>
          </a:xfrm>
        </p:grpSpPr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2B8F896C-FEB7-443D-913E-943DD8C7CE5B}"/>
                </a:ext>
              </a:extLst>
            </p:cNvPr>
            <p:cNvSpPr/>
            <p:nvPr/>
          </p:nvSpPr>
          <p:spPr>
            <a:xfrm>
              <a:off x="1635578" y="2415389"/>
              <a:ext cx="6781800" cy="1112835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7" name="Группа 96">
              <a:extLst>
                <a:ext uri="{FF2B5EF4-FFF2-40B4-BE49-F238E27FC236}">
                  <a16:creationId xmlns:a16="http://schemas.microsoft.com/office/drawing/2014/main" id="{A6176A2F-49BE-408A-A042-DB75497685A8}"/>
                </a:ext>
              </a:extLst>
            </p:cNvPr>
            <p:cNvGrpSpPr/>
            <p:nvPr/>
          </p:nvGrpSpPr>
          <p:grpSpPr>
            <a:xfrm>
              <a:off x="990601" y="1899377"/>
              <a:ext cx="7315199" cy="1491523"/>
              <a:chOff x="990601" y="1899377"/>
              <a:chExt cx="7315199" cy="1491523"/>
            </a:xfrm>
          </p:grpSpPr>
          <p:sp>
            <p:nvSpPr>
              <p:cNvPr id="98" name="Прямоугольник 97">
                <a:extLst>
                  <a:ext uri="{FF2B5EF4-FFF2-40B4-BE49-F238E27FC236}">
                    <a16:creationId xmlns:a16="http://schemas.microsoft.com/office/drawing/2014/main" id="{CD66BD54-24F9-42C0-8F69-940DFE4123BB}"/>
                  </a:ext>
                </a:extLst>
              </p:cNvPr>
              <p:cNvSpPr/>
              <p:nvPr/>
            </p:nvSpPr>
            <p:spPr>
              <a:xfrm>
                <a:off x="1524000" y="2278065"/>
                <a:ext cx="6781800" cy="1112835"/>
              </a:xfrm>
              <a:prstGeom prst="rect">
                <a:avLst/>
              </a:prstGeom>
              <a:solidFill>
                <a:srgbClr val="CD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9" name="Овал 98">
                <a:extLst>
                  <a:ext uri="{FF2B5EF4-FFF2-40B4-BE49-F238E27FC236}">
                    <a16:creationId xmlns:a16="http://schemas.microsoft.com/office/drawing/2014/main" id="{A0AB8E8B-8FBA-417A-B72F-EB02938C227F}"/>
                  </a:ext>
                </a:extLst>
              </p:cNvPr>
              <p:cNvSpPr/>
              <p:nvPr/>
            </p:nvSpPr>
            <p:spPr>
              <a:xfrm rot="16200000">
                <a:off x="1087007" y="1802971"/>
                <a:ext cx="988289" cy="1181101"/>
              </a:xfrm>
              <a:prstGeom prst="ellipse">
                <a:avLst/>
              </a:prstGeom>
              <a:solidFill>
                <a:srgbClr val="F3F3F3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9BF9D85E-87E8-41F2-8239-77528595511E}"/>
              </a:ext>
            </a:extLst>
          </p:cNvPr>
          <p:cNvGrpSpPr/>
          <p:nvPr/>
        </p:nvGrpSpPr>
        <p:grpSpPr>
          <a:xfrm>
            <a:off x="8725447" y="5868118"/>
            <a:ext cx="7426777" cy="1989137"/>
            <a:chOff x="990601" y="1899377"/>
            <a:chExt cx="7426777" cy="1628847"/>
          </a:xfrm>
        </p:grpSpPr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E26D0537-2E5D-4B1C-9882-24BEAC28FFCD}"/>
                </a:ext>
              </a:extLst>
            </p:cNvPr>
            <p:cNvSpPr/>
            <p:nvPr/>
          </p:nvSpPr>
          <p:spPr>
            <a:xfrm>
              <a:off x="1635578" y="2415389"/>
              <a:ext cx="6781800" cy="1112835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2" name="Группа 101">
              <a:extLst>
                <a:ext uri="{FF2B5EF4-FFF2-40B4-BE49-F238E27FC236}">
                  <a16:creationId xmlns:a16="http://schemas.microsoft.com/office/drawing/2014/main" id="{9EDFC08C-85BF-4489-A27B-982C118DC769}"/>
                </a:ext>
              </a:extLst>
            </p:cNvPr>
            <p:cNvGrpSpPr/>
            <p:nvPr/>
          </p:nvGrpSpPr>
          <p:grpSpPr>
            <a:xfrm>
              <a:off x="990601" y="1899377"/>
              <a:ext cx="7315199" cy="1491523"/>
              <a:chOff x="990601" y="1899377"/>
              <a:chExt cx="7315199" cy="1491523"/>
            </a:xfrm>
          </p:grpSpPr>
          <p:sp>
            <p:nvSpPr>
              <p:cNvPr id="103" name="Прямоугольник 102">
                <a:extLst>
                  <a:ext uri="{FF2B5EF4-FFF2-40B4-BE49-F238E27FC236}">
                    <a16:creationId xmlns:a16="http://schemas.microsoft.com/office/drawing/2014/main" id="{D0ECE540-892D-4027-92C6-F5837B0E55FF}"/>
                  </a:ext>
                </a:extLst>
              </p:cNvPr>
              <p:cNvSpPr/>
              <p:nvPr/>
            </p:nvSpPr>
            <p:spPr>
              <a:xfrm>
                <a:off x="1524000" y="2278065"/>
                <a:ext cx="6781800" cy="1112835"/>
              </a:xfrm>
              <a:prstGeom prst="rect">
                <a:avLst/>
              </a:prstGeom>
              <a:solidFill>
                <a:srgbClr val="CD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4" name="Овал 103">
                <a:extLst>
                  <a:ext uri="{FF2B5EF4-FFF2-40B4-BE49-F238E27FC236}">
                    <a16:creationId xmlns:a16="http://schemas.microsoft.com/office/drawing/2014/main" id="{888B1B62-1100-449E-B1F9-441C86DD1A49}"/>
                  </a:ext>
                </a:extLst>
              </p:cNvPr>
              <p:cNvSpPr/>
              <p:nvPr/>
            </p:nvSpPr>
            <p:spPr>
              <a:xfrm rot="16200000">
                <a:off x="1087007" y="1802971"/>
                <a:ext cx="988289" cy="1181101"/>
              </a:xfrm>
              <a:prstGeom prst="ellipse">
                <a:avLst/>
              </a:prstGeom>
              <a:solidFill>
                <a:srgbClr val="F3F3F3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C845C0FD-F1A4-4489-A162-07DECB549180}"/>
              </a:ext>
            </a:extLst>
          </p:cNvPr>
          <p:cNvGrpSpPr/>
          <p:nvPr/>
        </p:nvGrpSpPr>
        <p:grpSpPr>
          <a:xfrm>
            <a:off x="8725447" y="7941105"/>
            <a:ext cx="7426777" cy="1989137"/>
            <a:chOff x="990601" y="1899377"/>
            <a:chExt cx="7426777" cy="1628847"/>
          </a:xfrm>
        </p:grpSpPr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9ACCCC94-46B3-42C1-9D73-696CBA133D79}"/>
                </a:ext>
              </a:extLst>
            </p:cNvPr>
            <p:cNvSpPr/>
            <p:nvPr/>
          </p:nvSpPr>
          <p:spPr>
            <a:xfrm>
              <a:off x="1635578" y="2415389"/>
              <a:ext cx="6781800" cy="1112835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7" name="Группа 106">
              <a:extLst>
                <a:ext uri="{FF2B5EF4-FFF2-40B4-BE49-F238E27FC236}">
                  <a16:creationId xmlns:a16="http://schemas.microsoft.com/office/drawing/2014/main" id="{DC3C1F3F-41BB-42A2-A6A6-CD4E24058A4B}"/>
                </a:ext>
              </a:extLst>
            </p:cNvPr>
            <p:cNvGrpSpPr/>
            <p:nvPr/>
          </p:nvGrpSpPr>
          <p:grpSpPr>
            <a:xfrm>
              <a:off x="990601" y="1899377"/>
              <a:ext cx="7315199" cy="1491523"/>
              <a:chOff x="990601" y="1899377"/>
              <a:chExt cx="7315199" cy="1491523"/>
            </a:xfrm>
          </p:grpSpPr>
          <p:sp>
            <p:nvSpPr>
              <p:cNvPr id="108" name="Прямоугольник 107">
                <a:extLst>
                  <a:ext uri="{FF2B5EF4-FFF2-40B4-BE49-F238E27FC236}">
                    <a16:creationId xmlns:a16="http://schemas.microsoft.com/office/drawing/2014/main" id="{A49F5F8D-4E8B-44BE-9D3D-E3A616AEA309}"/>
                  </a:ext>
                </a:extLst>
              </p:cNvPr>
              <p:cNvSpPr/>
              <p:nvPr/>
            </p:nvSpPr>
            <p:spPr>
              <a:xfrm>
                <a:off x="1524000" y="2278065"/>
                <a:ext cx="6781800" cy="1112835"/>
              </a:xfrm>
              <a:prstGeom prst="rect">
                <a:avLst/>
              </a:prstGeom>
              <a:solidFill>
                <a:srgbClr val="CD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9" name="Овал 108">
                <a:extLst>
                  <a:ext uri="{FF2B5EF4-FFF2-40B4-BE49-F238E27FC236}">
                    <a16:creationId xmlns:a16="http://schemas.microsoft.com/office/drawing/2014/main" id="{8241F730-FBF8-4E45-819B-E5ABD75EC078}"/>
                  </a:ext>
                </a:extLst>
              </p:cNvPr>
              <p:cNvSpPr/>
              <p:nvPr/>
            </p:nvSpPr>
            <p:spPr>
              <a:xfrm rot="16200000">
                <a:off x="1087007" y="1802971"/>
                <a:ext cx="988289" cy="1181101"/>
              </a:xfrm>
              <a:prstGeom prst="ellipse">
                <a:avLst/>
              </a:prstGeom>
              <a:solidFill>
                <a:srgbClr val="F3F3F3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715B62EB-3EAA-453E-A547-091C7E491844}"/>
              </a:ext>
            </a:extLst>
          </p:cNvPr>
          <p:cNvSpPr txBox="1"/>
          <p:nvPr/>
        </p:nvSpPr>
        <p:spPr>
          <a:xfrm>
            <a:off x="1816756" y="2500763"/>
            <a:ext cx="5725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C2831EED-8F5A-4DDB-9B7A-2BF0E1D5C832}"/>
              </a:ext>
            </a:extLst>
          </p:cNvPr>
          <p:cNvSpPr txBox="1"/>
          <p:nvPr/>
        </p:nvSpPr>
        <p:spPr>
          <a:xfrm>
            <a:off x="1816757" y="4581553"/>
            <a:ext cx="5725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E89D156-472D-4902-94C4-49E56372C510}"/>
              </a:ext>
            </a:extLst>
          </p:cNvPr>
          <p:cNvSpPr txBox="1"/>
          <p:nvPr/>
        </p:nvSpPr>
        <p:spPr>
          <a:xfrm>
            <a:off x="1816758" y="6654541"/>
            <a:ext cx="5725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45E79D3-64CD-4EC4-AD61-6062291F81DD}"/>
              </a:ext>
            </a:extLst>
          </p:cNvPr>
          <p:cNvSpPr txBox="1"/>
          <p:nvPr/>
        </p:nvSpPr>
        <p:spPr>
          <a:xfrm>
            <a:off x="1817220" y="8737593"/>
            <a:ext cx="5725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A53F7D7-439D-4600-816B-506813E52A20}"/>
              </a:ext>
            </a:extLst>
          </p:cNvPr>
          <p:cNvSpPr txBox="1"/>
          <p:nvPr/>
        </p:nvSpPr>
        <p:spPr>
          <a:xfrm>
            <a:off x="10095579" y="2583582"/>
            <a:ext cx="5725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F05DD54-B3E0-4A73-918B-608E74EA0439}"/>
              </a:ext>
            </a:extLst>
          </p:cNvPr>
          <p:cNvSpPr txBox="1"/>
          <p:nvPr/>
        </p:nvSpPr>
        <p:spPr>
          <a:xfrm>
            <a:off x="10110820" y="4591618"/>
            <a:ext cx="5725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8E32A68-0FB6-4ED0-9921-2B0592AFFE9D}"/>
              </a:ext>
            </a:extLst>
          </p:cNvPr>
          <p:cNvSpPr txBox="1"/>
          <p:nvPr/>
        </p:nvSpPr>
        <p:spPr>
          <a:xfrm>
            <a:off x="10110819" y="6654541"/>
            <a:ext cx="5725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0ADE1DB-FF8A-4C64-B8D9-48E6C73C507E}"/>
              </a:ext>
            </a:extLst>
          </p:cNvPr>
          <p:cNvSpPr txBox="1"/>
          <p:nvPr/>
        </p:nvSpPr>
        <p:spPr>
          <a:xfrm>
            <a:off x="10110819" y="8727528"/>
            <a:ext cx="5725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Ваш текст</a:t>
            </a:r>
          </a:p>
        </p:txBody>
      </p:sp>
      <p:pic>
        <p:nvPicPr>
          <p:cNvPr id="124" name="Рисунок 123" descr="Лупа">
            <a:extLst>
              <a:ext uri="{FF2B5EF4-FFF2-40B4-BE49-F238E27FC236}">
                <a16:creationId xmlns:a16="http://schemas.microsoft.com/office/drawing/2014/main" id="{389A18BD-5565-4BD2-BAD8-3B8A9F8B27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203" y="3856547"/>
            <a:ext cx="914400" cy="966708"/>
          </a:xfrm>
          <a:prstGeom prst="rect">
            <a:avLst/>
          </a:prstGeom>
        </p:spPr>
      </p:pic>
      <p:pic>
        <p:nvPicPr>
          <p:cNvPr id="125" name="Рисунок 124" descr="Будильник">
            <a:extLst>
              <a:ext uri="{FF2B5EF4-FFF2-40B4-BE49-F238E27FC236}">
                <a16:creationId xmlns:a16="http://schemas.microsoft.com/office/drawing/2014/main" id="{90F0F896-ED42-4DF9-B7B4-162A56D355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05184" y="1788227"/>
            <a:ext cx="999773" cy="1056965"/>
          </a:xfrm>
          <a:prstGeom prst="rect">
            <a:avLst/>
          </a:prstGeom>
        </p:spPr>
      </p:pic>
      <p:pic>
        <p:nvPicPr>
          <p:cNvPr id="127" name="Рисунок 126" descr="Часы">
            <a:extLst>
              <a:ext uri="{FF2B5EF4-FFF2-40B4-BE49-F238E27FC236}">
                <a16:creationId xmlns:a16="http://schemas.microsoft.com/office/drawing/2014/main" id="{51F7FE71-C62C-41B7-B7F5-24C989614E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5879" y="5915462"/>
            <a:ext cx="914400" cy="966708"/>
          </a:xfrm>
          <a:prstGeom prst="rect">
            <a:avLst/>
          </a:prstGeom>
        </p:spPr>
      </p:pic>
      <p:pic>
        <p:nvPicPr>
          <p:cNvPr id="128" name="Рисунок 127" descr="Земля">
            <a:extLst>
              <a:ext uri="{FF2B5EF4-FFF2-40B4-BE49-F238E27FC236}">
                <a16:creationId xmlns:a16="http://schemas.microsoft.com/office/drawing/2014/main" id="{3291DE04-1A82-4093-A885-15582176D6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71207" y="8061196"/>
            <a:ext cx="914400" cy="966708"/>
          </a:xfrm>
          <a:prstGeom prst="rect">
            <a:avLst/>
          </a:prstGeom>
        </p:spPr>
      </p:pic>
      <p:pic>
        <p:nvPicPr>
          <p:cNvPr id="129" name="Рисунок 128" descr="Атом">
            <a:extLst>
              <a:ext uri="{FF2B5EF4-FFF2-40B4-BE49-F238E27FC236}">
                <a16:creationId xmlns:a16="http://schemas.microsoft.com/office/drawing/2014/main" id="{D3B33A10-4705-452C-87EE-C84B98C549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71207" y="6002847"/>
            <a:ext cx="914400" cy="966708"/>
          </a:xfrm>
          <a:prstGeom prst="rect">
            <a:avLst/>
          </a:prstGeom>
        </p:spPr>
      </p:pic>
      <p:pic>
        <p:nvPicPr>
          <p:cNvPr id="130" name="Рисунок 129" descr="Лампочка">
            <a:extLst>
              <a:ext uri="{FF2B5EF4-FFF2-40B4-BE49-F238E27FC236}">
                <a16:creationId xmlns:a16="http://schemas.microsoft.com/office/drawing/2014/main" id="{6540B095-F85C-4B91-A58F-64CA65F99DA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8194" y="1718155"/>
            <a:ext cx="1012084" cy="1069980"/>
          </a:xfrm>
          <a:prstGeom prst="rect">
            <a:avLst/>
          </a:prstGeom>
        </p:spPr>
      </p:pic>
      <p:pic>
        <p:nvPicPr>
          <p:cNvPr id="131" name="Рисунок 130" descr="Отправить">
            <a:extLst>
              <a:ext uri="{FF2B5EF4-FFF2-40B4-BE49-F238E27FC236}">
                <a16:creationId xmlns:a16="http://schemas.microsoft.com/office/drawing/2014/main" id="{397153FE-C004-4DCA-A2A5-B97BA0FCA0E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90527" y="7977350"/>
            <a:ext cx="914400" cy="966708"/>
          </a:xfrm>
          <a:prstGeom prst="rect">
            <a:avLst/>
          </a:prstGeom>
        </p:spPr>
      </p:pic>
      <p:pic>
        <p:nvPicPr>
          <p:cNvPr id="132" name="Рисунок 131" descr="Лампочка и шестеренка">
            <a:extLst>
              <a:ext uri="{FF2B5EF4-FFF2-40B4-BE49-F238E27FC236}">
                <a16:creationId xmlns:a16="http://schemas.microsoft.com/office/drawing/2014/main" id="{C26C8676-41C6-442C-AB92-8C6B13B655C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838165" y="3805348"/>
            <a:ext cx="1014149" cy="1072163"/>
          </a:xfrm>
          <a:prstGeom prst="rect">
            <a:avLst/>
          </a:prstGeom>
        </p:spPr>
      </p:pic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0529BCEB-752E-424A-B96D-829601E8636B}"/>
              </a:ext>
            </a:extLst>
          </p:cNvPr>
          <p:cNvGrpSpPr/>
          <p:nvPr/>
        </p:nvGrpSpPr>
        <p:grpSpPr>
          <a:xfrm>
            <a:off x="-304800" y="-361396"/>
            <a:ext cx="3846888" cy="3846888"/>
            <a:chOff x="-335651" y="-367135"/>
            <a:chExt cx="3846888" cy="3846888"/>
          </a:xfrm>
        </p:grpSpPr>
        <p:pic>
          <p:nvPicPr>
            <p:cNvPr id="134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4D24D3D1-BFB6-4743-9656-B05983879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767963FD-6685-4162-A613-51710C352E8D}"/>
                </a:ext>
              </a:extLst>
            </p:cNvPr>
            <p:cNvSpPr txBox="1"/>
            <p:nvPr/>
          </p:nvSpPr>
          <p:spPr>
            <a:xfrm rot="21066858">
              <a:off x="133610" y="402146"/>
              <a:ext cx="268972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6 и более объектов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87A7135-F695-47D5-8404-D344E8DA93F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74823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7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0F5B2-646F-4C46-9C5D-8C63183DB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22860"/>
            <a:ext cx="15163800" cy="2209800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Иконки для вашей презентации</a:t>
            </a:r>
            <a:b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dirty="0"/>
              <a:t>(Вы можете менять цвет иконок! Для этого необходимо нажать на изображение и во вкладке «формат» ─&gt; «заливка рисунка» выбрать нужный цвет)</a:t>
            </a:r>
          </a:p>
        </p:txBody>
      </p:sp>
      <p:pic>
        <p:nvPicPr>
          <p:cNvPr id="5" name="Рисунок 4" descr="Одна шестеренка">
            <a:extLst>
              <a:ext uri="{FF2B5EF4-FFF2-40B4-BE49-F238E27FC236}">
                <a16:creationId xmlns:a16="http://schemas.microsoft.com/office/drawing/2014/main" id="{C6C54A1C-9D71-4EB1-8EE2-C062814DD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0580" y="2409452"/>
            <a:ext cx="914400" cy="966708"/>
          </a:xfrm>
          <a:prstGeom prst="rect">
            <a:avLst/>
          </a:prstGeom>
        </p:spPr>
      </p:pic>
      <p:pic>
        <p:nvPicPr>
          <p:cNvPr id="7" name="Рисунок 6" descr="Линейчатая диаграмма">
            <a:extLst>
              <a:ext uri="{FF2B5EF4-FFF2-40B4-BE49-F238E27FC236}">
                <a16:creationId xmlns:a16="http://schemas.microsoft.com/office/drawing/2014/main" id="{AC4753B8-F2FD-4DC4-B6A3-E81D23E895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08896" y="5301034"/>
            <a:ext cx="914400" cy="966708"/>
          </a:xfrm>
          <a:prstGeom prst="rect">
            <a:avLst/>
          </a:prstGeom>
        </p:spPr>
      </p:pic>
      <p:pic>
        <p:nvPicPr>
          <p:cNvPr id="9" name="Рисунок 8" descr="Тенденция к повышению">
            <a:extLst>
              <a:ext uri="{FF2B5EF4-FFF2-40B4-BE49-F238E27FC236}">
                <a16:creationId xmlns:a16="http://schemas.microsoft.com/office/drawing/2014/main" id="{6D56204C-0E86-4F72-B865-19380D92C2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78013" y="5313469"/>
            <a:ext cx="914400" cy="966708"/>
          </a:xfrm>
          <a:prstGeom prst="rect">
            <a:avLst/>
          </a:prstGeom>
        </p:spPr>
      </p:pic>
      <p:pic>
        <p:nvPicPr>
          <p:cNvPr id="11" name="Рисунок 10" descr="Презентация с линейчатой диаграммой">
            <a:extLst>
              <a:ext uri="{FF2B5EF4-FFF2-40B4-BE49-F238E27FC236}">
                <a16:creationId xmlns:a16="http://schemas.microsoft.com/office/drawing/2014/main" id="{692D3E85-7CFC-40A3-A809-B7D0A2D757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994594" y="4461982"/>
            <a:ext cx="914400" cy="966708"/>
          </a:xfrm>
          <a:prstGeom prst="rect">
            <a:avLst/>
          </a:prstGeom>
        </p:spPr>
      </p:pic>
      <p:pic>
        <p:nvPicPr>
          <p:cNvPr id="13" name="Рисунок 12" descr="Презентация с круговой диаграммой">
            <a:extLst>
              <a:ext uri="{FF2B5EF4-FFF2-40B4-BE49-F238E27FC236}">
                <a16:creationId xmlns:a16="http://schemas.microsoft.com/office/drawing/2014/main" id="{7BBA25B0-8669-4095-8FA5-76A566487C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000662" y="4476619"/>
            <a:ext cx="914400" cy="966708"/>
          </a:xfrm>
          <a:prstGeom prst="rect">
            <a:avLst/>
          </a:prstGeom>
        </p:spPr>
      </p:pic>
      <p:pic>
        <p:nvPicPr>
          <p:cNvPr id="15" name="Рисунок 14" descr="Круговая диаграмма">
            <a:extLst>
              <a:ext uri="{FF2B5EF4-FFF2-40B4-BE49-F238E27FC236}">
                <a16:creationId xmlns:a16="http://schemas.microsoft.com/office/drawing/2014/main" id="{CB045487-B640-49AF-8A8A-48AACBFF51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46670" y="6444068"/>
            <a:ext cx="914400" cy="966708"/>
          </a:xfrm>
          <a:prstGeom prst="rect">
            <a:avLst/>
          </a:prstGeom>
        </p:spPr>
      </p:pic>
      <p:pic>
        <p:nvPicPr>
          <p:cNvPr id="17" name="Рисунок 16" descr="Секундомер">
            <a:extLst>
              <a:ext uri="{FF2B5EF4-FFF2-40B4-BE49-F238E27FC236}">
                <a16:creationId xmlns:a16="http://schemas.microsoft.com/office/drawing/2014/main" id="{6F73E10F-87CA-4B99-9750-B19C39AD1B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14241" y="7423111"/>
            <a:ext cx="914400" cy="966708"/>
          </a:xfrm>
          <a:prstGeom prst="rect">
            <a:avLst/>
          </a:prstGeom>
        </p:spPr>
      </p:pic>
      <p:pic>
        <p:nvPicPr>
          <p:cNvPr id="21" name="Рисунок 20" descr="Шестеренки">
            <a:extLst>
              <a:ext uri="{FF2B5EF4-FFF2-40B4-BE49-F238E27FC236}">
                <a16:creationId xmlns:a16="http://schemas.microsoft.com/office/drawing/2014/main" id="{2E92A65E-E23E-480C-8977-43209EFC3C2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01966" y="2409452"/>
            <a:ext cx="914400" cy="966708"/>
          </a:xfrm>
          <a:prstGeom prst="rect">
            <a:avLst/>
          </a:prstGeom>
        </p:spPr>
      </p:pic>
      <p:pic>
        <p:nvPicPr>
          <p:cNvPr id="23" name="Рисунок 22" descr="Голова с шестеренками">
            <a:extLst>
              <a:ext uri="{FF2B5EF4-FFF2-40B4-BE49-F238E27FC236}">
                <a16:creationId xmlns:a16="http://schemas.microsoft.com/office/drawing/2014/main" id="{DFA697CA-5E4F-4D69-BA74-D68A6E7CC4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237390" y="2385431"/>
            <a:ext cx="914400" cy="966708"/>
          </a:xfrm>
          <a:prstGeom prst="rect">
            <a:avLst/>
          </a:prstGeom>
        </p:spPr>
      </p:pic>
      <p:pic>
        <p:nvPicPr>
          <p:cNvPr id="25" name="Рисунок 24" descr="Лампочка">
            <a:extLst>
              <a:ext uri="{FF2B5EF4-FFF2-40B4-BE49-F238E27FC236}">
                <a16:creationId xmlns:a16="http://schemas.microsoft.com/office/drawing/2014/main" id="{7135F6D2-3AA8-4836-8ACB-2C0511D34BB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207072" y="5324151"/>
            <a:ext cx="914400" cy="966708"/>
          </a:xfrm>
          <a:prstGeom prst="rect">
            <a:avLst/>
          </a:prstGeom>
        </p:spPr>
      </p:pic>
      <p:pic>
        <p:nvPicPr>
          <p:cNvPr id="27" name="Рисунок 26" descr="Лупа">
            <a:extLst>
              <a:ext uri="{FF2B5EF4-FFF2-40B4-BE49-F238E27FC236}">
                <a16:creationId xmlns:a16="http://schemas.microsoft.com/office/drawing/2014/main" id="{BDE0DFBF-3720-495B-978F-F2F6A41AB9C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146263" y="5367488"/>
            <a:ext cx="914400" cy="966708"/>
          </a:xfrm>
          <a:prstGeom prst="rect">
            <a:avLst/>
          </a:prstGeom>
        </p:spPr>
      </p:pic>
      <p:pic>
        <p:nvPicPr>
          <p:cNvPr id="29" name="Рисунок 28" descr="Скрепка">
            <a:extLst>
              <a:ext uri="{FF2B5EF4-FFF2-40B4-BE49-F238E27FC236}">
                <a16:creationId xmlns:a16="http://schemas.microsoft.com/office/drawing/2014/main" id="{D27EDAD7-CD6D-4A64-B73A-804184ED810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200057" y="5391019"/>
            <a:ext cx="914400" cy="966708"/>
          </a:xfrm>
          <a:prstGeom prst="rect">
            <a:avLst/>
          </a:prstGeom>
        </p:spPr>
      </p:pic>
      <p:pic>
        <p:nvPicPr>
          <p:cNvPr id="31" name="Рисунок 30" descr="Бумага">
            <a:extLst>
              <a:ext uri="{FF2B5EF4-FFF2-40B4-BE49-F238E27FC236}">
                <a16:creationId xmlns:a16="http://schemas.microsoft.com/office/drawing/2014/main" id="{9166A531-1B56-4E01-9E91-AB0417FCCB8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195815" y="4413248"/>
            <a:ext cx="914400" cy="966708"/>
          </a:xfrm>
          <a:prstGeom prst="rect">
            <a:avLst/>
          </a:prstGeom>
        </p:spPr>
      </p:pic>
      <p:pic>
        <p:nvPicPr>
          <p:cNvPr id="33" name="Рисунок 32" descr="Документ">
            <a:extLst>
              <a:ext uri="{FF2B5EF4-FFF2-40B4-BE49-F238E27FC236}">
                <a16:creationId xmlns:a16="http://schemas.microsoft.com/office/drawing/2014/main" id="{473A693C-C47C-498E-8EEF-44D5FDF42D8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200531" y="4413248"/>
            <a:ext cx="914400" cy="966708"/>
          </a:xfrm>
          <a:prstGeom prst="rect">
            <a:avLst/>
          </a:prstGeom>
        </p:spPr>
      </p:pic>
      <p:pic>
        <p:nvPicPr>
          <p:cNvPr id="35" name="Рисунок 34" descr="Доска-планшет">
            <a:extLst>
              <a:ext uri="{FF2B5EF4-FFF2-40B4-BE49-F238E27FC236}">
                <a16:creationId xmlns:a16="http://schemas.microsoft.com/office/drawing/2014/main" id="{45999A85-0EC4-4B2B-A4C1-9F3A8ABF8942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211798" y="4437454"/>
            <a:ext cx="914400" cy="966708"/>
          </a:xfrm>
          <a:prstGeom prst="rect">
            <a:avLst/>
          </a:prstGeom>
        </p:spPr>
      </p:pic>
      <p:pic>
        <p:nvPicPr>
          <p:cNvPr id="37" name="Рисунок 36" descr="Папка">
            <a:extLst>
              <a:ext uri="{FF2B5EF4-FFF2-40B4-BE49-F238E27FC236}">
                <a16:creationId xmlns:a16="http://schemas.microsoft.com/office/drawing/2014/main" id="{1ED953DA-3C5E-4F6F-98F2-1E9C0E5EBBA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128931" y="4433460"/>
            <a:ext cx="914400" cy="966708"/>
          </a:xfrm>
          <a:prstGeom prst="rect">
            <a:avLst/>
          </a:prstGeom>
        </p:spPr>
      </p:pic>
      <p:pic>
        <p:nvPicPr>
          <p:cNvPr id="39" name="Рисунок 38" descr="Портфель">
            <a:extLst>
              <a:ext uri="{FF2B5EF4-FFF2-40B4-BE49-F238E27FC236}">
                <a16:creationId xmlns:a16="http://schemas.microsoft.com/office/drawing/2014/main" id="{90167056-C395-444A-B41D-D65090A95CA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130394" y="6450784"/>
            <a:ext cx="914400" cy="966708"/>
          </a:xfrm>
          <a:prstGeom prst="rect">
            <a:avLst/>
          </a:prstGeom>
        </p:spPr>
      </p:pic>
      <p:pic>
        <p:nvPicPr>
          <p:cNvPr id="41" name="Рисунок 40" descr="Собрание">
            <a:extLst>
              <a:ext uri="{FF2B5EF4-FFF2-40B4-BE49-F238E27FC236}">
                <a16:creationId xmlns:a16="http://schemas.microsoft.com/office/drawing/2014/main" id="{053E4838-0A31-4A53-8BB8-8816B69FC984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190249" y="3415979"/>
            <a:ext cx="914400" cy="966708"/>
          </a:xfrm>
          <a:prstGeom prst="rect">
            <a:avLst/>
          </a:prstGeom>
        </p:spPr>
      </p:pic>
      <p:pic>
        <p:nvPicPr>
          <p:cNvPr id="43" name="Рисунок 42" descr="Конференц-зал">
            <a:extLst>
              <a:ext uri="{FF2B5EF4-FFF2-40B4-BE49-F238E27FC236}">
                <a16:creationId xmlns:a16="http://schemas.microsoft.com/office/drawing/2014/main" id="{205B51A5-EB5B-4804-A906-886C5D2E3290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207747" y="3410865"/>
            <a:ext cx="914400" cy="966708"/>
          </a:xfrm>
          <a:prstGeom prst="rect">
            <a:avLst/>
          </a:prstGeom>
        </p:spPr>
      </p:pic>
      <p:pic>
        <p:nvPicPr>
          <p:cNvPr id="45" name="Рисунок 44" descr="Отзыв клиента">
            <a:extLst>
              <a:ext uri="{FF2B5EF4-FFF2-40B4-BE49-F238E27FC236}">
                <a16:creationId xmlns:a16="http://schemas.microsoft.com/office/drawing/2014/main" id="{572EFAE3-3C7E-47EA-9347-015F409AEEA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132624" y="3418762"/>
            <a:ext cx="914400" cy="966708"/>
          </a:xfrm>
          <a:prstGeom prst="rect">
            <a:avLst/>
          </a:prstGeom>
        </p:spPr>
      </p:pic>
      <p:pic>
        <p:nvPicPr>
          <p:cNvPr id="47" name="Рисунок 46" descr="Мозговой штурм группы">
            <a:extLst>
              <a:ext uri="{FF2B5EF4-FFF2-40B4-BE49-F238E27FC236}">
                <a16:creationId xmlns:a16="http://schemas.microsoft.com/office/drawing/2014/main" id="{D98A45CE-54C3-4DD2-83A5-D4AFAA206CCB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206078" y="3351706"/>
            <a:ext cx="914400" cy="966708"/>
          </a:xfrm>
          <a:prstGeom prst="rect">
            <a:avLst/>
          </a:prstGeom>
        </p:spPr>
      </p:pic>
      <p:pic>
        <p:nvPicPr>
          <p:cNvPr id="49" name="Рисунок 48" descr="Целевая аудитория">
            <a:extLst>
              <a:ext uri="{FF2B5EF4-FFF2-40B4-BE49-F238E27FC236}">
                <a16:creationId xmlns:a16="http://schemas.microsoft.com/office/drawing/2014/main" id="{747E19FB-42C2-4D33-9E23-F9CA999602BC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9134718" y="3411695"/>
            <a:ext cx="914400" cy="966708"/>
          </a:xfrm>
          <a:prstGeom prst="rect">
            <a:avLst/>
          </a:prstGeom>
        </p:spPr>
      </p:pic>
      <p:pic>
        <p:nvPicPr>
          <p:cNvPr id="51" name="Рисунок 50" descr="Вопросы">
            <a:extLst>
              <a:ext uri="{FF2B5EF4-FFF2-40B4-BE49-F238E27FC236}">
                <a16:creationId xmlns:a16="http://schemas.microsoft.com/office/drawing/2014/main" id="{B4C13A9C-B470-4A1A-9831-80A0211F9CBF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9996097" y="3265845"/>
            <a:ext cx="914400" cy="966708"/>
          </a:xfrm>
          <a:prstGeom prst="rect">
            <a:avLst/>
          </a:prstGeom>
        </p:spPr>
      </p:pic>
      <p:pic>
        <p:nvPicPr>
          <p:cNvPr id="53" name="Рисунок 52" descr="Человек с идеей">
            <a:extLst>
              <a:ext uri="{FF2B5EF4-FFF2-40B4-BE49-F238E27FC236}">
                <a16:creationId xmlns:a16="http://schemas.microsoft.com/office/drawing/2014/main" id="{FDDD86E7-9CB7-4B6D-8AA4-B166A96564D5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220318" y="3296457"/>
            <a:ext cx="914400" cy="966708"/>
          </a:xfrm>
          <a:prstGeom prst="rect">
            <a:avLst/>
          </a:prstGeom>
        </p:spPr>
      </p:pic>
      <p:pic>
        <p:nvPicPr>
          <p:cNvPr id="55" name="Рисунок 54" descr="Расширение бизнеса">
            <a:extLst>
              <a:ext uri="{FF2B5EF4-FFF2-40B4-BE49-F238E27FC236}">
                <a16:creationId xmlns:a16="http://schemas.microsoft.com/office/drawing/2014/main" id="{5BE38D06-9408-46A9-896A-67BF844296CD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200057" y="3423570"/>
            <a:ext cx="914400" cy="966708"/>
          </a:xfrm>
          <a:prstGeom prst="rect">
            <a:avLst/>
          </a:prstGeom>
        </p:spPr>
      </p:pic>
      <p:pic>
        <p:nvPicPr>
          <p:cNvPr id="57" name="Рисунок 56" descr="Пользовательская сеть">
            <a:extLst>
              <a:ext uri="{FF2B5EF4-FFF2-40B4-BE49-F238E27FC236}">
                <a16:creationId xmlns:a16="http://schemas.microsoft.com/office/drawing/2014/main" id="{F71BEB8F-16C3-454F-848E-84BD5EF70CB6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8229600" y="2324100"/>
            <a:ext cx="914400" cy="966708"/>
          </a:xfrm>
          <a:prstGeom prst="rect">
            <a:avLst/>
          </a:prstGeom>
        </p:spPr>
      </p:pic>
      <p:pic>
        <p:nvPicPr>
          <p:cNvPr id="59" name="Рисунок 58" descr="Подключения">
            <a:extLst>
              <a:ext uri="{FF2B5EF4-FFF2-40B4-BE49-F238E27FC236}">
                <a16:creationId xmlns:a16="http://schemas.microsoft.com/office/drawing/2014/main" id="{AD11D2A4-4390-4051-A0F6-F44F095B048D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9278568" y="2407017"/>
            <a:ext cx="914400" cy="966708"/>
          </a:xfrm>
          <a:prstGeom prst="rect">
            <a:avLst/>
          </a:prstGeom>
        </p:spPr>
      </p:pic>
      <p:pic>
        <p:nvPicPr>
          <p:cNvPr id="61" name="Рисунок 60" descr="Рукопожатие">
            <a:extLst>
              <a:ext uri="{FF2B5EF4-FFF2-40B4-BE49-F238E27FC236}">
                <a16:creationId xmlns:a16="http://schemas.microsoft.com/office/drawing/2014/main" id="{F99F4A57-2A33-401A-A014-7E0DE072E13E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7184894" y="2449440"/>
            <a:ext cx="914400" cy="966708"/>
          </a:xfrm>
          <a:prstGeom prst="rect">
            <a:avLst/>
          </a:prstGeom>
        </p:spPr>
      </p:pic>
      <p:pic>
        <p:nvPicPr>
          <p:cNvPr id="63" name="Рисунок 62" descr="Перекидной календарь">
            <a:extLst>
              <a:ext uri="{FF2B5EF4-FFF2-40B4-BE49-F238E27FC236}">
                <a16:creationId xmlns:a16="http://schemas.microsoft.com/office/drawing/2014/main" id="{AA764278-312B-46D2-BABA-1F19D0D604CA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986539" y="4402587"/>
            <a:ext cx="914400" cy="966708"/>
          </a:xfrm>
          <a:prstGeom prst="rect">
            <a:avLst/>
          </a:prstGeom>
        </p:spPr>
      </p:pic>
      <p:pic>
        <p:nvPicPr>
          <p:cNvPr id="65" name="Рисунок 64" descr="Ежедневник">
            <a:extLst>
              <a:ext uri="{FF2B5EF4-FFF2-40B4-BE49-F238E27FC236}">
                <a16:creationId xmlns:a16="http://schemas.microsoft.com/office/drawing/2014/main" id="{B812D9EA-DA59-4D77-AFD7-9E178F59F6FE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9149272" y="4393533"/>
            <a:ext cx="914400" cy="966708"/>
          </a:xfrm>
          <a:prstGeom prst="rect">
            <a:avLst/>
          </a:prstGeom>
        </p:spPr>
      </p:pic>
      <p:pic>
        <p:nvPicPr>
          <p:cNvPr id="67" name="Рисунок 66" descr="Контрольный список (справа налево)">
            <a:extLst>
              <a:ext uri="{FF2B5EF4-FFF2-40B4-BE49-F238E27FC236}">
                <a16:creationId xmlns:a16="http://schemas.microsoft.com/office/drawing/2014/main" id="{93555963-49F5-421F-9BDB-BACC87ACCA2A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8160144" y="4433460"/>
            <a:ext cx="914400" cy="966708"/>
          </a:xfrm>
          <a:prstGeom prst="rect">
            <a:avLst/>
          </a:prstGeom>
        </p:spPr>
      </p:pic>
      <p:pic>
        <p:nvPicPr>
          <p:cNvPr id="69" name="Рисунок 68" descr="Список">
            <a:extLst>
              <a:ext uri="{FF2B5EF4-FFF2-40B4-BE49-F238E27FC236}">
                <a16:creationId xmlns:a16="http://schemas.microsoft.com/office/drawing/2014/main" id="{8804BD65-AE4D-47DE-A36F-2E8331FF9325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6210001" y="4437454"/>
            <a:ext cx="914400" cy="966708"/>
          </a:xfrm>
          <a:prstGeom prst="rect">
            <a:avLst/>
          </a:prstGeom>
        </p:spPr>
      </p:pic>
      <p:pic>
        <p:nvPicPr>
          <p:cNvPr id="71" name="Рисунок 70" descr="Презентация с контрольным списком">
            <a:extLst>
              <a:ext uri="{FF2B5EF4-FFF2-40B4-BE49-F238E27FC236}">
                <a16:creationId xmlns:a16="http://schemas.microsoft.com/office/drawing/2014/main" id="{D3087094-61CA-4E78-AAEB-7E27AA653C71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3958581" y="4474603"/>
            <a:ext cx="914400" cy="966708"/>
          </a:xfrm>
          <a:prstGeom prst="rect">
            <a:avLst/>
          </a:prstGeom>
        </p:spPr>
      </p:pic>
      <p:pic>
        <p:nvPicPr>
          <p:cNvPr id="73" name="Рисунок 72" descr="Презентация с организационной диаграммой">
            <a:extLst>
              <a:ext uri="{FF2B5EF4-FFF2-40B4-BE49-F238E27FC236}">
                <a16:creationId xmlns:a16="http://schemas.microsoft.com/office/drawing/2014/main" id="{E53A4245-0813-4416-942C-29A3D102EEF5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2832843" y="2388301"/>
            <a:ext cx="914400" cy="966708"/>
          </a:xfrm>
          <a:prstGeom prst="rect">
            <a:avLst/>
          </a:prstGeom>
        </p:spPr>
      </p:pic>
      <p:pic>
        <p:nvPicPr>
          <p:cNvPr id="75" name="Рисунок 74" descr="Будильник">
            <a:extLst>
              <a:ext uri="{FF2B5EF4-FFF2-40B4-BE49-F238E27FC236}">
                <a16:creationId xmlns:a16="http://schemas.microsoft.com/office/drawing/2014/main" id="{77B50C37-B668-42AF-9822-71B755D71224}"/>
              </a:ext>
            </a:extLst>
          </p:cNvPr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7054273" y="7473580"/>
            <a:ext cx="914400" cy="966708"/>
          </a:xfrm>
          <a:prstGeom prst="rect">
            <a:avLst/>
          </a:prstGeom>
        </p:spPr>
      </p:pic>
      <p:pic>
        <p:nvPicPr>
          <p:cNvPr id="77" name="Рисунок 76" descr="Банк">
            <a:extLst>
              <a:ext uri="{FF2B5EF4-FFF2-40B4-BE49-F238E27FC236}">
                <a16:creationId xmlns:a16="http://schemas.microsoft.com/office/drawing/2014/main" id="{C417576B-17BA-4953-9A93-52744502CB8C}"/>
              </a:ext>
            </a:extLst>
          </p:cNvPr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151790" y="7422349"/>
            <a:ext cx="914400" cy="966708"/>
          </a:xfrm>
          <a:prstGeom prst="rect">
            <a:avLst/>
          </a:prstGeom>
        </p:spPr>
      </p:pic>
      <p:pic>
        <p:nvPicPr>
          <p:cNvPr id="79" name="Рисунок 78" descr="Суд">
            <a:extLst>
              <a:ext uri="{FF2B5EF4-FFF2-40B4-BE49-F238E27FC236}">
                <a16:creationId xmlns:a16="http://schemas.microsoft.com/office/drawing/2014/main" id="{176BE26F-D1CF-457A-A3D6-D6DC41A740E9}"/>
              </a:ext>
            </a:extLst>
          </p:cNvPr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3161757" y="7475274"/>
            <a:ext cx="914400" cy="966708"/>
          </a:xfrm>
          <a:prstGeom prst="rect">
            <a:avLst/>
          </a:prstGeom>
        </p:spPr>
      </p:pic>
      <p:pic>
        <p:nvPicPr>
          <p:cNvPr id="81" name="Рисунок 80" descr="Дом">
            <a:extLst>
              <a:ext uri="{FF2B5EF4-FFF2-40B4-BE49-F238E27FC236}">
                <a16:creationId xmlns:a16="http://schemas.microsoft.com/office/drawing/2014/main" id="{931A1246-3807-4558-8786-C7B7CACEABFE}"/>
              </a:ext>
            </a:extLst>
          </p:cNvPr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4062930" y="7457198"/>
            <a:ext cx="914400" cy="966708"/>
          </a:xfrm>
          <a:prstGeom prst="rect">
            <a:avLst/>
          </a:prstGeom>
        </p:spPr>
      </p:pic>
      <p:pic>
        <p:nvPicPr>
          <p:cNvPr id="83" name="Рисунок 82" descr="Вопросительный знак">
            <a:extLst>
              <a:ext uri="{FF2B5EF4-FFF2-40B4-BE49-F238E27FC236}">
                <a16:creationId xmlns:a16="http://schemas.microsoft.com/office/drawing/2014/main" id="{EDBBA009-6046-4874-A793-FFE68CF59E54}"/>
              </a:ext>
            </a:extLst>
          </p:cNvPr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0063672" y="8478591"/>
            <a:ext cx="914400" cy="966708"/>
          </a:xfrm>
          <a:prstGeom prst="rect">
            <a:avLst/>
          </a:prstGeom>
        </p:spPr>
      </p:pic>
      <p:pic>
        <p:nvPicPr>
          <p:cNvPr id="85" name="Рисунок 84" descr="Восклицательный знак">
            <a:extLst>
              <a:ext uri="{FF2B5EF4-FFF2-40B4-BE49-F238E27FC236}">
                <a16:creationId xmlns:a16="http://schemas.microsoft.com/office/drawing/2014/main" id="{789B55A4-184A-417F-B7BC-69E2A84FF05E}"/>
              </a:ext>
            </a:extLst>
          </p:cNvPr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9082967" y="8511282"/>
            <a:ext cx="914400" cy="966708"/>
          </a:xfrm>
          <a:prstGeom prst="rect">
            <a:avLst/>
          </a:prstGeom>
        </p:spPr>
      </p:pic>
      <p:pic>
        <p:nvPicPr>
          <p:cNvPr id="87" name="Рисунок 86" descr="Звонок">
            <a:extLst>
              <a:ext uri="{FF2B5EF4-FFF2-40B4-BE49-F238E27FC236}">
                <a16:creationId xmlns:a16="http://schemas.microsoft.com/office/drawing/2014/main" id="{A44036A9-C12C-4DB9-B76D-33E08FBB6E8E}"/>
              </a:ext>
            </a:extLst>
          </p:cNvPr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1057789" y="7433209"/>
            <a:ext cx="914400" cy="966708"/>
          </a:xfrm>
          <a:prstGeom prst="rect">
            <a:avLst/>
          </a:prstGeom>
        </p:spPr>
      </p:pic>
      <p:pic>
        <p:nvPicPr>
          <p:cNvPr id="89" name="Рисунок 88" descr="Маркеры-галочки">
            <a:extLst>
              <a:ext uri="{FF2B5EF4-FFF2-40B4-BE49-F238E27FC236}">
                <a16:creationId xmlns:a16="http://schemas.microsoft.com/office/drawing/2014/main" id="{E5279B79-0824-4AC1-921D-33C43AAC46A2}"/>
              </a:ext>
            </a:extLst>
          </p:cNvPr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8095814" y="8503749"/>
            <a:ext cx="914400" cy="966708"/>
          </a:xfrm>
          <a:prstGeom prst="rect">
            <a:avLst/>
          </a:prstGeom>
        </p:spPr>
      </p:pic>
      <p:pic>
        <p:nvPicPr>
          <p:cNvPr id="91" name="Рисунок 90" descr="Добавление">
            <a:extLst>
              <a:ext uri="{FF2B5EF4-FFF2-40B4-BE49-F238E27FC236}">
                <a16:creationId xmlns:a16="http://schemas.microsoft.com/office/drawing/2014/main" id="{10976AC3-5337-49E6-867F-F6E11151837E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7025995" y="8480092"/>
            <a:ext cx="914400" cy="966708"/>
          </a:xfrm>
          <a:prstGeom prst="rect">
            <a:avLst/>
          </a:prstGeom>
        </p:spPr>
      </p:pic>
      <p:pic>
        <p:nvPicPr>
          <p:cNvPr id="95" name="Рисунок 94" descr="Поделиться с человеком">
            <a:extLst>
              <a:ext uri="{FF2B5EF4-FFF2-40B4-BE49-F238E27FC236}">
                <a16:creationId xmlns:a16="http://schemas.microsoft.com/office/drawing/2014/main" id="{23EA5E68-8D65-4D69-86FD-5297B31DA09E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1057789" y="2320304"/>
            <a:ext cx="914400" cy="966708"/>
          </a:xfrm>
          <a:prstGeom prst="rect">
            <a:avLst/>
          </a:prstGeom>
        </p:spPr>
      </p:pic>
      <p:pic>
        <p:nvPicPr>
          <p:cNvPr id="97" name="Рисунок 96" descr="Хлопушка-нумератор">
            <a:extLst>
              <a:ext uri="{FF2B5EF4-FFF2-40B4-BE49-F238E27FC236}">
                <a16:creationId xmlns:a16="http://schemas.microsoft.com/office/drawing/2014/main" id="{07F62ADD-46FF-4F19-9E78-9FEEBDBA74F0}"/>
              </a:ext>
            </a:extLst>
          </p:cNvPr>
          <p:cNvPicPr>
            <a:picLocks noChangeAspect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5121472" y="7413136"/>
            <a:ext cx="914400" cy="966708"/>
          </a:xfrm>
          <a:prstGeom prst="rect">
            <a:avLst/>
          </a:prstGeom>
        </p:spPr>
      </p:pic>
      <p:pic>
        <p:nvPicPr>
          <p:cNvPr id="99" name="Рисунок 98" descr="Речь">
            <a:extLst>
              <a:ext uri="{FF2B5EF4-FFF2-40B4-BE49-F238E27FC236}">
                <a16:creationId xmlns:a16="http://schemas.microsoft.com/office/drawing/2014/main" id="{3C6DDB4A-9311-4827-A859-74ADA1336684}"/>
              </a:ext>
            </a:extLst>
          </p:cNvPr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3136630" y="8541621"/>
            <a:ext cx="914400" cy="966708"/>
          </a:xfrm>
          <a:prstGeom prst="rect">
            <a:avLst/>
          </a:prstGeom>
        </p:spPr>
      </p:pic>
      <p:pic>
        <p:nvPicPr>
          <p:cNvPr id="101" name="Рисунок 100" descr="Чат (справа налево)">
            <a:extLst>
              <a:ext uri="{FF2B5EF4-FFF2-40B4-BE49-F238E27FC236}">
                <a16:creationId xmlns:a16="http://schemas.microsoft.com/office/drawing/2014/main" id="{669E134C-35AD-432E-8114-BF3EDE271BE1}"/>
              </a:ext>
            </a:extLst>
          </p:cNvPr>
          <p:cNvPicPr>
            <a:picLocks noChangeAspect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4082047" y="8511282"/>
            <a:ext cx="914400" cy="966708"/>
          </a:xfrm>
          <a:prstGeom prst="rect">
            <a:avLst/>
          </a:prstGeom>
        </p:spPr>
      </p:pic>
      <p:pic>
        <p:nvPicPr>
          <p:cNvPr id="103" name="Рисунок 102" descr="Чат">
            <a:extLst>
              <a:ext uri="{FF2B5EF4-FFF2-40B4-BE49-F238E27FC236}">
                <a16:creationId xmlns:a16="http://schemas.microsoft.com/office/drawing/2014/main" id="{3114F47D-BAA0-404E-B357-B839D09960FC}"/>
              </a:ext>
            </a:extLst>
          </p:cNvPr>
          <p:cNvPicPr>
            <a:picLocks noChangeAspect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5085589" y="8498799"/>
            <a:ext cx="914400" cy="966708"/>
          </a:xfrm>
          <a:prstGeom prst="rect">
            <a:avLst/>
          </a:prstGeom>
        </p:spPr>
      </p:pic>
      <p:pic>
        <p:nvPicPr>
          <p:cNvPr id="105" name="Рисунок 104" descr="Облачко с мыслями">
            <a:extLst>
              <a:ext uri="{FF2B5EF4-FFF2-40B4-BE49-F238E27FC236}">
                <a16:creationId xmlns:a16="http://schemas.microsoft.com/office/drawing/2014/main" id="{6138518A-EC6F-4BAB-95B7-65488EC5D9D8}"/>
              </a:ext>
            </a:extLst>
          </p:cNvPr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6134588" y="8541621"/>
            <a:ext cx="914400" cy="966708"/>
          </a:xfrm>
          <a:prstGeom prst="rect">
            <a:avLst/>
          </a:prstGeom>
        </p:spPr>
      </p:pic>
      <p:pic>
        <p:nvPicPr>
          <p:cNvPr id="107" name="Рисунок 106" descr="Конверт">
            <a:extLst>
              <a:ext uri="{FF2B5EF4-FFF2-40B4-BE49-F238E27FC236}">
                <a16:creationId xmlns:a16="http://schemas.microsoft.com/office/drawing/2014/main" id="{6251105C-01F3-459A-B958-C28477B3BBEF}"/>
              </a:ext>
            </a:extLst>
          </p:cNvPr>
          <p:cNvPicPr>
            <a:picLocks noChangeAspect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8160144" y="5381222"/>
            <a:ext cx="914400" cy="966708"/>
          </a:xfrm>
          <a:prstGeom prst="rect">
            <a:avLst/>
          </a:prstGeom>
        </p:spPr>
      </p:pic>
      <p:pic>
        <p:nvPicPr>
          <p:cNvPr id="109" name="Рисунок 108" descr="Отправить">
            <a:extLst>
              <a:ext uri="{FF2B5EF4-FFF2-40B4-BE49-F238E27FC236}">
                <a16:creationId xmlns:a16="http://schemas.microsoft.com/office/drawing/2014/main" id="{ACF6854A-75A1-457F-9D07-766CC909A0D5}"/>
              </a:ext>
            </a:extLst>
          </p:cNvPr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9139846" y="6371799"/>
            <a:ext cx="914400" cy="966708"/>
          </a:xfrm>
          <a:prstGeom prst="rect">
            <a:avLst/>
          </a:prstGeom>
        </p:spPr>
      </p:pic>
      <p:pic>
        <p:nvPicPr>
          <p:cNvPr id="111" name="Рисунок 110" descr="Телефонная трубка">
            <a:extLst>
              <a:ext uri="{FF2B5EF4-FFF2-40B4-BE49-F238E27FC236}">
                <a16:creationId xmlns:a16="http://schemas.microsoft.com/office/drawing/2014/main" id="{088BBBC6-4CD3-4763-8CA6-7C7BAFF8EEF8}"/>
              </a:ext>
            </a:extLst>
          </p:cNvPr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13044181" y="6387716"/>
            <a:ext cx="914400" cy="966708"/>
          </a:xfrm>
          <a:prstGeom prst="rect">
            <a:avLst/>
          </a:prstGeom>
        </p:spPr>
      </p:pic>
      <p:pic>
        <p:nvPicPr>
          <p:cNvPr id="113" name="Рисунок 112" descr="Телефон">
            <a:extLst>
              <a:ext uri="{FF2B5EF4-FFF2-40B4-BE49-F238E27FC236}">
                <a16:creationId xmlns:a16="http://schemas.microsoft.com/office/drawing/2014/main" id="{EFB537F5-F63E-42FB-B819-B84B98C3505C}"/>
              </a:ext>
            </a:extLst>
          </p:cNvPr>
          <p:cNvPicPr>
            <a:picLocks noChangeAspect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12016214" y="6331768"/>
            <a:ext cx="914400" cy="966708"/>
          </a:xfrm>
          <a:prstGeom prst="rect">
            <a:avLst/>
          </a:prstGeom>
        </p:spPr>
      </p:pic>
      <p:pic>
        <p:nvPicPr>
          <p:cNvPr id="115" name="Рисунок 114" descr="Газета">
            <a:extLst>
              <a:ext uri="{FF2B5EF4-FFF2-40B4-BE49-F238E27FC236}">
                <a16:creationId xmlns:a16="http://schemas.microsoft.com/office/drawing/2014/main" id="{B772D44B-3988-42B5-996C-8ABF5D1FE56E}"/>
              </a:ext>
            </a:extLst>
          </p:cNvPr>
          <p:cNvPicPr>
            <a:picLocks noChangeAspect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0048962" y="4413248"/>
            <a:ext cx="914400" cy="966708"/>
          </a:xfrm>
          <a:prstGeom prst="rect">
            <a:avLst/>
          </a:prstGeom>
        </p:spPr>
      </p:pic>
      <p:pic>
        <p:nvPicPr>
          <p:cNvPr id="117" name="Рисунок 116" descr="Маркетинг">
            <a:extLst>
              <a:ext uri="{FF2B5EF4-FFF2-40B4-BE49-F238E27FC236}">
                <a16:creationId xmlns:a16="http://schemas.microsoft.com/office/drawing/2014/main" id="{1BF90460-6078-47D2-BD7E-8970150D520F}"/>
              </a:ext>
            </a:extLst>
          </p:cNvPr>
          <p:cNvPicPr>
            <a:picLocks noChangeAspect="1"/>
          </p:cNvPicPr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2007692" y="7421062"/>
            <a:ext cx="914400" cy="966708"/>
          </a:xfrm>
          <a:prstGeom prst="rect">
            <a:avLst/>
          </a:prstGeom>
        </p:spPr>
      </p:pic>
      <p:pic>
        <p:nvPicPr>
          <p:cNvPr id="119" name="Рисунок 118" descr="Мегафон">
            <a:extLst>
              <a:ext uri="{FF2B5EF4-FFF2-40B4-BE49-F238E27FC236}">
                <a16:creationId xmlns:a16="http://schemas.microsoft.com/office/drawing/2014/main" id="{0BEF7E2A-59FE-4639-879A-1AEBB7C213D3}"/>
              </a:ext>
            </a:extLst>
          </p:cNvPr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2930115" y="7413136"/>
            <a:ext cx="914400" cy="966708"/>
          </a:xfrm>
          <a:prstGeom prst="rect">
            <a:avLst/>
          </a:prstGeom>
        </p:spPr>
      </p:pic>
      <p:pic>
        <p:nvPicPr>
          <p:cNvPr id="121" name="Рисунок 120" descr="Мужчина">
            <a:extLst>
              <a:ext uri="{FF2B5EF4-FFF2-40B4-BE49-F238E27FC236}">
                <a16:creationId xmlns:a16="http://schemas.microsoft.com/office/drawing/2014/main" id="{D7DE1C2B-4C35-475B-AE75-0710E3FE3F7A}"/>
              </a:ext>
            </a:extLst>
          </p:cNvPr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2832843" y="8418176"/>
            <a:ext cx="914400" cy="966708"/>
          </a:xfrm>
          <a:prstGeom prst="rect">
            <a:avLst/>
          </a:prstGeom>
        </p:spPr>
      </p:pic>
      <p:pic>
        <p:nvPicPr>
          <p:cNvPr id="123" name="Рисунок 122" descr="Женщина">
            <a:extLst>
              <a:ext uri="{FF2B5EF4-FFF2-40B4-BE49-F238E27FC236}">
                <a16:creationId xmlns:a16="http://schemas.microsoft.com/office/drawing/2014/main" id="{2DD12DB5-AB9D-40F1-87FB-3D9DB542467F}"/>
              </a:ext>
            </a:extLst>
          </p:cNvPr>
          <p:cNvPicPr>
            <a:picLocks noChangeAspect="1"/>
          </p:cNvPicPr>
          <p:nvPr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1900939" y="8418176"/>
            <a:ext cx="914400" cy="966708"/>
          </a:xfrm>
          <a:prstGeom prst="rect">
            <a:avLst/>
          </a:prstGeom>
        </p:spPr>
      </p:pic>
      <p:pic>
        <p:nvPicPr>
          <p:cNvPr id="125" name="Рисунок 124" descr="Книги">
            <a:extLst>
              <a:ext uri="{FF2B5EF4-FFF2-40B4-BE49-F238E27FC236}">
                <a16:creationId xmlns:a16="http://schemas.microsoft.com/office/drawing/2014/main" id="{F3291C87-4E2D-4CFE-BA1E-514F5D7F00D6}"/>
              </a:ext>
            </a:extLst>
          </p:cNvPr>
          <p:cNvPicPr>
            <a:picLocks noChangeAspect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7185740" y="5384335"/>
            <a:ext cx="914400" cy="966708"/>
          </a:xfrm>
          <a:prstGeom prst="rect">
            <a:avLst/>
          </a:prstGeom>
        </p:spPr>
      </p:pic>
      <p:pic>
        <p:nvPicPr>
          <p:cNvPr id="127" name="Рисунок 126" descr="Открытая книга">
            <a:extLst>
              <a:ext uri="{FF2B5EF4-FFF2-40B4-BE49-F238E27FC236}">
                <a16:creationId xmlns:a16="http://schemas.microsoft.com/office/drawing/2014/main" id="{95AAC3A4-F0BE-4B9F-AF24-A1D9371826A9}"/>
              </a:ext>
            </a:extLst>
          </p:cNvPr>
          <p:cNvPicPr>
            <a:picLocks noChangeAspect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7181414" y="6428371"/>
            <a:ext cx="914400" cy="966708"/>
          </a:xfrm>
          <a:prstGeom prst="rect">
            <a:avLst/>
          </a:prstGeom>
        </p:spPr>
      </p:pic>
      <p:pic>
        <p:nvPicPr>
          <p:cNvPr id="129" name="Рисунок 128" descr="Карандаш">
            <a:extLst>
              <a:ext uri="{FF2B5EF4-FFF2-40B4-BE49-F238E27FC236}">
                <a16:creationId xmlns:a16="http://schemas.microsoft.com/office/drawing/2014/main" id="{1284D9F7-81B5-4335-8EE2-DC5EDE0C7EC0}"/>
              </a:ext>
            </a:extLst>
          </p:cNvPr>
          <p:cNvPicPr>
            <a:picLocks noChangeAspect="1"/>
          </p:cNvPicPr>
          <p:nvPr/>
        </p:nvPicPr>
        <p:blipFill>
          <a:blip r:embed="rId1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143244" y="7451032"/>
            <a:ext cx="914400" cy="966708"/>
          </a:xfrm>
          <a:prstGeom prst="rect">
            <a:avLst/>
          </a:prstGeom>
        </p:spPr>
      </p:pic>
      <p:pic>
        <p:nvPicPr>
          <p:cNvPr id="131" name="Рисунок 130" descr="Колокол">
            <a:extLst>
              <a:ext uri="{FF2B5EF4-FFF2-40B4-BE49-F238E27FC236}">
                <a16:creationId xmlns:a16="http://schemas.microsoft.com/office/drawing/2014/main" id="{50181A1A-D14F-4248-B865-BF155E8686D0}"/>
              </a:ext>
            </a:extLst>
          </p:cNvPr>
          <p:cNvPicPr>
            <a:picLocks noChangeAspect="1"/>
          </p:cNvPicPr>
          <p:nvPr/>
        </p:nvPicPr>
        <p:blipFill>
          <a:blip r:embed="rId1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10064747" y="7417906"/>
            <a:ext cx="914400" cy="966708"/>
          </a:xfrm>
          <a:prstGeom prst="rect">
            <a:avLst/>
          </a:prstGeom>
        </p:spPr>
      </p:pic>
      <p:pic>
        <p:nvPicPr>
          <p:cNvPr id="133" name="Рисунок 132" descr="Глобус">
            <a:extLst>
              <a:ext uri="{FF2B5EF4-FFF2-40B4-BE49-F238E27FC236}">
                <a16:creationId xmlns:a16="http://schemas.microsoft.com/office/drawing/2014/main" id="{3592657A-28F8-429B-B2E3-DE07B0A1F838}"/>
              </a:ext>
            </a:extLst>
          </p:cNvPr>
          <p:cNvPicPr>
            <a:picLocks noChangeAspect="1"/>
          </p:cNvPicPr>
          <p:nvPr/>
        </p:nvPicPr>
        <p:blipFill>
          <a:blip r:embed="rId1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4181967" y="6498736"/>
            <a:ext cx="914400" cy="966708"/>
          </a:xfrm>
          <a:prstGeom prst="rect">
            <a:avLst/>
          </a:prstGeom>
        </p:spPr>
      </p:pic>
      <p:pic>
        <p:nvPicPr>
          <p:cNvPr id="135" name="Рисунок 134" descr="Часы">
            <a:extLst>
              <a:ext uri="{FF2B5EF4-FFF2-40B4-BE49-F238E27FC236}">
                <a16:creationId xmlns:a16="http://schemas.microsoft.com/office/drawing/2014/main" id="{0AFDC5AD-4BA0-42D1-BC85-9D5002385238}"/>
              </a:ext>
            </a:extLst>
          </p:cNvPr>
          <p:cNvPicPr>
            <a:picLocks noChangeAspect="1"/>
          </p:cNvPicPr>
          <p:nvPr/>
        </p:nvPicPr>
        <p:blipFill>
          <a:blip r:embed="rId1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3168014" y="6542798"/>
            <a:ext cx="914400" cy="966708"/>
          </a:xfrm>
          <a:prstGeom prst="rect">
            <a:avLst/>
          </a:prstGeom>
        </p:spPr>
      </p:pic>
      <p:pic>
        <p:nvPicPr>
          <p:cNvPr id="137" name="Рисунок 136" descr="Академическая шапочка">
            <a:extLst>
              <a:ext uri="{FF2B5EF4-FFF2-40B4-BE49-F238E27FC236}">
                <a16:creationId xmlns:a16="http://schemas.microsoft.com/office/drawing/2014/main" id="{01D66272-5EB0-45B5-9387-F4E0C2E4E2B8}"/>
              </a:ext>
            </a:extLst>
          </p:cNvPr>
          <p:cNvPicPr>
            <a:picLocks noChangeAspect="1"/>
          </p:cNvPicPr>
          <p:nvPr/>
        </p:nvPicPr>
        <p:blipFill>
          <a:blip r:embed="rId1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9134013" y="5260037"/>
            <a:ext cx="914400" cy="966708"/>
          </a:xfrm>
          <a:prstGeom prst="rect">
            <a:avLst/>
          </a:prstGeom>
        </p:spPr>
      </p:pic>
      <p:pic>
        <p:nvPicPr>
          <p:cNvPr id="139" name="Рисунок 138" descr="Открытая ладонь с растением">
            <a:extLst>
              <a:ext uri="{FF2B5EF4-FFF2-40B4-BE49-F238E27FC236}">
                <a16:creationId xmlns:a16="http://schemas.microsoft.com/office/drawing/2014/main" id="{87B2CABC-A5DB-45AA-AFB4-7C2AF7E45887}"/>
              </a:ext>
            </a:extLst>
          </p:cNvPr>
          <p:cNvPicPr>
            <a:picLocks noChangeAspect="1"/>
          </p:cNvPicPr>
          <p:nvPr/>
        </p:nvPicPr>
        <p:blipFill>
          <a:blip r:embed="rId1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0224274" y="2296495"/>
            <a:ext cx="914400" cy="966708"/>
          </a:xfrm>
          <a:prstGeom prst="rect">
            <a:avLst/>
          </a:prstGeom>
        </p:spPr>
      </p:pic>
      <p:pic>
        <p:nvPicPr>
          <p:cNvPr id="141" name="Рисунок 140" descr="Колба">
            <a:extLst>
              <a:ext uri="{FF2B5EF4-FFF2-40B4-BE49-F238E27FC236}">
                <a16:creationId xmlns:a16="http://schemas.microsoft.com/office/drawing/2014/main" id="{C8A936D2-7673-4FBA-A734-2B4E9508A03C}"/>
              </a:ext>
            </a:extLst>
          </p:cNvPr>
          <p:cNvPicPr>
            <a:picLocks noChangeAspect="1"/>
          </p:cNvPicPr>
          <p:nvPr/>
        </p:nvPicPr>
        <p:blipFill>
          <a:blip r:embed="rId1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1918443" y="3286892"/>
            <a:ext cx="914400" cy="966708"/>
          </a:xfrm>
          <a:prstGeom prst="rect">
            <a:avLst/>
          </a:prstGeom>
        </p:spPr>
      </p:pic>
      <p:pic>
        <p:nvPicPr>
          <p:cNvPr id="143" name="Рисунок 142" descr="Мензурка">
            <a:extLst>
              <a:ext uri="{FF2B5EF4-FFF2-40B4-BE49-F238E27FC236}">
                <a16:creationId xmlns:a16="http://schemas.microsoft.com/office/drawing/2014/main" id="{F1DD05DA-B1A1-40D2-B95A-2320B12519B3}"/>
              </a:ext>
            </a:extLst>
          </p:cNvPr>
          <p:cNvPicPr>
            <a:picLocks noChangeAspect="1"/>
          </p:cNvPicPr>
          <p:nvPr/>
        </p:nvPicPr>
        <p:blipFill>
          <a:blip r:embed="rId1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10958846" y="3249196"/>
            <a:ext cx="914400" cy="966708"/>
          </a:xfrm>
          <a:prstGeom prst="rect">
            <a:avLst/>
          </a:prstGeom>
        </p:spPr>
      </p:pic>
      <p:pic>
        <p:nvPicPr>
          <p:cNvPr id="145" name="Рисунок 144" descr="Микроскоп">
            <a:extLst>
              <a:ext uri="{FF2B5EF4-FFF2-40B4-BE49-F238E27FC236}">
                <a16:creationId xmlns:a16="http://schemas.microsoft.com/office/drawing/2014/main" id="{BC8BB55C-1414-47E1-AF8E-911AE7B841DD}"/>
              </a:ext>
            </a:extLst>
          </p:cNvPr>
          <p:cNvPicPr>
            <a:picLocks noChangeAspect="1"/>
          </p:cNvPicPr>
          <p:nvPr/>
        </p:nvPicPr>
        <p:blipFill>
          <a:blip r:embed="rId1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12895622" y="3304931"/>
            <a:ext cx="914400" cy="966708"/>
          </a:xfrm>
          <a:prstGeom prst="rect">
            <a:avLst/>
          </a:prstGeom>
        </p:spPr>
      </p:pic>
      <p:pic>
        <p:nvPicPr>
          <p:cNvPr id="147" name="Рисунок 146" descr="Телескоп">
            <a:extLst>
              <a:ext uri="{FF2B5EF4-FFF2-40B4-BE49-F238E27FC236}">
                <a16:creationId xmlns:a16="http://schemas.microsoft.com/office/drawing/2014/main" id="{FBD41145-13F0-4D7D-B310-802885C6D898}"/>
              </a:ext>
            </a:extLst>
          </p:cNvPr>
          <p:cNvPicPr>
            <a:picLocks noChangeAspect="1"/>
          </p:cNvPicPr>
          <p:nvPr/>
        </p:nvPicPr>
        <p:blipFill>
          <a:blip r:embed="rId1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1957687" y="2385431"/>
            <a:ext cx="914400" cy="966708"/>
          </a:xfrm>
          <a:prstGeom prst="rect">
            <a:avLst/>
          </a:prstGeom>
        </p:spPr>
      </p:pic>
      <p:pic>
        <p:nvPicPr>
          <p:cNvPr id="149" name="Рисунок 148" descr="Математика">
            <a:extLst>
              <a:ext uri="{FF2B5EF4-FFF2-40B4-BE49-F238E27FC236}">
                <a16:creationId xmlns:a16="http://schemas.microsoft.com/office/drawing/2014/main" id="{4BCFAC65-003A-43FD-B2E5-A352F454AA72}"/>
              </a:ext>
            </a:extLst>
          </p:cNvPr>
          <p:cNvPicPr>
            <a:picLocks noChangeAspect="1"/>
          </p:cNvPicPr>
          <p:nvPr/>
        </p:nvPicPr>
        <p:blipFill>
          <a:blip r:embed="rId1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6128658" y="5374485"/>
            <a:ext cx="914400" cy="966708"/>
          </a:xfrm>
          <a:prstGeom prst="rect">
            <a:avLst/>
          </a:prstGeom>
        </p:spPr>
      </p:pic>
      <p:pic>
        <p:nvPicPr>
          <p:cNvPr id="151" name="Рисунок 150" descr="Цикл с людьми">
            <a:extLst>
              <a:ext uri="{FF2B5EF4-FFF2-40B4-BE49-F238E27FC236}">
                <a16:creationId xmlns:a16="http://schemas.microsoft.com/office/drawing/2014/main" id="{D09AAC9B-49E6-4199-A7DE-433B5C817542}"/>
              </a:ext>
            </a:extLst>
          </p:cNvPr>
          <p:cNvPicPr>
            <a:picLocks noChangeAspect="1"/>
          </p:cNvPicPr>
          <p:nvPr/>
        </p:nvPicPr>
        <p:blipFill>
          <a:blip r:embed="rId1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6211142" y="2390531"/>
            <a:ext cx="914400" cy="966708"/>
          </a:xfrm>
          <a:prstGeom prst="rect">
            <a:avLst/>
          </a:prstGeom>
        </p:spPr>
      </p:pic>
      <p:pic>
        <p:nvPicPr>
          <p:cNvPr id="153" name="Рисунок 152" descr="Лампочка и шестеренка">
            <a:extLst>
              <a:ext uri="{FF2B5EF4-FFF2-40B4-BE49-F238E27FC236}">
                <a16:creationId xmlns:a16="http://schemas.microsoft.com/office/drawing/2014/main" id="{04526DB2-AAE8-422B-A9B2-363E02B04764}"/>
              </a:ext>
            </a:extLst>
          </p:cNvPr>
          <p:cNvPicPr>
            <a:picLocks noChangeAspect="1"/>
          </p:cNvPicPr>
          <p:nvPr/>
        </p:nvPicPr>
        <p:blipFill>
          <a:blip r:embed="rId1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11950526" y="5260037"/>
            <a:ext cx="914400" cy="966708"/>
          </a:xfrm>
          <a:prstGeom prst="rect">
            <a:avLst/>
          </a:prstGeom>
        </p:spPr>
      </p:pic>
      <p:pic>
        <p:nvPicPr>
          <p:cNvPr id="155" name="Рисунок 154" descr="Земля">
            <a:extLst>
              <a:ext uri="{FF2B5EF4-FFF2-40B4-BE49-F238E27FC236}">
                <a16:creationId xmlns:a16="http://schemas.microsoft.com/office/drawing/2014/main" id="{D0E13C6C-29E0-4D4F-BF1A-5B817BB327A1}"/>
              </a:ext>
            </a:extLst>
          </p:cNvPr>
          <p:cNvPicPr>
            <a:picLocks noChangeAspect="1"/>
          </p:cNvPicPr>
          <p:nvPr/>
        </p:nvPicPr>
        <p:blipFill>
          <a:blip r:embed="rId1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1057789" y="6305419"/>
            <a:ext cx="914400" cy="966708"/>
          </a:xfrm>
          <a:prstGeom prst="rect">
            <a:avLst/>
          </a:prstGeom>
        </p:spPr>
      </p:pic>
      <p:pic>
        <p:nvPicPr>
          <p:cNvPr id="157" name="Рисунок 156" descr="Булавка">
            <a:extLst>
              <a:ext uri="{FF2B5EF4-FFF2-40B4-BE49-F238E27FC236}">
                <a16:creationId xmlns:a16="http://schemas.microsoft.com/office/drawing/2014/main" id="{CC7D52B4-E99F-44D5-8374-25896A05E116}"/>
              </a:ext>
            </a:extLst>
          </p:cNvPr>
          <p:cNvPicPr>
            <a:picLocks noChangeAspect="1"/>
          </p:cNvPicPr>
          <p:nvPr/>
        </p:nvPicPr>
        <p:blipFill>
          <a:blip r:embed="rId1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11101814" y="8478591"/>
            <a:ext cx="914400" cy="966708"/>
          </a:xfrm>
          <a:prstGeom prst="rect">
            <a:avLst/>
          </a:prstGeom>
        </p:spPr>
      </p:pic>
      <p:pic>
        <p:nvPicPr>
          <p:cNvPr id="159" name="Рисунок 158" descr="Маркер">
            <a:extLst>
              <a:ext uri="{FF2B5EF4-FFF2-40B4-BE49-F238E27FC236}">
                <a16:creationId xmlns:a16="http://schemas.microsoft.com/office/drawing/2014/main" id="{015736F4-4CDA-4C35-9E14-20A03A15A5A9}"/>
              </a:ext>
            </a:extLst>
          </p:cNvPr>
          <p:cNvPicPr>
            <a:picLocks noChangeAspect="1"/>
          </p:cNvPicPr>
          <p:nvPr/>
        </p:nvPicPr>
        <p:blipFill>
          <a:blip r:embed="rId1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10063672" y="6299251"/>
            <a:ext cx="914400" cy="966708"/>
          </a:xfrm>
          <a:prstGeom prst="rect">
            <a:avLst/>
          </a:prstGeom>
        </p:spPr>
      </p:pic>
      <p:pic>
        <p:nvPicPr>
          <p:cNvPr id="161" name="Рисунок 160" descr="Ноутбук">
            <a:extLst>
              <a:ext uri="{FF2B5EF4-FFF2-40B4-BE49-F238E27FC236}">
                <a16:creationId xmlns:a16="http://schemas.microsoft.com/office/drawing/2014/main" id="{93051E2C-3E63-4AE8-BA85-4BCB7DE42B5B}"/>
              </a:ext>
            </a:extLst>
          </p:cNvPr>
          <p:cNvPicPr>
            <a:picLocks noChangeAspect="1"/>
          </p:cNvPicPr>
          <p:nvPr/>
        </p:nvPicPr>
        <p:blipFill>
          <a:blip r:embed="rId1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10033703" y="5240322"/>
            <a:ext cx="914400" cy="966708"/>
          </a:xfrm>
          <a:prstGeom prst="rect">
            <a:avLst/>
          </a:prstGeom>
        </p:spPr>
      </p:pic>
      <p:pic>
        <p:nvPicPr>
          <p:cNvPr id="163" name="Рисунок 162" descr="Интернет">
            <a:extLst>
              <a:ext uri="{FF2B5EF4-FFF2-40B4-BE49-F238E27FC236}">
                <a16:creationId xmlns:a16="http://schemas.microsoft.com/office/drawing/2014/main" id="{561C0047-243D-41DF-BF10-FB7BB64D789A}"/>
              </a:ext>
            </a:extLst>
          </p:cNvPr>
          <p:cNvPicPr>
            <a:picLocks noChangeAspect="1"/>
          </p:cNvPicPr>
          <p:nvPr/>
        </p:nvPicPr>
        <p:blipFill>
          <a:blip r:embed="rId1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11019338" y="5240322"/>
            <a:ext cx="914400" cy="966708"/>
          </a:xfrm>
          <a:prstGeom prst="rect">
            <a:avLst/>
          </a:prstGeom>
        </p:spPr>
      </p:pic>
      <p:pic>
        <p:nvPicPr>
          <p:cNvPr id="165" name="Рисунок 164" descr="Факс">
            <a:extLst>
              <a:ext uri="{FF2B5EF4-FFF2-40B4-BE49-F238E27FC236}">
                <a16:creationId xmlns:a16="http://schemas.microsoft.com/office/drawing/2014/main" id="{1065225B-304C-4CCC-B0BD-57E587F31357}"/>
              </a:ext>
            </a:extLst>
          </p:cNvPr>
          <p:cNvPicPr>
            <a:picLocks noChangeAspect="1"/>
          </p:cNvPicPr>
          <p:nvPr/>
        </p:nvPicPr>
        <p:blipFill>
          <a:blip r:embed="rId1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8160144" y="6390803"/>
            <a:ext cx="914400" cy="966708"/>
          </a:xfrm>
          <a:prstGeom prst="rect">
            <a:avLst/>
          </a:prstGeom>
        </p:spPr>
      </p:pic>
      <p:pic>
        <p:nvPicPr>
          <p:cNvPr id="167" name="Рисунок 166" descr="Атом">
            <a:extLst>
              <a:ext uri="{FF2B5EF4-FFF2-40B4-BE49-F238E27FC236}">
                <a16:creationId xmlns:a16="http://schemas.microsoft.com/office/drawing/2014/main" id="{49D569E5-57B2-4E96-8D2D-9CAFCFD78343}"/>
              </a:ext>
            </a:extLst>
          </p:cNvPr>
          <p:cNvPicPr>
            <a:picLocks noChangeAspect="1"/>
          </p:cNvPicPr>
          <p:nvPr/>
        </p:nvPicPr>
        <p:blipFill>
          <a:blip r:embed="rId1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13878013" y="3400356"/>
            <a:ext cx="914400" cy="966708"/>
          </a:xfrm>
          <a:prstGeom prst="rect">
            <a:avLst/>
          </a:prstGeom>
        </p:spPr>
      </p:pic>
      <p:pic>
        <p:nvPicPr>
          <p:cNvPr id="169" name="Рисунок 168" descr="Растение">
            <a:extLst>
              <a:ext uri="{FF2B5EF4-FFF2-40B4-BE49-F238E27FC236}">
                <a16:creationId xmlns:a16="http://schemas.microsoft.com/office/drawing/2014/main" id="{87732336-E7BE-4C76-8173-BC89CA33A08B}"/>
              </a:ext>
            </a:extLst>
          </p:cNvPr>
          <p:cNvPicPr>
            <a:picLocks noChangeAspect="1"/>
          </p:cNvPicPr>
          <p:nvPr/>
        </p:nvPicPr>
        <p:blipFill>
          <a:blip r:embed="rId1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13823296" y="8478591"/>
            <a:ext cx="914400" cy="966708"/>
          </a:xfrm>
          <a:prstGeom prst="rect">
            <a:avLst/>
          </a:prstGeom>
        </p:spPr>
      </p:pic>
      <p:pic>
        <p:nvPicPr>
          <p:cNvPr id="171" name="Рисунок 170" descr="Лист">
            <a:extLst>
              <a:ext uri="{FF2B5EF4-FFF2-40B4-BE49-F238E27FC236}">
                <a16:creationId xmlns:a16="http://schemas.microsoft.com/office/drawing/2014/main" id="{85F47684-BAB7-4410-9037-221B3F93A6E9}"/>
              </a:ext>
            </a:extLst>
          </p:cNvPr>
          <p:cNvPicPr>
            <a:picLocks noChangeAspect="1"/>
          </p:cNvPicPr>
          <p:nvPr/>
        </p:nvPicPr>
        <p:blipFill>
          <a:blip r:embed="rId1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13977704" y="7451032"/>
            <a:ext cx="914400" cy="966708"/>
          </a:xfrm>
          <a:prstGeom prst="rect">
            <a:avLst/>
          </a:prstGeom>
        </p:spPr>
      </p:pic>
      <p:pic>
        <p:nvPicPr>
          <p:cNvPr id="173" name="Рисунок 172" descr="Прямая стрелка">
            <a:extLst>
              <a:ext uri="{FF2B5EF4-FFF2-40B4-BE49-F238E27FC236}">
                <a16:creationId xmlns:a16="http://schemas.microsoft.com/office/drawing/2014/main" id="{111A1074-8E1D-4678-B09C-EEE85DFE2F30}"/>
              </a:ext>
            </a:extLst>
          </p:cNvPr>
          <p:cNvPicPr>
            <a:picLocks noChangeAspect="1"/>
          </p:cNvPicPr>
          <p:nvPr/>
        </p:nvPicPr>
        <p:blipFill>
          <a:blip r:embed="rId1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13968756" y="6354986"/>
            <a:ext cx="914400" cy="966708"/>
          </a:xfrm>
          <a:prstGeom prst="rect">
            <a:avLst/>
          </a:prstGeom>
        </p:spPr>
      </p:pic>
      <p:pic>
        <p:nvPicPr>
          <p:cNvPr id="175" name="Рисунок 174" descr="Иерархия">
            <a:extLst>
              <a:ext uri="{FF2B5EF4-FFF2-40B4-BE49-F238E27FC236}">
                <a16:creationId xmlns:a16="http://schemas.microsoft.com/office/drawing/2014/main" id="{27EED6E2-EF6D-458B-963D-ED0DD50F6B16}"/>
              </a:ext>
            </a:extLst>
          </p:cNvPr>
          <p:cNvPicPr>
            <a:picLocks noChangeAspect="1"/>
          </p:cNvPicPr>
          <p:nvPr/>
        </p:nvPicPr>
        <p:blipFill>
          <a:blip r:embed="rId16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13871598" y="2328007"/>
            <a:ext cx="914400" cy="96670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24D69BE0-CEF5-4C33-8A83-7482E1FC505B}"/>
              </a:ext>
            </a:extLst>
          </p:cNvPr>
          <p:cNvPicPr>
            <a:picLocks noChangeAspect="1"/>
          </p:cNvPicPr>
          <p:nvPr/>
        </p:nvPicPr>
        <p:blipFill>
          <a:blip r:embed="rId1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74823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18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8BD75107-5BCD-43AA-8490-F7F8B3E3815D}"/>
              </a:ext>
            </a:extLst>
          </p:cNvPr>
          <p:cNvSpPr/>
          <p:nvPr/>
        </p:nvSpPr>
        <p:spPr>
          <a:xfrm>
            <a:off x="11553191" y="0"/>
            <a:ext cx="6734809" cy="10287000"/>
          </a:xfrm>
          <a:custGeom>
            <a:avLst/>
            <a:gdLst/>
            <a:ahLst/>
            <a:cxnLst/>
            <a:rect l="l" t="t" r="r" b="b"/>
            <a:pathLst>
              <a:path w="6734809" h="10287000">
                <a:moveTo>
                  <a:pt x="6734389" y="10286999"/>
                </a:moveTo>
                <a:lnTo>
                  <a:pt x="0" y="10286999"/>
                </a:lnTo>
                <a:lnTo>
                  <a:pt x="4967270" y="0"/>
                </a:lnTo>
                <a:lnTo>
                  <a:pt x="6734389" y="0"/>
                </a:lnTo>
                <a:lnTo>
                  <a:pt x="6734389" y="10286999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7B3EC894-E41D-4029-B4E1-752FC61D882C}"/>
              </a:ext>
            </a:extLst>
          </p:cNvPr>
          <p:cNvSpPr/>
          <p:nvPr/>
        </p:nvSpPr>
        <p:spPr>
          <a:xfrm>
            <a:off x="12875895" y="0"/>
            <a:ext cx="5412105" cy="9749790"/>
          </a:xfrm>
          <a:custGeom>
            <a:avLst/>
            <a:gdLst/>
            <a:ahLst/>
            <a:cxnLst/>
            <a:rect l="l" t="t" r="r" b="b"/>
            <a:pathLst>
              <a:path w="5412105" h="9749790">
                <a:moveTo>
                  <a:pt x="0" y="0"/>
                </a:moveTo>
                <a:lnTo>
                  <a:pt x="5411712" y="0"/>
                </a:lnTo>
                <a:lnTo>
                  <a:pt x="5411712" y="9749678"/>
                </a:lnTo>
                <a:lnTo>
                  <a:pt x="0" y="0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13390076-1DDB-47D3-8251-7F51F5121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777620"/>
            <a:ext cx="11201400" cy="3581400"/>
          </a:xfrm>
        </p:spPr>
        <p:txBody>
          <a:bodyPr>
            <a:normAutofit/>
          </a:bodyPr>
          <a:lstStyle/>
          <a:p>
            <a:endParaRPr lang="ru-RU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18E9BB2F-B025-4ECB-AC12-9EAE458C6F03}"/>
              </a:ext>
            </a:extLst>
          </p:cNvPr>
          <p:cNvSpPr/>
          <p:nvPr/>
        </p:nvSpPr>
        <p:spPr>
          <a:xfrm rot="14513331">
            <a:off x="12528059" y="1364653"/>
            <a:ext cx="3430757" cy="36314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араллелограмм 4">
            <a:extLst>
              <a:ext uri="{FF2B5EF4-FFF2-40B4-BE49-F238E27FC236}">
                <a16:creationId xmlns:a16="http://schemas.microsoft.com/office/drawing/2014/main" id="{D1B0B9CB-1FD8-45D7-B87D-BADC8999DD6B}"/>
              </a:ext>
            </a:extLst>
          </p:cNvPr>
          <p:cNvSpPr/>
          <p:nvPr/>
        </p:nvSpPr>
        <p:spPr>
          <a:xfrm rot="14513331">
            <a:off x="15429607" y="8140003"/>
            <a:ext cx="3430757" cy="36314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дзаголовок 15">
            <a:extLst>
              <a:ext uri="{FF2B5EF4-FFF2-40B4-BE49-F238E27FC236}">
                <a16:creationId xmlns:a16="http://schemas.microsoft.com/office/drawing/2014/main" id="{E3400F7A-33C2-4806-BE65-8B63633778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6026530"/>
            <a:ext cx="11183112" cy="2482850"/>
          </a:xfrm>
        </p:spPr>
        <p:txBody>
          <a:bodyPr>
            <a:normAutofit/>
          </a:bodyPr>
          <a:lstStyle/>
          <a:p>
            <a:endParaRPr lang="ru-RU" sz="360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A1705C4-BB48-4EDB-96A8-B86E760CE79D}"/>
              </a:ext>
            </a:extLst>
          </p:cNvPr>
          <p:cNvGrpSpPr/>
          <p:nvPr/>
        </p:nvGrpSpPr>
        <p:grpSpPr>
          <a:xfrm>
            <a:off x="-335651" y="-367135"/>
            <a:ext cx="3846888" cy="3846888"/>
            <a:chOff x="-335651" y="-367135"/>
            <a:chExt cx="3846888" cy="3846888"/>
          </a:xfrm>
        </p:grpSpPr>
        <p:pic>
          <p:nvPicPr>
            <p:cNvPr id="10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3181A756-9B12-408F-858A-A0CD76B5B9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6AC92C-EB23-4841-972C-A2436E87A40D}"/>
                </a:ext>
              </a:extLst>
            </p:cNvPr>
            <p:cNvSpPr txBox="1"/>
            <p:nvPr/>
          </p:nvSpPr>
          <p:spPr>
            <a:xfrm rot="21066858">
              <a:off x="133610" y="586812"/>
              <a:ext cx="268972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титульного листа </a:t>
              </a:r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B5D03D-2568-4EC6-B718-967FEBE77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0595" y="220960"/>
            <a:ext cx="3009026" cy="300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40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ECC3A2D-7F3F-479B-B571-7320CA4F4766}"/>
              </a:ext>
            </a:extLst>
          </p:cNvPr>
          <p:cNvSpPr/>
          <p:nvPr/>
        </p:nvSpPr>
        <p:spPr>
          <a:xfrm>
            <a:off x="2678597" y="884167"/>
            <a:ext cx="14538865" cy="8518666"/>
          </a:xfrm>
          <a:prstGeom prst="rect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13390076-1DDB-47D3-8251-7F51F5121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976" y="2721902"/>
            <a:ext cx="9982200" cy="2315164"/>
          </a:xfrm>
        </p:spPr>
        <p:txBody>
          <a:bodyPr>
            <a:normAutofit/>
          </a:bodyPr>
          <a:lstStyle/>
          <a:p>
            <a:endParaRPr lang="ru-RU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Подзаголовок 15">
            <a:extLst>
              <a:ext uri="{FF2B5EF4-FFF2-40B4-BE49-F238E27FC236}">
                <a16:creationId xmlns:a16="http://schemas.microsoft.com/office/drawing/2014/main" id="{E3400F7A-33C2-4806-BE65-8B63633778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436" y="6054107"/>
            <a:ext cx="9982200" cy="2029509"/>
          </a:xfrm>
        </p:spPr>
        <p:txBody>
          <a:bodyPr>
            <a:normAutofit/>
          </a:bodyPr>
          <a:lstStyle/>
          <a:p>
            <a:endParaRPr lang="ru-RU"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EE58ED-7446-495B-BDCC-B2217C8E0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34" r="19690" b="6666"/>
          <a:stretch/>
        </p:blipFill>
        <p:spPr>
          <a:xfrm>
            <a:off x="533400" y="1349342"/>
            <a:ext cx="4804210" cy="7588315"/>
          </a:xfrm>
          <a:prstGeom prst="rect">
            <a:avLst/>
          </a:prstGeom>
        </p:spPr>
      </p:pic>
      <p:sp>
        <p:nvSpPr>
          <p:cNvPr id="14" name="Параллелограмм 10">
            <a:extLst>
              <a:ext uri="{FF2B5EF4-FFF2-40B4-BE49-F238E27FC236}">
                <a16:creationId xmlns:a16="http://schemas.microsoft.com/office/drawing/2014/main" id="{98117A4F-66DA-4133-8610-A603839A4F4A}"/>
              </a:ext>
            </a:extLst>
          </p:cNvPr>
          <p:cNvSpPr/>
          <p:nvPr/>
        </p:nvSpPr>
        <p:spPr>
          <a:xfrm rot="19055992">
            <a:off x="-834163" y="4835955"/>
            <a:ext cx="4160534" cy="4337873"/>
          </a:xfrm>
          <a:custGeom>
            <a:avLst/>
            <a:gdLst>
              <a:gd name="connsiteX0" fmla="*/ 0 w 3466237"/>
              <a:gd name="connsiteY0" fmla="*/ 3369530 h 3369530"/>
              <a:gd name="connsiteX1" fmla="*/ 3118230 w 3466237"/>
              <a:gd name="connsiteY1" fmla="*/ 0 h 3369530"/>
              <a:gd name="connsiteX2" fmla="*/ 3466237 w 3466237"/>
              <a:gd name="connsiteY2" fmla="*/ 0 h 3369530"/>
              <a:gd name="connsiteX3" fmla="*/ 348007 w 3466237"/>
              <a:gd name="connsiteY3" fmla="*/ 3369530 h 3369530"/>
              <a:gd name="connsiteX4" fmla="*/ 0 w 3466237"/>
              <a:gd name="connsiteY4" fmla="*/ 3369530 h 3369530"/>
              <a:gd name="connsiteX0" fmla="*/ 0 w 3466237"/>
              <a:gd name="connsiteY0" fmla="*/ 3369530 h 3369530"/>
              <a:gd name="connsiteX1" fmla="*/ 3118230 w 3466237"/>
              <a:gd name="connsiteY1" fmla="*/ 0 h 3369530"/>
              <a:gd name="connsiteX2" fmla="*/ 3466237 w 3466237"/>
              <a:gd name="connsiteY2" fmla="*/ 0 h 3369530"/>
              <a:gd name="connsiteX3" fmla="*/ 1622411 w 3466237"/>
              <a:gd name="connsiteY3" fmla="*/ 1985312 h 3369530"/>
              <a:gd name="connsiteX4" fmla="*/ 0 w 3466237"/>
              <a:gd name="connsiteY4" fmla="*/ 3369530 h 3369530"/>
              <a:gd name="connsiteX0" fmla="*/ 0 w 1961805"/>
              <a:gd name="connsiteY0" fmla="*/ 1773779 h 1985312"/>
              <a:gd name="connsiteX1" fmla="*/ 1613798 w 1961805"/>
              <a:gd name="connsiteY1" fmla="*/ 0 h 1985312"/>
              <a:gd name="connsiteX2" fmla="*/ 1961805 w 1961805"/>
              <a:gd name="connsiteY2" fmla="*/ 0 h 1985312"/>
              <a:gd name="connsiteX3" fmla="*/ 117979 w 1961805"/>
              <a:gd name="connsiteY3" fmla="*/ 1985312 h 1985312"/>
              <a:gd name="connsiteX4" fmla="*/ 0 w 1961805"/>
              <a:gd name="connsiteY4" fmla="*/ 1773779 h 1985312"/>
              <a:gd name="connsiteX0" fmla="*/ 0 w 1839706"/>
              <a:gd name="connsiteY0" fmla="*/ 1773779 h 1985312"/>
              <a:gd name="connsiteX1" fmla="*/ 1613798 w 1839706"/>
              <a:gd name="connsiteY1" fmla="*/ 0 h 1985312"/>
              <a:gd name="connsiteX2" fmla="*/ 1839706 w 1839706"/>
              <a:gd name="connsiteY2" fmla="*/ 5747 h 1985312"/>
              <a:gd name="connsiteX3" fmla="*/ 117979 w 1839706"/>
              <a:gd name="connsiteY3" fmla="*/ 1985312 h 1985312"/>
              <a:gd name="connsiteX4" fmla="*/ 0 w 1839706"/>
              <a:gd name="connsiteY4" fmla="*/ 1773779 h 1985312"/>
              <a:gd name="connsiteX0" fmla="*/ 0 w 1839706"/>
              <a:gd name="connsiteY0" fmla="*/ 1773779 h 1955106"/>
              <a:gd name="connsiteX1" fmla="*/ 1613798 w 1839706"/>
              <a:gd name="connsiteY1" fmla="*/ 0 h 1955106"/>
              <a:gd name="connsiteX2" fmla="*/ 1839706 w 1839706"/>
              <a:gd name="connsiteY2" fmla="*/ 5747 h 1955106"/>
              <a:gd name="connsiteX3" fmla="*/ 86068 w 1839706"/>
              <a:gd name="connsiteY3" fmla="*/ 1955106 h 1955106"/>
              <a:gd name="connsiteX4" fmla="*/ 0 w 1839706"/>
              <a:gd name="connsiteY4" fmla="*/ 1773779 h 1955106"/>
              <a:gd name="connsiteX0" fmla="*/ 0 w 1808904"/>
              <a:gd name="connsiteY0" fmla="*/ 1778671 h 1955106"/>
              <a:gd name="connsiteX1" fmla="*/ 1582996 w 1808904"/>
              <a:gd name="connsiteY1" fmla="*/ 0 h 1955106"/>
              <a:gd name="connsiteX2" fmla="*/ 1808904 w 1808904"/>
              <a:gd name="connsiteY2" fmla="*/ 5747 h 1955106"/>
              <a:gd name="connsiteX3" fmla="*/ 55266 w 1808904"/>
              <a:gd name="connsiteY3" fmla="*/ 1955106 h 1955106"/>
              <a:gd name="connsiteX4" fmla="*/ 0 w 1808904"/>
              <a:gd name="connsiteY4" fmla="*/ 1778671 h 195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8904" h="1955106">
                <a:moveTo>
                  <a:pt x="0" y="1778671"/>
                </a:moveTo>
                <a:lnTo>
                  <a:pt x="1582996" y="0"/>
                </a:lnTo>
                <a:lnTo>
                  <a:pt x="1808904" y="5747"/>
                </a:lnTo>
                <a:lnTo>
                  <a:pt x="55266" y="1955106"/>
                </a:lnTo>
                <a:lnTo>
                  <a:pt x="0" y="1778671"/>
                </a:lnTo>
                <a:close/>
              </a:path>
            </a:pathLst>
          </a:cu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BE5C36A-3B44-4883-B254-15D891D613DD}"/>
              </a:ext>
            </a:extLst>
          </p:cNvPr>
          <p:cNvGrpSpPr/>
          <p:nvPr/>
        </p:nvGrpSpPr>
        <p:grpSpPr>
          <a:xfrm>
            <a:off x="-335651" y="-367135"/>
            <a:ext cx="3846888" cy="3846888"/>
            <a:chOff x="-335651" y="-367135"/>
            <a:chExt cx="3846888" cy="3846888"/>
          </a:xfrm>
        </p:grpSpPr>
        <p:pic>
          <p:nvPicPr>
            <p:cNvPr id="9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9F9E88E6-0047-406D-8364-C6A31D262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06EC08-027B-4D99-A86C-45726AF38425}"/>
                </a:ext>
              </a:extLst>
            </p:cNvPr>
            <p:cNvSpPr txBox="1"/>
            <p:nvPr/>
          </p:nvSpPr>
          <p:spPr>
            <a:xfrm rot="21066858">
              <a:off x="133610" y="586812"/>
              <a:ext cx="268972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титульного листа </a:t>
              </a:r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7E2CA2-5C18-4D45-9E19-D8819FBBCF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188131"/>
            <a:ext cx="2394984" cy="239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53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592BE2-DF3C-463D-932E-820EC74AE1F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718" b="1718"/>
          <a:stretch>
            <a:fillRect/>
          </a:stretch>
        </p:blipFill>
        <p:spPr>
          <a:xfrm>
            <a:off x="1558290" y="2019299"/>
            <a:ext cx="3813810" cy="624840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4313B3D-692B-40CC-8313-F0790E95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23674318-AB00-4CA0-84F8-358DF0A5AB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EA1D6C9-3622-4172-AE7E-C1F688D746CF}"/>
              </a:ext>
            </a:extLst>
          </p:cNvPr>
          <p:cNvGrpSpPr/>
          <p:nvPr/>
        </p:nvGrpSpPr>
        <p:grpSpPr>
          <a:xfrm>
            <a:off x="-335651" y="-367135"/>
            <a:ext cx="3846888" cy="3846888"/>
            <a:chOff x="-335651" y="-367135"/>
            <a:chExt cx="3846888" cy="3846888"/>
          </a:xfrm>
        </p:grpSpPr>
        <p:pic>
          <p:nvPicPr>
            <p:cNvPr id="6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722AE95E-71E4-438F-81B5-5684A2EE98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F49061-778C-466B-94A6-BDCF1732395D}"/>
                </a:ext>
              </a:extLst>
            </p:cNvPr>
            <p:cNvSpPr txBox="1"/>
            <p:nvPr/>
          </p:nvSpPr>
          <p:spPr>
            <a:xfrm rot="21066858">
              <a:off x="133610" y="771478"/>
              <a:ext cx="26897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1 объект </a:t>
              </a:r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F70259-2DA0-4A5B-A597-073C0A152F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74823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04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15D05-A107-4B40-8975-27CAADD9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BAC93D-501D-4D90-A254-C5499FD7AC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7300" y="2857500"/>
            <a:ext cx="15708313" cy="62484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3A8182C-CE79-42AB-B76F-2F40D1055629}"/>
              </a:ext>
            </a:extLst>
          </p:cNvPr>
          <p:cNvGrpSpPr/>
          <p:nvPr/>
        </p:nvGrpSpPr>
        <p:grpSpPr>
          <a:xfrm>
            <a:off x="-335651" y="-367135"/>
            <a:ext cx="3846888" cy="3846888"/>
            <a:chOff x="-335651" y="-367135"/>
            <a:chExt cx="3846888" cy="3846888"/>
          </a:xfrm>
        </p:grpSpPr>
        <p:pic>
          <p:nvPicPr>
            <p:cNvPr id="8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B51AA168-3B42-41CF-953D-728AD7956C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FDF43E-676A-4470-A63B-DB17857D5583}"/>
                </a:ext>
              </a:extLst>
            </p:cNvPr>
            <p:cNvSpPr txBox="1"/>
            <p:nvPr/>
          </p:nvSpPr>
          <p:spPr>
            <a:xfrm rot="21066858">
              <a:off x="133610" y="771478"/>
              <a:ext cx="26897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1 объект </a:t>
              </a:r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1CE7C7-2AFD-4CE7-9C42-ED90BDA973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74823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89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B868C92-D781-4129-90DC-7A710E9F5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82B464E2-86F1-45F3-BD7B-4F7BEB027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93451C1-B38E-4996-AE90-E83942D4AD9D}"/>
              </a:ext>
            </a:extLst>
          </p:cNvPr>
          <p:cNvGrpSpPr/>
          <p:nvPr/>
        </p:nvGrpSpPr>
        <p:grpSpPr>
          <a:xfrm>
            <a:off x="-335651" y="-367135"/>
            <a:ext cx="3846888" cy="3846888"/>
            <a:chOff x="-335651" y="-367135"/>
            <a:chExt cx="3846888" cy="3846888"/>
          </a:xfrm>
        </p:grpSpPr>
        <p:pic>
          <p:nvPicPr>
            <p:cNvPr id="10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6F336B33-4DE3-48C5-BE4F-ABDC72411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6CC489-6B74-421C-89A5-B5E550EAB456}"/>
                </a:ext>
              </a:extLst>
            </p:cNvPr>
            <p:cNvSpPr txBox="1"/>
            <p:nvPr/>
          </p:nvSpPr>
          <p:spPr>
            <a:xfrm rot="21066858">
              <a:off x="133610" y="771478"/>
              <a:ext cx="26897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1 объект </a:t>
              </a:r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9294A4-41FC-497F-A4DB-4F0C01B979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74823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52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EDAA4631-86A1-45D8-8DA0-371BE3A56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68B5917-3637-4C05-AE10-4348E1A15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0FDB26D-3A53-4C7D-B9DE-C3805B561392}"/>
              </a:ext>
            </a:extLst>
          </p:cNvPr>
          <p:cNvGrpSpPr/>
          <p:nvPr/>
        </p:nvGrpSpPr>
        <p:grpSpPr>
          <a:xfrm>
            <a:off x="-335651" y="-367135"/>
            <a:ext cx="3846888" cy="3846888"/>
            <a:chOff x="-335651" y="-367135"/>
            <a:chExt cx="3846888" cy="3846888"/>
          </a:xfrm>
        </p:grpSpPr>
        <p:pic>
          <p:nvPicPr>
            <p:cNvPr id="8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83B5B43D-D935-4633-80C7-FFE22D29E9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6FF9F7-0395-4826-99D4-C518DE3D0C77}"/>
                </a:ext>
              </a:extLst>
            </p:cNvPr>
            <p:cNvSpPr txBox="1"/>
            <p:nvPr/>
          </p:nvSpPr>
          <p:spPr>
            <a:xfrm rot="21066858">
              <a:off x="133610" y="771478"/>
              <a:ext cx="26897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1 объект </a:t>
              </a:r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099439-24F3-466E-89EB-265AE1BD0E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9026" y="526509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95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5DC89-DC38-49EE-AAB2-AFEECCADA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460851"/>
            <a:ext cx="14706600" cy="1989137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ECFC0A-7AAF-463A-A1F1-F5DA0996F3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52600" y="3162300"/>
            <a:ext cx="14706600" cy="57150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DA78950-85FF-4DDE-BC27-63F481B3AE46}"/>
              </a:ext>
            </a:extLst>
          </p:cNvPr>
          <p:cNvGrpSpPr/>
          <p:nvPr/>
        </p:nvGrpSpPr>
        <p:grpSpPr>
          <a:xfrm>
            <a:off x="-335651" y="-367135"/>
            <a:ext cx="3846888" cy="3846888"/>
            <a:chOff x="-335651" y="-367135"/>
            <a:chExt cx="3846888" cy="3846888"/>
          </a:xfrm>
        </p:grpSpPr>
        <p:pic>
          <p:nvPicPr>
            <p:cNvPr id="8" name="Picture 2" descr="https://catherineasquithgallery.com/uploads/posts/2021-03/1614574668_3-p-stikeri-na-belom-fone-4.png">
              <a:extLst>
                <a:ext uri="{FF2B5EF4-FFF2-40B4-BE49-F238E27FC236}">
                  <a16:creationId xmlns:a16="http://schemas.microsoft.com/office/drawing/2014/main" id="{32CBCF31-1744-4E33-99D6-3CB30825EB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333" y1="20222" x2="25667" y2="21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651" y="-367135"/>
              <a:ext cx="3846888" cy="384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DDA499-33D2-4FF7-8B20-DC460D69AF8E}"/>
                </a:ext>
              </a:extLst>
            </p:cNvPr>
            <p:cNvSpPr txBox="1"/>
            <p:nvPr/>
          </p:nvSpPr>
          <p:spPr>
            <a:xfrm rot="21066858">
              <a:off x="133610" y="771478"/>
              <a:ext cx="26897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Шаблон слайда, где 1 объект </a:t>
              </a:r>
              <a:r>
                <a:rPr lang="ru-RU" sz="24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(Не забудьте удалить этот стикер!!!)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9FE8D5-03CF-4071-8FC5-AE952307AE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74823"/>
            <a:ext cx="1583177" cy="15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08642"/>
      </p:ext>
    </p:extLst>
  </p:cSld>
  <p:clrMapOvr>
    <a:masterClrMapping/>
  </p:clrMapOvr>
</p:sld>
</file>

<file path=ppt/theme/theme1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2418</TotalTime>
  <Words>573</Words>
  <Application>Microsoft Office PowerPoint</Application>
  <PresentationFormat>Произвольный</PresentationFormat>
  <Paragraphs>163</Paragraphs>
  <Slides>28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Verdana</vt:lpstr>
      <vt:lpstr>1_Специальное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 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Иконки для вашей презентации (Вы можете менять цвет иконок! Для этого необходимо нажать на изображение и во вкладке «формат» ─&gt; «заливка рисунка» выбрать нужный цвет)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Борисова</dc:creator>
  <cp:lastModifiedBy>Александра Николаевна Литвинова</cp:lastModifiedBy>
  <cp:revision>155</cp:revision>
  <dcterms:created xsi:type="dcterms:W3CDTF">2021-01-21T08:35:00Z</dcterms:created>
  <dcterms:modified xsi:type="dcterms:W3CDTF">2023-09-01T04:50:57Z</dcterms:modified>
</cp:coreProperties>
</file>