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2"/>
  </p:notesMasterIdLst>
  <p:sldIdLst>
    <p:sldId id="271" r:id="rId2"/>
    <p:sldId id="320" r:id="rId3"/>
    <p:sldId id="274" r:id="rId4"/>
    <p:sldId id="314" r:id="rId5"/>
    <p:sldId id="327" r:id="rId6"/>
    <p:sldId id="315" r:id="rId7"/>
    <p:sldId id="328" r:id="rId8"/>
    <p:sldId id="310" r:id="rId9"/>
    <p:sldId id="329" r:id="rId10"/>
    <p:sldId id="330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8A9E-C190-4496-842F-18B509BBD62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AD61-C532-4A27-9983-777826564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1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EAD61-C532-4A27-9983-777826564641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28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09B0F-DEF0-4676-B085-F3E9F47D0F2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ACAFC-6894-450E-A54F-50112EA0E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8595-E2D6-4EEA-8443-CE4E02D4FB4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0CF2-AC73-4CC3-BE88-8FBC26B33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05DAD-4469-4A8D-9825-3C353FD52B8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6EB4-6EE1-4301-8873-ACD985AAF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096F-9C97-4A6B-B4B9-A6A956D06FD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8D763-C9B3-4C4A-895B-951869F0D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EF01-E6A2-402B-A920-6800F4EB1346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A1D7-CD17-4185-B651-B5363ED4E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56EA-D74C-4773-9F79-3D0E50279F55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9EB44-929C-4DB6-9B66-3990DFC6E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B44B4-8F07-4B81-91FF-882738E7591C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B120-9216-429B-972E-601034648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461AF-3DA3-4527-B83D-90819DB0D2DB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3A67-5C73-47F8-8351-066C90839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3AD5F-3EE0-4C67-9400-3CC6D5E92AB4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E46E-45AC-498D-AAC0-95887E764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DB01-75D5-478B-A2EF-888A9C0CCDC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B32-E2ED-40FA-B663-07B06D2D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F7CF-9659-4592-815F-C11CC8C5F058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1D05-6227-4D99-B682-21CF05E2C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B87965-732F-4723-BA8E-5C6447E93D3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CE9373-59CA-4257-82A2-0DA39DAA1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0738" y="0"/>
            <a:ext cx="7813675" cy="20810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550" y="2601913"/>
            <a:ext cx="11239500" cy="358775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Кулькова</a:t>
            </a:r>
            <a:r>
              <a:rPr lang="ru-RU" sz="9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Александровна</a:t>
            </a:r>
            <a:endParaRPr lang="ru-RU" sz="9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Формирование коммуникативных универсальных учебных действий у младших школьников на уроках в условиях учебного сотрудничества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56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Челябинск, 2017</a:t>
            </a:r>
            <a:endParaRPr lang="ru-RU" sz="5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0738" y="0"/>
            <a:ext cx="7813675" cy="20810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550" y="2601913"/>
            <a:ext cx="11239500" cy="358775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Кулькова</a:t>
            </a:r>
            <a:r>
              <a:rPr lang="ru-RU" sz="9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Александровна</a:t>
            </a:r>
            <a:endParaRPr lang="ru-RU" sz="9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1200" b="1" dirty="0">
                <a:latin typeface="Times New Roman" pitchFamily="18" charset="0"/>
                <a:cs typeface="Times New Roman" pitchFamily="18" charset="0"/>
              </a:rPr>
              <a:t>Формирование коммуникативных универсальных учебных действий у младших школьников на уроках в условиях учебного сотрудничества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56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Челябинск, 2017</a:t>
            </a:r>
            <a:endParaRPr lang="ru-RU" sz="5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83" y="346841"/>
            <a:ext cx="10660117" cy="700909"/>
          </a:xfrm>
        </p:spPr>
        <p:txBody>
          <a:bodyPr/>
          <a:lstStyle/>
          <a:p>
            <a:pPr lvl="0"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Актуальность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исследования определяется: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3950"/>
            <a:ext cx="11353800" cy="5497567"/>
          </a:xfrm>
        </p:spPr>
        <p:txBody>
          <a:bodyPr/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возрастающими требованиями к коммуникационному взаимодействию и толерантности членов общества,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степени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ответственности и свободе личностного выбора,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амоактуализации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формированию у учащихся умения сотрудничать и работать в группе,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толерантности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различным мнениям,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умению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слушать и слышать партнера,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свободно, четко и понятно излагать свою точку зрения на проблему.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2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248" y="616356"/>
            <a:ext cx="11619186" cy="3302500"/>
          </a:xfrm>
        </p:spPr>
        <p:txBody>
          <a:bodyPr/>
          <a:lstStyle/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Цель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изучить особенности формирования коммуникативных универсальных учебных действий у младших школьников на уроках в условиях учебного сотрудничества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Задачи исследования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Изучить понятие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«КУУД»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психолого-педагогической литературе.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Рассмотреть средства и формы развития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КУУД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процессе обучения младших школьников.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Изучить сущность групповой работы в начальной школе.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Изучить опыт формирования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КУУД.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b="1" dirty="0"/>
              <a:t>Методологической базой </a:t>
            </a:r>
            <a:r>
              <a:rPr lang="ru-RU" sz="2400" dirty="0"/>
              <a:t>нашей работы явились труды таких ученых, как Александр Григорьевич </a:t>
            </a:r>
            <a:r>
              <a:rPr lang="ru-RU" sz="2400" dirty="0" err="1"/>
              <a:t>Асмолов</a:t>
            </a:r>
            <a:r>
              <a:rPr lang="ru-RU" sz="2400" dirty="0"/>
              <a:t>, Наталья Николаевна Давыдова, Ольга Владимировна Смирных, Наталья Владимировна Мезенцева, Ольга Александровна </a:t>
            </a:r>
            <a:r>
              <a:rPr lang="ru-RU" sz="2400" dirty="0" smtClean="0"/>
              <a:t>Карабанова.</a:t>
            </a:r>
            <a:endParaRPr lang="ru-RU" sz="2400" dirty="0"/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endParaRPr lang="ru-RU" sz="2400" dirty="0">
              <a:solidFill>
                <a:prstClr val="black"/>
              </a:solidFill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98433"/>
            <a:ext cx="11487150" cy="1418896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400" b="1" cap="all" dirty="0">
                <a:latin typeface="Times New Roman" pitchFamily="18" charset="0"/>
                <a:ea typeface="Times New Roman"/>
                <a:cs typeface="Times New Roman" pitchFamily="18" charset="0"/>
              </a:rPr>
              <a:t>Глава 1. Теоретические основы формирования коммуникативных универсальных учебных действий в учебном сотрудничестве у младших школьников </a:t>
            </a:r>
            <a:r>
              <a:rPr lang="ru-RU" sz="2400" b="1" cap="all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cap="all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1.1. Понятие «коммуникативные универсальные учебные действия» в психолого-педагогической литературе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868871"/>
            <a:ext cx="11563350" cy="4758065"/>
          </a:xfrm>
        </p:spPr>
        <p:txBody>
          <a:bodyPr/>
          <a:lstStyle/>
          <a:p>
            <a:pPr marL="0" lvl="0" indent="0"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endParaRPr lang="ru-RU" sz="2000" dirty="0" smtClean="0">
              <a:solidFill>
                <a:prstClr val="black"/>
              </a:solidFill>
              <a:latin typeface="Century Schoolbook"/>
            </a:endParaRP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Коммуникативные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действия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составляют важную часть общего комплекса УУД учащихся, обеспечивая не только повышение эффективности обучения, но и являясь необходимым компонентом социализации ребенка младшего школьного возраста. Сформированные коммуникативные УУД обеспечивают социальную компетентность, умения диалогического общения, продуктивное взаимодействие и сотрудничество со сверстниками и взрослыми.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397556"/>
            <a:ext cx="115443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20000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1.2. Средства и формы развития коммуникативных УУД в процессе обучения младших школьников </a:t>
            </a:r>
          </a:p>
          <a:p>
            <a:pPr marL="342900" indent="-342900">
              <a:buSzPct val="120000"/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SzPct val="120000"/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формирования коммуникативных УУД в начальной школе обусловлена требованиями ФГОС НОО.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SzPct val="120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азработка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разнообразных средств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формирования коммуникативных УУД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уроках и во внеурочной деятельности учащихся). </a:t>
            </a:r>
          </a:p>
          <a:p>
            <a:pPr marL="342900" indent="-342900">
              <a:lnSpc>
                <a:spcPct val="150000"/>
              </a:lnSpc>
              <a:buSzPct val="120000"/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работы, как традиционное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высокоэффективное средство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формирования коммуникативных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УУД.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SzPct val="120000"/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Общепедагогические, специфические методические принципы,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разработанными в современной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педагогике при организации групповой работы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уроках.</a:t>
            </a:r>
          </a:p>
          <a:p>
            <a:pPr marL="342900" indent="-342900">
              <a:buSzPct val="120000"/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45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881" y="550477"/>
            <a:ext cx="11240814" cy="1481961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ГЛАВА 2. </a:t>
            </a:r>
            <a:r>
              <a:rPr lang="ru-RU" sz="2400" b="1" cap="all" dirty="0">
                <a:latin typeface="Times New Roman" pitchFamily="18" charset="0"/>
                <a:ea typeface="Times New Roman"/>
                <a:cs typeface="Times New Roman" pitchFamily="18" charset="0"/>
              </a:rPr>
              <a:t>Опыт формирования коммуникативных универсальных учебных действий на уроках в условиях учебного </a:t>
            </a:r>
            <a:r>
              <a:rPr lang="ru-RU" sz="2400" b="1" cap="all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сотрудничества</a:t>
            </a:r>
            <a:r>
              <a:rPr lang="ru-RU" sz="2400" b="1" cap="all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cap="all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2.1. Опыт формирования коммуникативных УУД через учебное сотрудничество в групповых творческих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заданиях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890" y="1910255"/>
            <a:ext cx="11808372" cy="445852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Преимущества учебного сотрудничества: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возрастает объем и глубина понимания усваиваемого материала;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знаний, умений, навыков тратится меньше времени, чем при фронтальном обучении;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уменьшаются дисциплинарные трудности, снижается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школьная тревожность;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познавательная активность и творческая самостоятельность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учащихся, растет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самокритичность;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приобретают навыки, необходимые для жизни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обществе.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3937"/>
            <a:ext cx="1219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Формы работы на уроках при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формировании коммуникативных УУД</a:t>
            </a:r>
          </a:p>
          <a:p>
            <a:pPr marL="228600" lvl="0" indent="45720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групповая работа над проблемной ситуацией (в парах, группах сменного состава); </a:t>
            </a:r>
          </a:p>
          <a:p>
            <a:pPr marL="228600" lvl="0" indent="45720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коммуникативно-направленные задания (учебный диалог); </a:t>
            </a:r>
          </a:p>
          <a:p>
            <a:pPr marL="228600" lvl="0" indent="45720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взаимопроверка заданий;</a:t>
            </a:r>
          </a:p>
          <a:p>
            <a:pPr marL="228600" lvl="0" indent="45720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игровые технологии;</a:t>
            </a:r>
          </a:p>
          <a:p>
            <a:pPr marL="228600" lvl="0" indent="45720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коллективные рисунки;</a:t>
            </a:r>
          </a:p>
          <a:p>
            <a:pPr marL="228600" lvl="0" indent="45720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задания на моделирование;</a:t>
            </a:r>
          </a:p>
          <a:p>
            <a:pPr marL="228600" lvl="0" indent="45720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подвижные, творческие, дидактические  игры.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282"/>
            <a:ext cx="11239499" cy="52783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2.2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. Опыт формирования коммуникативных УУД через учебное сотрудничество в различных формах деятельности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учащихся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Формы деятельности, используемые педагогами: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групповая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 использованием современного дидактического оборудования («ЛЕГО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»);</a:t>
            </a:r>
          </a:p>
          <a:p>
            <a:pPr mar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игровые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технологии, коллективные рисунки, задания на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моделирование;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групповая работа над проблемной ситуацией (в парах, группах сменного состава); </a:t>
            </a: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коммуникативно-направленные задания (учебный диалог); </a:t>
            </a: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взаимопроверка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заданий;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принцип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диалогизации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театрализация и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4657" y="287111"/>
            <a:ext cx="10515600" cy="43513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Формирование коммуникативных универсальных учебных действий у младших школьников на уроках в условиях учебного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сотрудничества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61257" y="957942"/>
            <a:ext cx="11762013" cy="531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400" dirty="0" smtClean="0"/>
              <a:t>	</a:t>
            </a:r>
            <a:r>
              <a:rPr lang="ru-RU" sz="2100" dirty="0" smtClean="0">
                <a:latin typeface="Times New Roman" pitchFamily="18" charset="0"/>
                <a:ea typeface="Calibri"/>
                <a:cs typeface="Times New Roman" pitchFamily="18" charset="0"/>
              </a:rPr>
              <a:t>Таким образом, мы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изучили: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содержание понятия «коммуникативные универсальные учебные действия»;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рассмотрели средства и формы развития коммуникативных УУД в процессе обучения младших школьников, изучили сущность групповой работы в начальной школе;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изучили опыт формирования коммуникативных универсальных учебных действий на уроках в условиях учебного сотрудничества.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Установлено, что причиной роста числа младших школьников, испытывающих трудности в общении может быть то, что современный учитель не использует в полной мере возможности учебного процесса для формирования коммуникативных универсальных учебных действий у учащихся начальной школы.  В дальнейшем решение проблемы видится в использовании и поиске новых эффективных упражнений, направленных на формирование коммуникативных УУД.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ru-RU" sz="2000" dirty="0" smtClean="0"/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ru-RU" sz="2400" dirty="0" smtClean="0"/>
          </a:p>
          <a:p>
            <a:pPr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54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445</Words>
  <Application>Microsoft Office PowerPoint</Application>
  <PresentationFormat>Широкоэкранный</PresentationFormat>
  <Paragraphs>72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Times New Roman</vt:lpstr>
      <vt:lpstr>Тема Office</vt:lpstr>
      <vt:lpstr>Презентация PowerPoint</vt:lpstr>
      <vt:lpstr>Актуальность исследования определяется:</vt:lpstr>
      <vt:lpstr>Презентация PowerPoint</vt:lpstr>
      <vt:lpstr>Глава 1. Теоретические основы формирования коммуникативных универсальных учебных действий в учебном сотрудничестве у младших школьников   1.1. Понятие «коммуникативные универсальные учебные действия» в психолого-педагогической литературе </vt:lpstr>
      <vt:lpstr>Презентация PowerPoint</vt:lpstr>
      <vt:lpstr>     ГЛАВА 2. Опыт формирования коммуникативных универсальных учебных действий на уроках в условиях учебного сотрудничества 2.1. Опыт формирования коммуникативных УУД через учебное сотрудничество в групповых творческих заданиях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</dc:title>
  <dc:creator>Татьяна Мажитова</dc:creator>
  <cp:lastModifiedBy>Анна В. Бабухина</cp:lastModifiedBy>
  <cp:revision>253</cp:revision>
  <dcterms:created xsi:type="dcterms:W3CDTF">2015-10-10T15:04:16Z</dcterms:created>
  <dcterms:modified xsi:type="dcterms:W3CDTF">2017-12-12T07:53:44Z</dcterms:modified>
</cp:coreProperties>
</file>