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0" r:id="rId6"/>
    <p:sldId id="261" r:id="rId7"/>
    <p:sldId id="268" r:id="rId8"/>
    <p:sldId id="267" r:id="rId9"/>
    <p:sldId id="264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770" autoAdjust="0"/>
  </p:normalViewPr>
  <p:slideViewPr>
    <p:cSldViewPr>
      <p:cViewPr>
        <p:scale>
          <a:sx n="77" d="100"/>
          <a:sy n="77" d="100"/>
        </p:scale>
        <p:origin x="-1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D002-7CAC-43AB-A37D-BF4EFCAFB155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4FCF7-C2DF-432E-A178-828AD7B4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FCF7-C2DF-432E-A178-828AD7B418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  <a:b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«Челябинский институт </a:t>
            </a:r>
            <a:r>
              <a:rPr lang="ru-RU" sz="1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переподготовки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повышения квалификации работников образования»</a:t>
            </a:r>
            <a:b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начального образования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905001"/>
            <a:ext cx="8153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Алищева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Сауле Муратовна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младших школьников универсального действия контроля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4953000"/>
            <a:ext cx="5029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Девятова Ирина Евгеньевна, 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НО 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800" dirty="0" smtClean="0">
                <a:ln w="0"/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  <a:br>
              <a:rPr lang="ru-RU" sz="1800" dirty="0" smtClean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0"/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«Челябинский институт переподготовки и повышения квалификации работников образования»</a:t>
            </a:r>
            <a:br>
              <a:rPr lang="ru-RU" sz="1800" dirty="0" smtClean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0"/>
                <a:latin typeface="Times New Roman" pitchFamily="18" charset="0"/>
                <a:cs typeface="Times New Roman" pitchFamily="18" charset="0"/>
              </a:rPr>
              <a:t>Кафедра начального образования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905001"/>
            <a:ext cx="8153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Алищева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Сауле Муратовна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младших школьников универсального действия контроля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4953000"/>
            <a:ext cx="5029200" cy="139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Девятова Ирина Евгеньевна, 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НО </a:t>
            </a:r>
          </a:p>
          <a:p>
            <a:pPr algn="r">
              <a:lnSpc>
                <a:spcPct val="12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48467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8229600" cy="5897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особенности формирования у младших школьников универсального действия контроля.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регулятивных универсальных учебных действий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формирования у младших школьников универсального действия контроля.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универсальное действие контроля формируется в учебной деятельности младших школьников.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81000" y="1066800"/>
            <a:ext cx="8229600" cy="493712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структуры и содержания регулятивных универсальных учебных действий младших школьников.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сущность действия контроля и его место в структуре учебной деятельности младшего школьника.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критерии и уровни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контроля у младших школьников.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методические аспекты формирования у младших  школьников универсального действия контроля на уроках в начальной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Теоретические основы формирования у младших  школьников универсального действия контроля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Характеристика структуры и содержания регулятивных универсальных учебных действий младших школьников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1396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Познавательные    Регулятивные   Коммуникативные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/>
              <a:t>Целеполагание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/>
              <a:t>Планирование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/>
              <a:t>Прогнозирование</a:t>
            </a:r>
            <a:endParaRPr lang="ru-RU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Контроль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/>
              <a:t>Коррекция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/>
              <a:t>Оценка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524000" y="1752600"/>
            <a:ext cx="762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91000" y="17526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705600" y="17526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олна 23"/>
          <p:cNvSpPr/>
          <p:nvPr/>
        </p:nvSpPr>
        <p:spPr>
          <a:xfrm>
            <a:off x="1219200" y="1219200"/>
            <a:ext cx="7010400" cy="800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Универсальные Учебные Действия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учебной деятельности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286000" y="1262063"/>
            <a:ext cx="6629400" cy="48942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Мотивация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Учебная задача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Учебные операции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Контроль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Оценка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Действие </a:t>
            </a:r>
            <a:r>
              <a:rPr lang="ru-RU" dirty="0"/>
              <a:t>контроля предполагает наличие умения предвидеть результаты своих действий, сопоставляя выполняемые действия с определённым образцом, предотвращать появление ошибок.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354" name="Picture 3" descr="C:\Users\ПК\Pictures\elko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571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2286000"/>
            <a:ext cx="24288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Даниил Борисович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Эльконин</a:t>
            </a:r>
            <a:r>
              <a:rPr lang="ru-RU" sz="1600" b="1" dirty="0">
                <a:solidFill>
                  <a:schemeClr val="tx1"/>
                </a:solidFill>
              </a:rPr>
              <a:t> (1904-1984)</a:t>
            </a:r>
          </a:p>
        </p:txBody>
      </p:sp>
    </p:spTree>
    <p:extLst>
      <p:ext uri="{BB962C8B-B14F-4D97-AF65-F5344CB8AC3E}">
        <p14:creationId xmlns:p14="http://schemas.microsoft.com/office/powerpoint/2010/main" val="90079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Теоретические основы формирования у младших  школьников универсального действия контроля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	Критерии и уровни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контроля у младших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Е.В. Заике)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60890"/>
              </p:ext>
            </p:extLst>
          </p:nvPr>
        </p:nvGraphicFramePr>
        <p:xfrm>
          <a:off x="93406" y="1436763"/>
          <a:ext cx="8745794" cy="524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775"/>
                <a:gridCol w="4912019"/>
              </a:tblGrid>
              <a:tr h="6443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83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контроля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2.Контроль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уровне непроизвольного внимания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Потенциальный контроль на уровне произвольного внимания</a:t>
                      </a:r>
                    </a:p>
                    <a:p>
                      <a:endParaRPr kumimoji="0"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Актуальный контроль на уровне произвольного внимания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Потенциальный рефлексивный контроль</a:t>
                      </a:r>
                    </a:p>
                    <a:p>
                      <a:endParaRPr kumimoji="0"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.Актуальный рефлексивный контроль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не контролирует учебные действия, не замечает допущенных ошибок</a:t>
                      </a: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носит случайный непроизвольный характер, заметив ошибку, ученик не может обосновать своих действий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 затрудняется одновременно выполнять учебные действия и контролировать их, исправляет и объясняет ошибки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выполнении действия ученик ориентируется на правило контроля и успешно использует его в процессе решения задач, почти не допуская ошибок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Решая новую задачу, ученик применяет старый неадекватный способ, с помощью учителя обнаруживает это и пытается внести коррективы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 обнаруживает ошибки, вызванные несоответствием усвоенного способа действия и условий задачи, и вносит коррективы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реализация особенностей формирования  у младших  школьников универсального действия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1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5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реализация особенностей формирования  у младших  школьников универсального действия контроля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103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50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реализация особенностей формирования  у младших  школьников универсального действия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8588"/>
            <a:ext cx="7010399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11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1020</TotalTime>
  <Words>312</Words>
  <Application>Microsoft Office PowerPoint</Application>
  <PresentationFormat>Экран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 Государственное бюджетное учреждение дополнительного профессионального образования «Челябинский институт переподготовки и повышения квалификации работников образования» Кафедра начального образования</vt:lpstr>
      <vt:lpstr>Презентация PowerPoint</vt:lpstr>
      <vt:lpstr>Задачи исследования</vt:lpstr>
      <vt:lpstr>ГЛАВА 1. Теоретические основы формирования у младших  школьников универсального действия контроля  1.1.  Характеристика структуры и содержания регулятивных универсальных учебных действий младших школьников</vt:lpstr>
      <vt:lpstr>Д.Б. Эльконин:  структура учебной деятельности </vt:lpstr>
      <vt:lpstr>  ГЛАВА 1. Теоретические основы формирования у младших  школьников универсального действия контроля  1.3. Критерии и уровни сформированности действия контроля у младших школьников (по Г.В. Репкиной и Е.В. Заике)</vt:lpstr>
      <vt:lpstr>ГЛАВА 2. Практическая реализация особенностей формирования  у младших  школьников универсального действия контроля</vt:lpstr>
      <vt:lpstr>ГЛАВА 2. Практическая реализация особенностей формирования  у младших  школьников универсального действия контроля</vt:lpstr>
      <vt:lpstr>ГЛАВА 2. Практическая реализация особенностей формирования  у младших  школьников универсального действия контроля</vt:lpstr>
      <vt:lpstr> Государственное бюджетное учреждение дополнительного профессионального образования «Челябинский институт переподготовки и повышения квалификации работников образования» Кафедра начального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младших школьников универсального действия контроля </dc:title>
  <dc:creator>user</dc:creator>
  <cp:lastModifiedBy>студент</cp:lastModifiedBy>
  <cp:revision>99</cp:revision>
  <dcterms:created xsi:type="dcterms:W3CDTF">2018-11-19T05:27:19Z</dcterms:created>
  <dcterms:modified xsi:type="dcterms:W3CDTF">2018-11-28T10:53:04Z</dcterms:modified>
</cp:coreProperties>
</file>