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3" r:id="rId26"/>
    <p:sldId id="287" r:id="rId27"/>
    <p:sldId id="289" r:id="rId28"/>
    <p:sldId id="288" r:id="rId29"/>
    <p:sldId id="284" r:id="rId30"/>
    <p:sldId id="285"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72" d="100"/>
          <a:sy n="72" d="100"/>
        </p:scale>
        <p:origin x="15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17149665-E0E7-488D-AF35-A54467220306}"/>
              </a:ext>
            </a:extLst>
          </p:cNvPr>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a:extLst>
              <a:ext uri="{FF2B5EF4-FFF2-40B4-BE49-F238E27FC236}">
                <a16:creationId xmlns:a16="http://schemas.microsoft.com/office/drawing/2014/main" id="{C5847747-0545-445A-986E-9595F91A46B9}"/>
              </a:ext>
            </a:extLst>
          </p:cNvPr>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ctrTitle"/>
          </p:nvPr>
        </p:nvSpPr>
        <p:spPr>
          <a:xfrm>
            <a:off x="685800" y="3355848"/>
            <a:ext cx="8077200" cy="1673352"/>
          </a:xfrm>
        </p:spPr>
        <p:txBody>
          <a:bodyPr tIns="0" bIns="0" anchor="t"/>
          <a:lstStyle>
            <a:lvl1pPr algn="l">
              <a:defRPr sz="4700" b="1"/>
            </a:lvl1pPr>
            <a:extLst/>
          </a:lstStyle>
          <a:p>
            <a:r>
              <a:rPr lang="ru-RU"/>
              <a:t>Образец заголовка</a:t>
            </a:r>
            <a:endParaRPr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ru-RU"/>
              <a:t>Образец подзаголовка</a:t>
            </a:r>
            <a:endParaRPr lang="en-US"/>
          </a:p>
        </p:txBody>
      </p:sp>
      <p:sp>
        <p:nvSpPr>
          <p:cNvPr id="6" name="Дата 3">
            <a:extLst>
              <a:ext uri="{FF2B5EF4-FFF2-40B4-BE49-F238E27FC236}">
                <a16:creationId xmlns:a16="http://schemas.microsoft.com/office/drawing/2014/main" id="{5409235A-363D-4F91-A688-52D6D1B88C54}"/>
              </a:ext>
            </a:extLst>
          </p:cNvPr>
          <p:cNvSpPr>
            <a:spLocks noGrp="1"/>
          </p:cNvSpPr>
          <p:nvPr>
            <p:ph type="dt" sz="half" idx="10"/>
          </p:nvPr>
        </p:nvSpPr>
        <p:spPr/>
        <p:txBody>
          <a:bodyPr/>
          <a:lstStyle>
            <a:lvl1pPr>
              <a:defRPr/>
            </a:lvl1pPr>
          </a:lstStyle>
          <a:p>
            <a:pPr>
              <a:defRPr/>
            </a:pPr>
            <a:fld id="{6A98E7C7-61E5-44BE-A80C-4C0D9BE0BA9E}" type="datetimeFigureOut">
              <a:rPr lang="ru-RU"/>
              <a:pPr>
                <a:defRPr/>
              </a:pPr>
              <a:t>31.10.2018</a:t>
            </a:fld>
            <a:endParaRPr lang="ru-RU"/>
          </a:p>
        </p:txBody>
      </p:sp>
      <p:sp>
        <p:nvSpPr>
          <p:cNvPr id="7" name="Нижний колонтитул 4">
            <a:extLst>
              <a:ext uri="{FF2B5EF4-FFF2-40B4-BE49-F238E27FC236}">
                <a16:creationId xmlns:a16="http://schemas.microsoft.com/office/drawing/2014/main" id="{5AEA6E78-75F4-4DF0-B858-87344A95CC58}"/>
              </a:ext>
            </a:extLst>
          </p:cNvPr>
          <p:cNvSpPr>
            <a:spLocks noGrp="1"/>
          </p:cNvSpPr>
          <p:nvPr>
            <p:ph type="ftr" sz="quarter" idx="11"/>
          </p:nvPr>
        </p:nvSpPr>
        <p:spPr/>
        <p:txBody>
          <a:bodyPr/>
          <a:lstStyle>
            <a:lvl1pPr>
              <a:defRPr/>
            </a:lvl1pPr>
          </a:lstStyle>
          <a:p>
            <a:pPr>
              <a:defRPr/>
            </a:pPr>
            <a:endParaRPr lang="ru-RU"/>
          </a:p>
        </p:txBody>
      </p:sp>
      <p:sp>
        <p:nvSpPr>
          <p:cNvPr id="8" name="Номер слайда 5">
            <a:extLst>
              <a:ext uri="{FF2B5EF4-FFF2-40B4-BE49-F238E27FC236}">
                <a16:creationId xmlns:a16="http://schemas.microsoft.com/office/drawing/2014/main" id="{BFE86A51-44C7-484A-B621-574CA60CAFD8}"/>
              </a:ext>
            </a:extLst>
          </p:cNvPr>
          <p:cNvSpPr>
            <a:spLocks noGrp="1"/>
          </p:cNvSpPr>
          <p:nvPr>
            <p:ph type="sldNum" sz="quarter" idx="12"/>
          </p:nvPr>
        </p:nvSpPr>
        <p:spPr/>
        <p:txBody>
          <a:bodyPr/>
          <a:lstStyle>
            <a:lvl1pPr>
              <a:defRPr>
                <a:solidFill>
                  <a:srgbClr val="FFFFFF"/>
                </a:solidFill>
              </a:defRPr>
            </a:lvl1pPr>
          </a:lstStyle>
          <a:p>
            <a:fld id="{3D8AC125-7830-4EA6-89E9-E5B2B4E41B96}" type="slidenum">
              <a:rPr lang="ru-RU" altLang="ru-RU"/>
              <a:pPr/>
              <a:t>‹#›</a:t>
            </a:fld>
            <a:endParaRPr lang="ru-RU" altLang="ru-RU"/>
          </a:p>
        </p:txBody>
      </p:sp>
    </p:spTree>
    <p:extLst>
      <p:ext uri="{BB962C8B-B14F-4D97-AF65-F5344CB8AC3E}">
        <p14:creationId xmlns:p14="http://schemas.microsoft.com/office/powerpoint/2010/main" val="482722661"/>
      </p:ext>
    </p:extLst>
  </p:cSld>
  <p:clrMapOvr>
    <a:overrideClrMapping bg1="dk1" tx1="lt1" bg2="dk2" tx2="lt2" accent1="accent1" accent2="accent2" accent3="accent3" accent4="accent4" accent5="accent5" accent6="accent6" hlink="hlink" folHlink="folHlink"/>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49366116-CACC-4AC1-BF4C-ED8E099E1BD5}"/>
              </a:ext>
            </a:extLst>
          </p:cNvPr>
          <p:cNvSpPr>
            <a:spLocks noGrp="1"/>
          </p:cNvSpPr>
          <p:nvPr>
            <p:ph type="dt" sz="half" idx="10"/>
          </p:nvPr>
        </p:nvSpPr>
        <p:spPr/>
        <p:txBody>
          <a:bodyPr/>
          <a:lstStyle>
            <a:lvl1pPr>
              <a:defRPr/>
            </a:lvl1pPr>
          </a:lstStyle>
          <a:p>
            <a:pPr>
              <a:defRPr/>
            </a:pPr>
            <a:fld id="{C98AED5B-F2A1-4653-AFE8-E0F111A19152}" type="datetimeFigureOut">
              <a:rPr lang="ru-RU"/>
              <a:pPr>
                <a:defRPr/>
              </a:pPr>
              <a:t>31.10.2018</a:t>
            </a:fld>
            <a:endParaRPr lang="ru-RU"/>
          </a:p>
        </p:txBody>
      </p:sp>
      <p:sp>
        <p:nvSpPr>
          <p:cNvPr id="5" name="Нижний колонтитул 4">
            <a:extLst>
              <a:ext uri="{FF2B5EF4-FFF2-40B4-BE49-F238E27FC236}">
                <a16:creationId xmlns:a16="http://schemas.microsoft.com/office/drawing/2014/main" id="{EBC87D4F-3918-47B7-8A0F-5822C93F7151}"/>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951E8BBD-C08E-4344-81B7-7C29C195353D}"/>
              </a:ext>
            </a:extLst>
          </p:cNvPr>
          <p:cNvSpPr>
            <a:spLocks noGrp="1"/>
          </p:cNvSpPr>
          <p:nvPr>
            <p:ph type="sldNum" sz="quarter" idx="12"/>
          </p:nvPr>
        </p:nvSpPr>
        <p:spPr/>
        <p:txBody>
          <a:bodyPr/>
          <a:lstStyle>
            <a:lvl1pPr>
              <a:defRPr/>
            </a:lvl1pPr>
          </a:lstStyle>
          <a:p>
            <a:fld id="{F3C48A08-A252-422B-8B8A-475C6729037C}" type="slidenum">
              <a:rPr lang="ru-RU" altLang="ru-RU"/>
              <a:pPr/>
              <a:t>‹#›</a:t>
            </a:fld>
            <a:endParaRPr lang="ru-RU" altLang="ru-RU"/>
          </a:p>
        </p:txBody>
      </p:sp>
    </p:spTree>
    <p:extLst>
      <p:ext uri="{BB962C8B-B14F-4D97-AF65-F5344CB8AC3E}">
        <p14:creationId xmlns:p14="http://schemas.microsoft.com/office/powerpoint/2010/main" val="1747970540"/>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1BAF02A5-8185-4E0E-AE44-8BF623DB315D}"/>
              </a:ext>
            </a:extLst>
          </p:cNvPr>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a:extLst>
              <a:ext uri="{FF2B5EF4-FFF2-40B4-BE49-F238E27FC236}">
                <a16:creationId xmlns:a16="http://schemas.microsoft.com/office/drawing/2014/main" id="{BFA2CE25-91D0-45EA-B84E-4CA9609E067E}"/>
              </a:ext>
            </a:extLst>
          </p:cNvPr>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Дата 3">
            <a:extLst>
              <a:ext uri="{FF2B5EF4-FFF2-40B4-BE49-F238E27FC236}">
                <a16:creationId xmlns:a16="http://schemas.microsoft.com/office/drawing/2014/main" id="{55ED7CEF-5D51-4C3F-A457-FAF70AA59921}"/>
              </a:ext>
            </a:extLst>
          </p:cNvPr>
          <p:cNvSpPr>
            <a:spLocks noGrp="1"/>
          </p:cNvSpPr>
          <p:nvPr>
            <p:ph type="dt" sz="half" idx="10"/>
          </p:nvPr>
        </p:nvSpPr>
        <p:spPr/>
        <p:txBody>
          <a:bodyPr/>
          <a:lstStyle>
            <a:lvl1pPr>
              <a:defRPr/>
            </a:lvl1pPr>
          </a:lstStyle>
          <a:p>
            <a:pPr>
              <a:defRPr/>
            </a:pPr>
            <a:fld id="{FC4EF074-1379-4280-AD54-8CC5FC976335}" type="datetimeFigureOut">
              <a:rPr lang="ru-RU"/>
              <a:pPr>
                <a:defRPr/>
              </a:pPr>
              <a:t>31.10.2018</a:t>
            </a:fld>
            <a:endParaRPr lang="ru-RU"/>
          </a:p>
        </p:txBody>
      </p:sp>
      <p:sp>
        <p:nvSpPr>
          <p:cNvPr id="7" name="Нижний колонтитул 4">
            <a:extLst>
              <a:ext uri="{FF2B5EF4-FFF2-40B4-BE49-F238E27FC236}">
                <a16:creationId xmlns:a16="http://schemas.microsoft.com/office/drawing/2014/main" id="{5F9B5AA4-26DD-4707-A7DD-37EEBEA7B93E}"/>
              </a:ext>
            </a:extLst>
          </p:cNvPr>
          <p:cNvSpPr>
            <a:spLocks noGrp="1"/>
          </p:cNvSpPr>
          <p:nvPr>
            <p:ph type="ftr" sz="quarter" idx="11"/>
          </p:nvPr>
        </p:nvSpPr>
        <p:spPr>
          <a:xfrm>
            <a:off x="2640013" y="6376988"/>
            <a:ext cx="3836987" cy="365125"/>
          </a:xfrm>
        </p:spPr>
        <p:txBody>
          <a:bodyPr/>
          <a:lstStyle>
            <a:lvl1pPr>
              <a:defRPr/>
            </a:lvl1pPr>
          </a:lstStyle>
          <a:p>
            <a:pPr>
              <a:defRPr/>
            </a:pPr>
            <a:endParaRPr lang="ru-RU"/>
          </a:p>
        </p:txBody>
      </p:sp>
      <p:sp>
        <p:nvSpPr>
          <p:cNvPr id="8" name="Номер слайда 5">
            <a:extLst>
              <a:ext uri="{FF2B5EF4-FFF2-40B4-BE49-F238E27FC236}">
                <a16:creationId xmlns:a16="http://schemas.microsoft.com/office/drawing/2014/main" id="{F265C18A-E6D7-4346-8EC8-9859F98D2158}"/>
              </a:ext>
            </a:extLst>
          </p:cNvPr>
          <p:cNvSpPr>
            <a:spLocks noGrp="1"/>
          </p:cNvSpPr>
          <p:nvPr>
            <p:ph type="sldNum" sz="quarter" idx="12"/>
          </p:nvPr>
        </p:nvSpPr>
        <p:spPr/>
        <p:txBody>
          <a:bodyPr/>
          <a:lstStyle>
            <a:lvl1pPr>
              <a:defRPr/>
            </a:lvl1pPr>
          </a:lstStyle>
          <a:p>
            <a:fld id="{59C115B1-3028-4A03-B3A3-4E6495B421D1}" type="slidenum">
              <a:rPr lang="ru-RU" altLang="ru-RU"/>
              <a:pPr/>
              <a:t>‹#›</a:t>
            </a:fld>
            <a:endParaRPr lang="ru-RU" altLang="ru-RU"/>
          </a:p>
        </p:txBody>
      </p:sp>
    </p:spTree>
    <p:extLst>
      <p:ext uri="{BB962C8B-B14F-4D97-AF65-F5344CB8AC3E}">
        <p14:creationId xmlns:p14="http://schemas.microsoft.com/office/powerpoint/2010/main" val="1625647281"/>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FF412D2C-5723-4FCC-B6FE-FEB88CF433BA}"/>
              </a:ext>
            </a:extLst>
          </p:cNvPr>
          <p:cNvSpPr>
            <a:spLocks noGrp="1"/>
          </p:cNvSpPr>
          <p:nvPr>
            <p:ph type="dt" sz="half" idx="10"/>
          </p:nvPr>
        </p:nvSpPr>
        <p:spPr/>
        <p:txBody>
          <a:bodyPr/>
          <a:lstStyle>
            <a:lvl1pPr>
              <a:defRPr/>
            </a:lvl1pPr>
          </a:lstStyle>
          <a:p>
            <a:pPr>
              <a:defRPr/>
            </a:pPr>
            <a:fld id="{644F6CDB-CC88-4E51-A890-43B7AFAB2EE5}" type="datetimeFigureOut">
              <a:rPr lang="ru-RU"/>
              <a:pPr>
                <a:defRPr/>
              </a:pPr>
              <a:t>31.10.2018</a:t>
            </a:fld>
            <a:endParaRPr lang="ru-RU"/>
          </a:p>
        </p:txBody>
      </p:sp>
      <p:sp>
        <p:nvSpPr>
          <p:cNvPr id="5" name="Нижний колонтитул 4">
            <a:extLst>
              <a:ext uri="{FF2B5EF4-FFF2-40B4-BE49-F238E27FC236}">
                <a16:creationId xmlns:a16="http://schemas.microsoft.com/office/drawing/2014/main" id="{13FFFE12-5B27-4967-8B1A-5C59460A6399}"/>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24F38277-2156-44A5-98EF-5F3193B8C70A}"/>
              </a:ext>
            </a:extLst>
          </p:cNvPr>
          <p:cNvSpPr>
            <a:spLocks noGrp="1"/>
          </p:cNvSpPr>
          <p:nvPr>
            <p:ph type="sldNum" sz="quarter" idx="12"/>
          </p:nvPr>
        </p:nvSpPr>
        <p:spPr/>
        <p:txBody>
          <a:bodyPr/>
          <a:lstStyle>
            <a:lvl1pPr>
              <a:defRPr/>
            </a:lvl1pPr>
          </a:lstStyle>
          <a:p>
            <a:fld id="{1565BD5D-E9CD-4214-AE77-CFA3F5F1487C}" type="slidenum">
              <a:rPr lang="ru-RU" altLang="ru-RU"/>
              <a:pPr/>
              <a:t>‹#›</a:t>
            </a:fld>
            <a:endParaRPr lang="ru-RU" altLang="ru-RU"/>
          </a:p>
        </p:txBody>
      </p:sp>
    </p:spTree>
    <p:extLst>
      <p:ext uri="{BB962C8B-B14F-4D97-AF65-F5344CB8AC3E}">
        <p14:creationId xmlns:p14="http://schemas.microsoft.com/office/powerpoint/2010/main" val="269624440"/>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6A7B99C-E82E-4810-98C2-E8A5C60C753E}"/>
              </a:ext>
            </a:extLst>
          </p:cNvPr>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a:extLst>
              <a:ext uri="{FF2B5EF4-FFF2-40B4-BE49-F238E27FC236}">
                <a16:creationId xmlns:a16="http://schemas.microsoft.com/office/drawing/2014/main" id="{07230F50-0070-4115-862E-96F66D51E373}"/>
              </a:ext>
            </a:extLst>
          </p:cNvPr>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ru-RU"/>
              <a:t>Образец заголовка</a:t>
            </a:r>
            <a:endParaRPr lang="en-US"/>
          </a:p>
        </p:txBody>
      </p:sp>
      <p:sp>
        <p:nvSpPr>
          <p:cNvPr id="3" name="Текст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ru-RU"/>
              <a:t>Образец текста</a:t>
            </a:r>
          </a:p>
        </p:txBody>
      </p:sp>
      <p:sp>
        <p:nvSpPr>
          <p:cNvPr id="6" name="Дата 3">
            <a:extLst>
              <a:ext uri="{FF2B5EF4-FFF2-40B4-BE49-F238E27FC236}">
                <a16:creationId xmlns:a16="http://schemas.microsoft.com/office/drawing/2014/main" id="{BDBF7F56-911D-435B-A266-1AB028C19CA8}"/>
              </a:ext>
            </a:extLst>
          </p:cNvPr>
          <p:cNvSpPr>
            <a:spLocks noGrp="1"/>
          </p:cNvSpPr>
          <p:nvPr>
            <p:ph type="dt" sz="half" idx="10"/>
          </p:nvPr>
        </p:nvSpPr>
        <p:spPr/>
        <p:txBody>
          <a:bodyPr/>
          <a:lstStyle>
            <a:lvl1pPr>
              <a:defRPr/>
            </a:lvl1pPr>
          </a:lstStyle>
          <a:p>
            <a:pPr>
              <a:defRPr/>
            </a:pPr>
            <a:fld id="{74B80B3D-9831-4F2C-8E19-17E7E200D9E4}" type="datetimeFigureOut">
              <a:rPr lang="ru-RU"/>
              <a:pPr>
                <a:defRPr/>
              </a:pPr>
              <a:t>31.10.2018</a:t>
            </a:fld>
            <a:endParaRPr lang="ru-RU"/>
          </a:p>
        </p:txBody>
      </p:sp>
      <p:sp>
        <p:nvSpPr>
          <p:cNvPr id="7" name="Нижний колонтитул 4">
            <a:extLst>
              <a:ext uri="{FF2B5EF4-FFF2-40B4-BE49-F238E27FC236}">
                <a16:creationId xmlns:a16="http://schemas.microsoft.com/office/drawing/2014/main" id="{64744DA9-CBE7-4822-BF6A-C6C784CA2597}"/>
              </a:ext>
            </a:extLst>
          </p:cNvPr>
          <p:cNvSpPr>
            <a:spLocks noGrp="1"/>
          </p:cNvSpPr>
          <p:nvPr>
            <p:ph type="ftr" sz="quarter" idx="11"/>
          </p:nvPr>
        </p:nvSpPr>
        <p:spPr/>
        <p:txBody>
          <a:bodyPr/>
          <a:lstStyle>
            <a:lvl1pPr>
              <a:defRPr/>
            </a:lvl1pPr>
          </a:lstStyle>
          <a:p>
            <a:pPr>
              <a:defRPr/>
            </a:pPr>
            <a:endParaRPr lang="ru-RU"/>
          </a:p>
        </p:txBody>
      </p:sp>
      <p:sp>
        <p:nvSpPr>
          <p:cNvPr id="8" name="Номер слайда 5">
            <a:extLst>
              <a:ext uri="{FF2B5EF4-FFF2-40B4-BE49-F238E27FC236}">
                <a16:creationId xmlns:a16="http://schemas.microsoft.com/office/drawing/2014/main" id="{45E1858E-6AAD-4BCA-A492-CEB9C639668F}"/>
              </a:ext>
            </a:extLst>
          </p:cNvPr>
          <p:cNvSpPr>
            <a:spLocks noGrp="1"/>
          </p:cNvSpPr>
          <p:nvPr>
            <p:ph type="sldNum" sz="quarter" idx="12"/>
          </p:nvPr>
        </p:nvSpPr>
        <p:spPr/>
        <p:txBody>
          <a:bodyPr/>
          <a:lstStyle>
            <a:lvl1pPr>
              <a:defRPr>
                <a:solidFill>
                  <a:srgbClr val="FFFFFF"/>
                </a:solidFill>
              </a:defRPr>
            </a:lvl1pPr>
          </a:lstStyle>
          <a:p>
            <a:fld id="{2123DAE6-87C1-4541-92CD-1269E390841F}" type="slidenum">
              <a:rPr lang="ru-RU" altLang="ru-RU"/>
              <a:pPr/>
              <a:t>‹#›</a:t>
            </a:fld>
            <a:endParaRPr lang="ru-RU" altLang="ru-RU"/>
          </a:p>
        </p:txBody>
      </p:sp>
    </p:spTree>
    <p:extLst>
      <p:ext uri="{BB962C8B-B14F-4D97-AF65-F5344CB8AC3E}">
        <p14:creationId xmlns:p14="http://schemas.microsoft.com/office/powerpoint/2010/main" val="2444042713"/>
      </p:ext>
    </p:extLst>
  </p:cSld>
  <p:clrMapOvr>
    <a:overrideClrMapping bg1="dk1" tx1="lt1" bg2="dk2" tx2="lt2" accent1="accent1" accent2="accent2" accent3="accent3" accent4="accent4" accent5="accent5" accent6="accent6" hlink="hlink" folHlink="folHlink"/>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3">
            <a:extLst>
              <a:ext uri="{FF2B5EF4-FFF2-40B4-BE49-F238E27FC236}">
                <a16:creationId xmlns:a16="http://schemas.microsoft.com/office/drawing/2014/main" id="{5F071C81-7609-4531-A710-06A4BC3039FB}"/>
              </a:ext>
            </a:extLst>
          </p:cNvPr>
          <p:cNvSpPr>
            <a:spLocks noGrp="1"/>
          </p:cNvSpPr>
          <p:nvPr>
            <p:ph type="dt" sz="half" idx="10"/>
          </p:nvPr>
        </p:nvSpPr>
        <p:spPr/>
        <p:txBody>
          <a:bodyPr/>
          <a:lstStyle>
            <a:lvl1pPr>
              <a:defRPr/>
            </a:lvl1pPr>
          </a:lstStyle>
          <a:p>
            <a:pPr>
              <a:defRPr/>
            </a:pPr>
            <a:fld id="{2BDE7623-A731-4D03-93F2-7A4D2757938F}" type="datetimeFigureOut">
              <a:rPr lang="ru-RU"/>
              <a:pPr>
                <a:defRPr/>
              </a:pPr>
              <a:t>31.10.2018</a:t>
            </a:fld>
            <a:endParaRPr lang="ru-RU"/>
          </a:p>
        </p:txBody>
      </p:sp>
      <p:sp>
        <p:nvSpPr>
          <p:cNvPr id="6" name="Нижний колонтитул 4">
            <a:extLst>
              <a:ext uri="{FF2B5EF4-FFF2-40B4-BE49-F238E27FC236}">
                <a16:creationId xmlns:a16="http://schemas.microsoft.com/office/drawing/2014/main" id="{9D763505-8E6E-4BC8-ADB5-E3BC55271EBE}"/>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102CBD7A-E7F6-4B93-8046-70EE4E6D3FD0}"/>
              </a:ext>
            </a:extLst>
          </p:cNvPr>
          <p:cNvSpPr>
            <a:spLocks noGrp="1"/>
          </p:cNvSpPr>
          <p:nvPr>
            <p:ph type="sldNum" sz="quarter" idx="12"/>
          </p:nvPr>
        </p:nvSpPr>
        <p:spPr/>
        <p:txBody>
          <a:bodyPr/>
          <a:lstStyle>
            <a:lvl1pPr>
              <a:defRPr/>
            </a:lvl1pPr>
          </a:lstStyle>
          <a:p>
            <a:fld id="{76DFE81E-13A5-447B-B166-1F1C2B28EA21}" type="slidenum">
              <a:rPr lang="ru-RU" altLang="ru-RU"/>
              <a:pPr/>
              <a:t>‹#›</a:t>
            </a:fld>
            <a:endParaRPr lang="ru-RU" altLang="ru-RU"/>
          </a:p>
        </p:txBody>
      </p:sp>
    </p:spTree>
    <p:extLst>
      <p:ext uri="{BB962C8B-B14F-4D97-AF65-F5344CB8AC3E}">
        <p14:creationId xmlns:p14="http://schemas.microsoft.com/office/powerpoint/2010/main" val="4153120387"/>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lang="ru-RU"/>
              <a:t>Образец заголовка</a:t>
            </a:r>
            <a:endParaRPr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3">
            <a:extLst>
              <a:ext uri="{FF2B5EF4-FFF2-40B4-BE49-F238E27FC236}">
                <a16:creationId xmlns:a16="http://schemas.microsoft.com/office/drawing/2014/main" id="{0171EB68-CDBF-4DCD-84EE-BDA713FE3EA7}"/>
              </a:ext>
            </a:extLst>
          </p:cNvPr>
          <p:cNvSpPr>
            <a:spLocks noGrp="1"/>
          </p:cNvSpPr>
          <p:nvPr>
            <p:ph type="dt" sz="half" idx="10"/>
          </p:nvPr>
        </p:nvSpPr>
        <p:spPr/>
        <p:txBody>
          <a:bodyPr/>
          <a:lstStyle>
            <a:lvl1pPr>
              <a:defRPr/>
            </a:lvl1pPr>
          </a:lstStyle>
          <a:p>
            <a:pPr>
              <a:defRPr/>
            </a:pPr>
            <a:fld id="{3B95B467-C9D4-4A51-99D3-A837A6E95F19}" type="datetimeFigureOut">
              <a:rPr lang="ru-RU"/>
              <a:pPr>
                <a:defRPr/>
              </a:pPr>
              <a:t>31.10.2018</a:t>
            </a:fld>
            <a:endParaRPr lang="ru-RU"/>
          </a:p>
        </p:txBody>
      </p:sp>
      <p:sp>
        <p:nvSpPr>
          <p:cNvPr id="8" name="Нижний колонтитул 4">
            <a:extLst>
              <a:ext uri="{FF2B5EF4-FFF2-40B4-BE49-F238E27FC236}">
                <a16:creationId xmlns:a16="http://schemas.microsoft.com/office/drawing/2014/main" id="{C028D5D0-95A2-494B-92E3-4E9FB26264C2}"/>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4440F69A-DC82-4A62-8280-FD3B3330C17A}"/>
              </a:ext>
            </a:extLst>
          </p:cNvPr>
          <p:cNvSpPr>
            <a:spLocks noGrp="1"/>
          </p:cNvSpPr>
          <p:nvPr>
            <p:ph type="sldNum" sz="quarter" idx="12"/>
          </p:nvPr>
        </p:nvSpPr>
        <p:spPr/>
        <p:txBody>
          <a:bodyPr/>
          <a:lstStyle>
            <a:lvl1pPr>
              <a:defRPr/>
            </a:lvl1pPr>
          </a:lstStyle>
          <a:p>
            <a:fld id="{E21D3460-DD0C-48E9-A19F-265BD50B00A3}" type="slidenum">
              <a:rPr lang="ru-RU" altLang="ru-RU"/>
              <a:pPr/>
              <a:t>‹#›</a:t>
            </a:fld>
            <a:endParaRPr lang="ru-RU" altLang="ru-RU"/>
          </a:p>
        </p:txBody>
      </p:sp>
    </p:spTree>
    <p:extLst>
      <p:ext uri="{BB962C8B-B14F-4D97-AF65-F5344CB8AC3E}">
        <p14:creationId xmlns:p14="http://schemas.microsoft.com/office/powerpoint/2010/main" val="3303206803"/>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3">
            <a:extLst>
              <a:ext uri="{FF2B5EF4-FFF2-40B4-BE49-F238E27FC236}">
                <a16:creationId xmlns:a16="http://schemas.microsoft.com/office/drawing/2014/main" id="{324B8858-0A43-4C5E-957E-BDDB91AB88B1}"/>
              </a:ext>
            </a:extLst>
          </p:cNvPr>
          <p:cNvSpPr>
            <a:spLocks noGrp="1"/>
          </p:cNvSpPr>
          <p:nvPr>
            <p:ph type="dt" sz="half" idx="10"/>
          </p:nvPr>
        </p:nvSpPr>
        <p:spPr/>
        <p:txBody>
          <a:bodyPr/>
          <a:lstStyle>
            <a:lvl1pPr>
              <a:defRPr/>
            </a:lvl1pPr>
          </a:lstStyle>
          <a:p>
            <a:pPr>
              <a:defRPr/>
            </a:pPr>
            <a:fld id="{B4122D01-9228-4E6E-A15D-D4F9F3E76048}" type="datetimeFigureOut">
              <a:rPr lang="ru-RU"/>
              <a:pPr>
                <a:defRPr/>
              </a:pPr>
              <a:t>31.10.2018</a:t>
            </a:fld>
            <a:endParaRPr lang="ru-RU"/>
          </a:p>
        </p:txBody>
      </p:sp>
      <p:sp>
        <p:nvSpPr>
          <p:cNvPr id="4" name="Нижний колонтитул 4">
            <a:extLst>
              <a:ext uri="{FF2B5EF4-FFF2-40B4-BE49-F238E27FC236}">
                <a16:creationId xmlns:a16="http://schemas.microsoft.com/office/drawing/2014/main" id="{E287A6E0-23E9-48ED-B6C8-BA4AFAFB65B7}"/>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F9960C80-9EC7-4637-B224-33F05BBD43E7}"/>
              </a:ext>
            </a:extLst>
          </p:cNvPr>
          <p:cNvSpPr>
            <a:spLocks noGrp="1"/>
          </p:cNvSpPr>
          <p:nvPr>
            <p:ph type="sldNum" sz="quarter" idx="12"/>
          </p:nvPr>
        </p:nvSpPr>
        <p:spPr/>
        <p:txBody>
          <a:bodyPr/>
          <a:lstStyle>
            <a:lvl1pPr>
              <a:defRPr/>
            </a:lvl1pPr>
          </a:lstStyle>
          <a:p>
            <a:fld id="{D98E03EA-4DDF-4C52-B606-2B0C0E71391A}" type="slidenum">
              <a:rPr lang="ru-RU" altLang="ru-RU"/>
              <a:pPr/>
              <a:t>‹#›</a:t>
            </a:fld>
            <a:endParaRPr lang="ru-RU" altLang="ru-RU"/>
          </a:p>
        </p:txBody>
      </p:sp>
    </p:spTree>
    <p:extLst>
      <p:ext uri="{BB962C8B-B14F-4D97-AF65-F5344CB8AC3E}">
        <p14:creationId xmlns:p14="http://schemas.microsoft.com/office/powerpoint/2010/main" val="2663395388"/>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09ADF0E-A57D-49B5-B37B-D12C366D33CA}"/>
              </a:ext>
            </a:extLst>
          </p:cNvPr>
          <p:cNvSpPr>
            <a:spLocks noGrp="1"/>
          </p:cNvSpPr>
          <p:nvPr>
            <p:ph type="dt" sz="half" idx="10"/>
          </p:nvPr>
        </p:nvSpPr>
        <p:spPr/>
        <p:txBody>
          <a:bodyPr/>
          <a:lstStyle>
            <a:lvl1pPr>
              <a:defRPr/>
            </a:lvl1pPr>
          </a:lstStyle>
          <a:p>
            <a:pPr>
              <a:defRPr/>
            </a:pPr>
            <a:fld id="{CA4CC210-4F45-436F-B083-80CEEFBACE03}" type="datetimeFigureOut">
              <a:rPr lang="ru-RU"/>
              <a:pPr>
                <a:defRPr/>
              </a:pPr>
              <a:t>31.10.2018</a:t>
            </a:fld>
            <a:endParaRPr lang="ru-RU"/>
          </a:p>
        </p:txBody>
      </p:sp>
      <p:sp>
        <p:nvSpPr>
          <p:cNvPr id="3" name="Нижний колонтитул 2">
            <a:extLst>
              <a:ext uri="{FF2B5EF4-FFF2-40B4-BE49-F238E27FC236}">
                <a16:creationId xmlns:a16="http://schemas.microsoft.com/office/drawing/2014/main" id="{AE654D84-59C3-4569-8C7A-D4A5C2BD3115}"/>
              </a:ext>
            </a:extLst>
          </p:cNvPr>
          <p:cNvSpPr>
            <a:spLocks noGrp="1"/>
          </p:cNvSpPr>
          <p:nvPr>
            <p:ph type="ftr" sz="quarter" idx="11"/>
          </p:nvPr>
        </p:nvSpPr>
        <p:spPr/>
        <p:txBody>
          <a:bodyPr/>
          <a:lstStyle>
            <a:lvl1pPr>
              <a:defRPr/>
            </a:lvl1pPr>
          </a:lstStyle>
          <a:p>
            <a:pPr>
              <a:defRPr/>
            </a:pPr>
            <a:endParaRPr lang="ru-RU"/>
          </a:p>
        </p:txBody>
      </p:sp>
      <p:sp>
        <p:nvSpPr>
          <p:cNvPr id="4" name="Номер слайда 3">
            <a:extLst>
              <a:ext uri="{FF2B5EF4-FFF2-40B4-BE49-F238E27FC236}">
                <a16:creationId xmlns:a16="http://schemas.microsoft.com/office/drawing/2014/main" id="{52CA83BE-CB6C-49DD-A429-B8BD7F776BD3}"/>
              </a:ext>
            </a:extLst>
          </p:cNvPr>
          <p:cNvSpPr>
            <a:spLocks noGrp="1"/>
          </p:cNvSpPr>
          <p:nvPr>
            <p:ph type="sldNum" sz="quarter" idx="12"/>
          </p:nvPr>
        </p:nvSpPr>
        <p:spPr/>
        <p:txBody>
          <a:bodyPr/>
          <a:lstStyle>
            <a:lvl1pPr>
              <a:defRPr/>
            </a:lvl1pPr>
          </a:lstStyle>
          <a:p>
            <a:fld id="{A3C4409A-BD49-46F9-AA61-3DBF48C756B1}" type="slidenum">
              <a:rPr lang="ru-RU" altLang="ru-RU"/>
              <a:pPr/>
              <a:t>‹#›</a:t>
            </a:fld>
            <a:endParaRPr lang="ru-RU" altLang="ru-RU"/>
          </a:p>
        </p:txBody>
      </p:sp>
    </p:spTree>
    <p:extLst>
      <p:ext uri="{BB962C8B-B14F-4D97-AF65-F5344CB8AC3E}">
        <p14:creationId xmlns:p14="http://schemas.microsoft.com/office/powerpoint/2010/main" val="2636773685"/>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0FBD2E2C-74FB-4F87-A1F9-E40A4E1DEB08}"/>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a:extLst>
              <a:ext uri="{FF2B5EF4-FFF2-40B4-BE49-F238E27FC236}">
                <a16:creationId xmlns:a16="http://schemas.microsoft.com/office/drawing/2014/main" id="{84C74467-4BA3-41BB-8CC9-6DA5462773EF}"/>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ru-RU"/>
              <a:t>Образец заголовка</a:t>
            </a:r>
            <a:endParaRPr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a:t>Образец текста</a:t>
            </a:r>
          </a:p>
        </p:txBody>
      </p:sp>
      <p:sp>
        <p:nvSpPr>
          <p:cNvPr id="7" name="Дата 4">
            <a:extLst>
              <a:ext uri="{FF2B5EF4-FFF2-40B4-BE49-F238E27FC236}">
                <a16:creationId xmlns:a16="http://schemas.microsoft.com/office/drawing/2014/main" id="{1DA7679A-DA4B-485A-9E96-76AB5304812C}"/>
              </a:ext>
            </a:extLst>
          </p:cNvPr>
          <p:cNvSpPr>
            <a:spLocks noGrp="1"/>
          </p:cNvSpPr>
          <p:nvPr>
            <p:ph type="dt" sz="half" idx="10"/>
          </p:nvPr>
        </p:nvSpPr>
        <p:spPr/>
        <p:txBody>
          <a:bodyPr/>
          <a:lstStyle>
            <a:lvl1pPr>
              <a:defRPr/>
            </a:lvl1pPr>
          </a:lstStyle>
          <a:p>
            <a:pPr>
              <a:defRPr/>
            </a:pPr>
            <a:fld id="{596DBA72-ADFD-41BD-8D14-866368A5F816}" type="datetimeFigureOut">
              <a:rPr lang="ru-RU"/>
              <a:pPr>
                <a:defRPr/>
              </a:pPr>
              <a:t>31.10.2018</a:t>
            </a:fld>
            <a:endParaRPr lang="ru-RU"/>
          </a:p>
        </p:txBody>
      </p:sp>
      <p:sp>
        <p:nvSpPr>
          <p:cNvPr id="8" name="Нижний колонтитул 5">
            <a:extLst>
              <a:ext uri="{FF2B5EF4-FFF2-40B4-BE49-F238E27FC236}">
                <a16:creationId xmlns:a16="http://schemas.microsoft.com/office/drawing/2014/main" id="{6B4F55BD-8FB1-462C-9CF9-DA5431CBA410}"/>
              </a:ext>
            </a:extLst>
          </p:cNvPr>
          <p:cNvSpPr>
            <a:spLocks noGrp="1"/>
          </p:cNvSpPr>
          <p:nvPr>
            <p:ph type="ftr" sz="quarter" idx="11"/>
          </p:nvPr>
        </p:nvSpPr>
        <p:spPr/>
        <p:txBody>
          <a:bodyPr/>
          <a:lstStyle>
            <a:lvl1pPr>
              <a:defRPr/>
            </a:lvl1pPr>
          </a:lstStyle>
          <a:p>
            <a:pPr>
              <a:defRPr/>
            </a:pPr>
            <a:endParaRPr lang="ru-RU"/>
          </a:p>
        </p:txBody>
      </p:sp>
      <p:sp>
        <p:nvSpPr>
          <p:cNvPr id="9" name="Номер слайда 6">
            <a:extLst>
              <a:ext uri="{FF2B5EF4-FFF2-40B4-BE49-F238E27FC236}">
                <a16:creationId xmlns:a16="http://schemas.microsoft.com/office/drawing/2014/main" id="{227C122A-CA0E-4F53-9FC9-0F5D826DBB49}"/>
              </a:ext>
            </a:extLst>
          </p:cNvPr>
          <p:cNvSpPr>
            <a:spLocks noGrp="1"/>
          </p:cNvSpPr>
          <p:nvPr>
            <p:ph type="sldNum" sz="quarter" idx="12"/>
          </p:nvPr>
        </p:nvSpPr>
        <p:spPr/>
        <p:txBody>
          <a:bodyPr/>
          <a:lstStyle>
            <a:lvl1pPr>
              <a:defRPr/>
            </a:lvl1pPr>
          </a:lstStyle>
          <a:p>
            <a:fld id="{4B12719F-5512-470A-9505-B027B0CE1DA8}" type="slidenum">
              <a:rPr lang="ru-RU" altLang="ru-RU"/>
              <a:pPr/>
              <a:t>‹#›</a:t>
            </a:fld>
            <a:endParaRPr lang="ru-RU" altLang="ru-RU"/>
          </a:p>
        </p:txBody>
      </p:sp>
    </p:spTree>
    <p:extLst>
      <p:ext uri="{BB962C8B-B14F-4D97-AF65-F5344CB8AC3E}">
        <p14:creationId xmlns:p14="http://schemas.microsoft.com/office/powerpoint/2010/main" val="4007166645"/>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bg2"/>
        </a:solidFill>
        <a:effectLst/>
      </p:bgPr>
    </p:bg>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9A430D6-D215-45A3-8662-CF6F1EA194F6}"/>
              </a:ext>
            </a:extLst>
          </p:cNvPr>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a:extLst>
              <a:ext uri="{FF2B5EF4-FFF2-40B4-BE49-F238E27FC236}">
                <a16:creationId xmlns:a16="http://schemas.microsoft.com/office/drawing/2014/main" id="{E05B8B38-838D-4AE3-82F7-0A5971487EAA}"/>
              </a:ext>
            </a:extLst>
          </p:cNvPr>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ru-RU"/>
              <a:t>Образец заголовка</a:t>
            </a:r>
            <a:endParaRPr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ru-RU" noProof="0"/>
              <a:t>Вставка рисунка</a:t>
            </a:r>
            <a:endParaRPr lang="en-US" noProof="0"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a:t>Образец текста</a:t>
            </a:r>
          </a:p>
        </p:txBody>
      </p:sp>
      <p:sp>
        <p:nvSpPr>
          <p:cNvPr id="7" name="Дата 4">
            <a:extLst>
              <a:ext uri="{FF2B5EF4-FFF2-40B4-BE49-F238E27FC236}">
                <a16:creationId xmlns:a16="http://schemas.microsoft.com/office/drawing/2014/main" id="{DAA45482-EDEB-4DA4-A533-7A37CAA19E3C}"/>
              </a:ext>
            </a:extLst>
          </p:cNvPr>
          <p:cNvSpPr>
            <a:spLocks noGrp="1"/>
          </p:cNvSpPr>
          <p:nvPr>
            <p:ph type="dt" sz="half" idx="10"/>
          </p:nvPr>
        </p:nvSpPr>
        <p:spPr>
          <a:xfrm>
            <a:off x="165100" y="1169988"/>
            <a:ext cx="2522538" cy="201612"/>
          </a:xfrm>
        </p:spPr>
        <p:txBody>
          <a:bodyPr/>
          <a:lstStyle>
            <a:lvl1pPr>
              <a:defRPr/>
            </a:lvl1pPr>
          </a:lstStyle>
          <a:p>
            <a:pPr>
              <a:defRPr/>
            </a:pPr>
            <a:fld id="{0A4A7713-33A5-4A8D-991E-B1D435DB05F2}" type="datetimeFigureOut">
              <a:rPr lang="ru-RU"/>
              <a:pPr>
                <a:defRPr/>
              </a:pPr>
              <a:t>31.10.2018</a:t>
            </a:fld>
            <a:endParaRPr lang="ru-RU"/>
          </a:p>
        </p:txBody>
      </p:sp>
      <p:sp>
        <p:nvSpPr>
          <p:cNvPr id="8" name="Нижний колонтитул 5">
            <a:extLst>
              <a:ext uri="{FF2B5EF4-FFF2-40B4-BE49-F238E27FC236}">
                <a16:creationId xmlns:a16="http://schemas.microsoft.com/office/drawing/2014/main" id="{988C1B62-7C36-4EA6-9EFC-80E9E293EFA9}"/>
              </a:ext>
            </a:extLst>
          </p:cNvPr>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ru-RU"/>
          </a:p>
        </p:txBody>
      </p:sp>
      <p:sp>
        <p:nvSpPr>
          <p:cNvPr id="9" name="Номер слайда 6">
            <a:extLst>
              <a:ext uri="{FF2B5EF4-FFF2-40B4-BE49-F238E27FC236}">
                <a16:creationId xmlns:a16="http://schemas.microsoft.com/office/drawing/2014/main" id="{12C92448-7073-4C0B-ACA6-6D79E254E07B}"/>
              </a:ext>
            </a:extLst>
          </p:cNvPr>
          <p:cNvSpPr>
            <a:spLocks noGrp="1"/>
          </p:cNvSpPr>
          <p:nvPr>
            <p:ph type="sldNum" sz="quarter" idx="12"/>
          </p:nvPr>
        </p:nvSpPr>
        <p:spPr>
          <a:xfrm>
            <a:off x="8339138" y="1169988"/>
            <a:ext cx="733425" cy="201612"/>
          </a:xfrm>
        </p:spPr>
        <p:txBody>
          <a:bodyPr/>
          <a:lstStyle>
            <a:lvl1pPr>
              <a:defRPr/>
            </a:lvl1pPr>
          </a:lstStyle>
          <a:p>
            <a:fld id="{9FF8A7B3-0F73-47EC-AA47-B7DA83A2AC92}" type="slidenum">
              <a:rPr lang="ru-RU" altLang="ru-RU"/>
              <a:pPr/>
              <a:t>‹#›</a:t>
            </a:fld>
            <a:endParaRPr lang="ru-RU" altLang="ru-RU"/>
          </a:p>
        </p:txBody>
      </p:sp>
    </p:spTree>
    <p:extLst>
      <p:ext uri="{BB962C8B-B14F-4D97-AF65-F5344CB8AC3E}">
        <p14:creationId xmlns:p14="http://schemas.microsoft.com/office/powerpoint/2010/main" val="2512001342"/>
      </p:ext>
    </p:extLst>
  </p:cSld>
  <p:clrMapOvr>
    <a:overrideClrMapping bg1="lt1" tx1="dk1" bg2="lt2" tx2="dk2" accent1="accent1" accent2="accent2" accent3="accent3" accent4="accent4" accent5="accent5" accent6="accent6" hlink="hlink" folHlink="folHlink"/>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45FD5180-1621-4B61-880C-87FC1208ACCB}"/>
              </a:ext>
            </a:extLst>
          </p:cNvPr>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a:extLst>
              <a:ext uri="{FF2B5EF4-FFF2-40B4-BE49-F238E27FC236}">
                <a16:creationId xmlns:a16="http://schemas.microsoft.com/office/drawing/2014/main" id="{24A3A844-B9E1-468E-AF02-565200DEF1EE}"/>
              </a:ext>
            </a:extLst>
          </p:cNvPr>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a:extLst>
              <a:ext uri="{FF2B5EF4-FFF2-40B4-BE49-F238E27FC236}">
                <a16:creationId xmlns:a16="http://schemas.microsoft.com/office/drawing/2014/main" id="{BE94BC9C-2E71-445F-BB2E-DF3DA8F1AE69}"/>
              </a:ext>
            </a:extLst>
          </p:cNvPr>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ru-RU"/>
              <a:t>Образец заголовка</a:t>
            </a:r>
            <a:endParaRPr lang="en-US"/>
          </a:p>
        </p:txBody>
      </p:sp>
      <p:sp>
        <p:nvSpPr>
          <p:cNvPr id="1029" name="Текст 2">
            <a:extLst>
              <a:ext uri="{FF2B5EF4-FFF2-40B4-BE49-F238E27FC236}">
                <a16:creationId xmlns:a16="http://schemas.microsoft.com/office/drawing/2014/main" id="{9FD9EE50-9FC4-4368-AC7A-4ED43E140160}"/>
              </a:ext>
            </a:extLst>
          </p:cNvPr>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Дата 3">
            <a:extLst>
              <a:ext uri="{FF2B5EF4-FFF2-40B4-BE49-F238E27FC236}">
                <a16:creationId xmlns:a16="http://schemas.microsoft.com/office/drawing/2014/main" id="{33299E56-36AB-444F-A1D7-F85C300F7B4E}"/>
              </a:ext>
            </a:extLst>
          </p:cNvPr>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9BF0BA72-B654-4A36-9881-13E3AB3C8BDC}" type="datetimeFigureOut">
              <a:rPr lang="ru-RU"/>
              <a:pPr>
                <a:defRPr/>
              </a:pPr>
              <a:t>31.10.2018</a:t>
            </a:fld>
            <a:endParaRPr lang="ru-RU"/>
          </a:p>
        </p:txBody>
      </p:sp>
      <p:sp>
        <p:nvSpPr>
          <p:cNvPr id="5" name="Нижний колонтитул 4">
            <a:extLst>
              <a:ext uri="{FF2B5EF4-FFF2-40B4-BE49-F238E27FC236}">
                <a16:creationId xmlns:a16="http://schemas.microsoft.com/office/drawing/2014/main" id="{CD072A75-B38C-4A11-84CF-30F446FF66C0}"/>
              </a:ext>
            </a:extLst>
          </p:cNvPr>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ru-RU"/>
          </a:p>
        </p:txBody>
      </p:sp>
      <p:sp>
        <p:nvSpPr>
          <p:cNvPr id="6" name="Номер слайда 5">
            <a:extLst>
              <a:ext uri="{FF2B5EF4-FFF2-40B4-BE49-F238E27FC236}">
                <a16:creationId xmlns:a16="http://schemas.microsoft.com/office/drawing/2014/main" id="{F63AB27D-342A-4524-B25B-6F431CB5ECF5}"/>
              </a:ext>
            </a:extLst>
          </p:cNvPr>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latin typeface="Corbel" panose="020B0503020204020204" pitchFamily="34" charset="0"/>
              </a:defRPr>
            </a:lvl1pPr>
          </a:lstStyle>
          <a:p>
            <a:fld id="{C5576DE5-4AFD-47B3-BB09-E474C3DCEB59}"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12" r:id="rId1"/>
    <p:sldLayoutId id="2147483707" r:id="rId2"/>
    <p:sldLayoutId id="2147483713" r:id="rId3"/>
    <p:sldLayoutId id="2147483708" r:id="rId4"/>
    <p:sldLayoutId id="2147483709" r:id="rId5"/>
    <p:sldLayoutId id="2147483710" r:id="rId6"/>
    <p:sldLayoutId id="2147483714" r:id="rId7"/>
    <p:sldLayoutId id="2147483715" r:id="rId8"/>
    <p:sldLayoutId id="2147483716" r:id="rId9"/>
    <p:sldLayoutId id="2147483711" r:id="rId10"/>
    <p:sldLayoutId id="2147483717" r:id="rId11"/>
  </p:sldLayoutIdLst>
  <p:transition>
    <p:randomBar/>
  </p:transition>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vsekolledzhi.ru/kolledzh/chelyabinskiy-mehaniko-tehnologicheskiy-tehnikum/" TargetMode="External"/><Relationship Id="rId2" Type="http://schemas.openxmlformats.org/officeDocument/2006/relationships/hyperlink" Target="http://www.vsekolledzhi.ru/kolledzh/chelyabinskiy-dorozhno-stroitelnyy-tehnikum/" TargetMode="External"/><Relationship Id="rId1" Type="http://schemas.openxmlformats.org/officeDocument/2006/relationships/slideLayout" Target="../slideLayouts/slideLayout2.xml"/><Relationship Id="rId5" Type="http://schemas.openxmlformats.org/officeDocument/2006/relationships/hyperlink" Target="http://www.vsekolledzhi.ru/kolledzh/magnitogorskiy-tehnologicheskiy-kolledzh/" TargetMode="External"/><Relationship Id="rId4" Type="http://schemas.openxmlformats.org/officeDocument/2006/relationships/hyperlink" Target="http://www.vsekolledzhi.ru/kolledzh/chelyabinskiy-gosudarstvennyy-kolledzh-industrii-pitaniya-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1EB190-CC7F-4500-BB96-206ABC33C986}"/>
              </a:ext>
            </a:extLst>
          </p:cNvPr>
          <p:cNvSpPr>
            <a:spLocks noGrp="1"/>
          </p:cNvSpPr>
          <p:nvPr>
            <p:ph type="ctrTitle"/>
          </p:nvPr>
        </p:nvSpPr>
        <p:spPr>
          <a:xfrm>
            <a:off x="0" y="836712"/>
            <a:ext cx="9144000" cy="2177408"/>
          </a:xfrm>
        </p:spPr>
        <p:txBody>
          <a:bodyPr>
            <a:scene3d>
              <a:camera prst="obliqueTopRight"/>
              <a:lightRig rig="contrasting" dir="t">
                <a:rot lat="0" lon="0" rev="4500000"/>
              </a:lightRig>
            </a:scene3d>
            <a:sp3d extrusionH="57150" contourW="6350" prstMaterial="metal">
              <a:bevelT w="127000" h="31750" prst="slope"/>
              <a:contourClr>
                <a:schemeClr val="accent1">
                  <a:shade val="75000"/>
                </a:schemeClr>
              </a:contourClr>
            </a:sp3d>
          </a:bodyPr>
          <a:lstStyle/>
          <a:p>
            <a:pPr algn="ctr" eaLnBrk="1" fontAlgn="auto" hangingPunct="1">
              <a:spcAft>
                <a:spcPts val="0"/>
              </a:spcAft>
              <a:defRPr/>
            </a:pPr>
            <a:r>
              <a:rPr lang="ru-RU" sz="6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accent6">
                      <a:satMod val="175000"/>
                      <a:alpha val="40000"/>
                    </a:schemeClr>
                  </a:glow>
                  <a:reflection blurRad="12700" stA="50000" endPos="50000" dist="5000" dir="5400000" sy="-100000" rotWithShape="0"/>
                </a:effectLst>
              </a:rPr>
              <a:t>ПРОФЕССИЯ  ПАРИКМАХЕР</a:t>
            </a:r>
          </a:p>
        </p:txBody>
      </p:sp>
      <p:sp>
        <p:nvSpPr>
          <p:cNvPr id="3" name="Подзаголовок 2">
            <a:extLst>
              <a:ext uri="{FF2B5EF4-FFF2-40B4-BE49-F238E27FC236}">
                <a16:creationId xmlns:a16="http://schemas.microsoft.com/office/drawing/2014/main" id="{E52D5296-BB93-4328-9460-E25ED6F2AF98}"/>
              </a:ext>
            </a:extLst>
          </p:cNvPr>
          <p:cNvSpPr>
            <a:spLocks noGrp="1"/>
          </p:cNvSpPr>
          <p:nvPr>
            <p:ph type="subTitle" idx="1"/>
          </p:nvPr>
        </p:nvSpPr>
        <p:spPr>
          <a:xfrm>
            <a:off x="5214938" y="2857500"/>
            <a:ext cx="3609975" cy="2214563"/>
          </a:xfrm>
        </p:spPr>
        <p:txBody>
          <a:bodyPr rtlCol="0">
            <a:normAutofit fontScale="92500" lnSpcReduction="10000"/>
          </a:bodyPr>
          <a:lstStyle/>
          <a:p>
            <a:pPr algn="r" eaLnBrk="1" fontAlgn="auto" hangingPunct="1">
              <a:spcBef>
                <a:spcPts val="0"/>
              </a:spcBef>
              <a:spcAft>
                <a:spcPts val="0"/>
              </a:spcAft>
              <a:buFont typeface="Wingdings 2"/>
              <a:buNone/>
              <a:defRPr/>
            </a:pPr>
            <a:r>
              <a:rPr lang="ru-RU" b="1" dirty="0">
                <a:latin typeface="Times New Roman" pitchFamily="18" charset="0"/>
                <a:cs typeface="Times New Roman" pitchFamily="18" charset="0"/>
              </a:rPr>
              <a:t>Выполнила</a:t>
            </a:r>
          </a:p>
          <a:p>
            <a:pPr algn="r" eaLnBrk="1" fontAlgn="auto" hangingPunct="1">
              <a:spcBef>
                <a:spcPts val="0"/>
              </a:spcBef>
              <a:spcAft>
                <a:spcPts val="0"/>
              </a:spcAft>
              <a:buFont typeface="Wingdings 2"/>
              <a:buNone/>
              <a:defRPr/>
            </a:pPr>
            <a:r>
              <a:rPr lang="ru-RU" dirty="0">
                <a:latin typeface="Times New Roman" pitchFamily="18" charset="0"/>
                <a:cs typeface="Times New Roman" pitchFamily="18" charset="0"/>
              </a:rPr>
              <a:t>Астахова Елена</a:t>
            </a:r>
          </a:p>
          <a:p>
            <a:pPr algn="r" eaLnBrk="1" fontAlgn="auto" hangingPunct="1">
              <a:spcBef>
                <a:spcPts val="0"/>
              </a:spcBef>
              <a:spcAft>
                <a:spcPts val="0"/>
              </a:spcAft>
              <a:buFont typeface="Wingdings 2"/>
              <a:buNone/>
              <a:defRPr/>
            </a:pPr>
            <a:r>
              <a:rPr lang="ru-RU" dirty="0">
                <a:latin typeface="Times New Roman" pitchFamily="18" charset="0"/>
                <a:cs typeface="Times New Roman" pitchFamily="18" charset="0"/>
              </a:rPr>
              <a:t>ученица 11 «А» класса</a:t>
            </a:r>
          </a:p>
          <a:p>
            <a:pPr algn="r" eaLnBrk="1" fontAlgn="auto" hangingPunct="1">
              <a:spcBef>
                <a:spcPts val="0"/>
              </a:spcBef>
              <a:spcAft>
                <a:spcPts val="0"/>
              </a:spcAft>
              <a:buFont typeface="Wingdings 2"/>
              <a:buNone/>
              <a:defRPr/>
            </a:pPr>
            <a:r>
              <a:rPr lang="ru-RU" dirty="0">
                <a:latin typeface="Times New Roman" pitchFamily="18" charset="0"/>
                <a:cs typeface="Times New Roman" pitchFamily="18" charset="0"/>
              </a:rPr>
              <a:t>МАОУ «СОШ№2»</a:t>
            </a:r>
          </a:p>
          <a:p>
            <a:pPr algn="r" eaLnBrk="1" fontAlgn="auto" hangingPunct="1">
              <a:spcBef>
                <a:spcPts val="0"/>
              </a:spcBef>
              <a:spcAft>
                <a:spcPts val="0"/>
              </a:spcAft>
              <a:buFont typeface="Wingdings 2"/>
              <a:buNone/>
              <a:defRPr/>
            </a:pPr>
            <a:r>
              <a:rPr lang="ru-RU" dirty="0">
                <a:latin typeface="Times New Roman" pitchFamily="18" charset="0"/>
                <a:cs typeface="Times New Roman" pitchFamily="18" charset="0"/>
              </a:rPr>
              <a:t>г. Златоуст</a:t>
            </a:r>
            <a:endParaRPr lang="en-US" dirty="0">
              <a:latin typeface="Times New Roman" pitchFamily="18" charset="0"/>
              <a:cs typeface="Times New Roman" pitchFamily="18" charset="0"/>
            </a:endParaRPr>
          </a:p>
          <a:p>
            <a:pPr algn="r" eaLnBrk="1" fontAlgn="auto" hangingPunct="1">
              <a:spcBef>
                <a:spcPts val="0"/>
              </a:spcBef>
              <a:spcAft>
                <a:spcPts val="0"/>
              </a:spcAft>
              <a:buFont typeface="Wingdings 2"/>
              <a:buNone/>
              <a:defRPr/>
            </a:pPr>
            <a:endParaRPr lang="ru-RU" dirty="0">
              <a:latin typeface="Times New Roman" pitchFamily="18" charset="0"/>
              <a:cs typeface="Times New Roman" pitchFamily="18" charset="0"/>
            </a:endParaRPr>
          </a:p>
          <a:p>
            <a:pPr algn="r" eaLnBrk="1" fontAlgn="auto" hangingPunct="1">
              <a:spcBef>
                <a:spcPts val="0"/>
              </a:spcBef>
              <a:spcAft>
                <a:spcPts val="0"/>
              </a:spcAft>
              <a:buFont typeface="Wingdings 2"/>
              <a:buNone/>
              <a:defRPr/>
            </a:pPr>
            <a:r>
              <a:rPr lang="ru-RU" b="1" dirty="0">
                <a:latin typeface="Times New Roman" pitchFamily="18" charset="0"/>
                <a:cs typeface="Times New Roman" pitchFamily="18" charset="0"/>
              </a:rPr>
              <a:t>Преподаватель</a:t>
            </a:r>
          </a:p>
          <a:p>
            <a:pPr algn="r" eaLnBrk="1" fontAlgn="auto" hangingPunct="1">
              <a:spcBef>
                <a:spcPts val="0"/>
              </a:spcBef>
              <a:spcAft>
                <a:spcPts val="0"/>
              </a:spcAft>
              <a:buFont typeface="Wingdings 2"/>
              <a:buNone/>
              <a:defRPr/>
            </a:pPr>
            <a:r>
              <a:rPr lang="ru-RU" dirty="0" err="1">
                <a:latin typeface="Times New Roman" pitchFamily="18" charset="0"/>
                <a:cs typeface="Times New Roman" pitchFamily="18" charset="0"/>
              </a:rPr>
              <a:t>Лелюк</a:t>
            </a:r>
            <a:r>
              <a:rPr lang="ru-RU" dirty="0">
                <a:latin typeface="Times New Roman" pitchFamily="18" charset="0"/>
                <a:cs typeface="Times New Roman" pitchFamily="18" charset="0"/>
              </a:rPr>
              <a:t> Елена Викторовна</a:t>
            </a:r>
          </a:p>
        </p:txBody>
      </p:sp>
    </p:spTree>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1B13B0-A413-47C1-A36B-22DBD751D89C}"/>
              </a:ext>
            </a:extLst>
          </p:cNvPr>
          <p:cNvSpPr>
            <a:spLocks noGrp="1"/>
          </p:cNvSpPr>
          <p:nvPr>
            <p:ph type="title"/>
          </p:nvPr>
        </p:nvSpPr>
        <p:spPr>
          <a:xfrm>
            <a:off x="457200" y="155575"/>
            <a:ext cx="8229600" cy="1252538"/>
          </a:xfrm>
        </p:spPr>
        <p:txBody>
          <a:bodyPr/>
          <a:lstStyle/>
          <a:p>
            <a:pPr eaLnBrk="1" fontAlgn="auto" hangingPunct="1">
              <a:spcAft>
                <a:spcPts val="0"/>
              </a:spcAft>
              <a:defRPr/>
            </a:pPr>
            <a:endParaRPr lang="ru-RU">
              <a:solidFill>
                <a:schemeClr val="accent1">
                  <a:satMod val="150000"/>
                </a:schemeClr>
              </a:solidFill>
            </a:endParaRPr>
          </a:p>
        </p:txBody>
      </p:sp>
      <p:sp>
        <p:nvSpPr>
          <p:cNvPr id="3" name="Содержимое 2">
            <a:extLst>
              <a:ext uri="{FF2B5EF4-FFF2-40B4-BE49-F238E27FC236}">
                <a16:creationId xmlns:a16="http://schemas.microsoft.com/office/drawing/2014/main" id="{0D82EE88-6F8B-4A22-A757-6793B5D12941}"/>
              </a:ext>
            </a:extLst>
          </p:cNvPr>
          <p:cNvSpPr>
            <a:spLocks noGrp="1"/>
          </p:cNvSpPr>
          <p:nvPr>
            <p:ph idx="1"/>
          </p:nvPr>
        </p:nvSpPr>
        <p:spPr>
          <a:xfrm>
            <a:off x="179388" y="3141663"/>
            <a:ext cx="8713787" cy="3716337"/>
          </a:xfrm>
        </p:spPr>
        <p:txBody>
          <a:bodyPr rtlCol="0">
            <a:normAutofit fontScale="70000" lnSpcReduction="20000"/>
          </a:bodyPr>
          <a:lstStyle/>
          <a:p>
            <a:pPr marL="438912" indent="-320040" eaLnBrk="1" fontAlgn="auto" hangingPunct="1">
              <a:spcBef>
                <a:spcPts val="0"/>
              </a:spcBef>
              <a:spcAft>
                <a:spcPts val="0"/>
              </a:spcAft>
              <a:buFont typeface="Wingdings 2"/>
              <a:buBlip>
                <a:blip r:embed="rId2"/>
              </a:buBlip>
              <a:defRPr/>
            </a:pPr>
            <a:r>
              <a:rPr lang="ru-RU" dirty="0">
                <a:latin typeface="Times New Roman" pitchFamily="18" charset="0"/>
                <a:cs typeface="Times New Roman" pitchFamily="18" charset="0"/>
              </a:rPr>
              <a:t>Самое главное достоинство специальности – высокая </a:t>
            </a:r>
            <a:r>
              <a:rPr lang="ru-RU" dirty="0" err="1">
                <a:latin typeface="Times New Roman" pitchFamily="18" charset="0"/>
                <a:cs typeface="Times New Roman" pitchFamily="18" charset="0"/>
              </a:rPr>
              <a:t>востребованность</a:t>
            </a:r>
            <a:r>
              <a:rPr lang="ru-RU" dirty="0">
                <a:latin typeface="Times New Roman" pitchFamily="18" charset="0"/>
                <a:cs typeface="Times New Roman" pitchFamily="18" charset="0"/>
              </a:rPr>
              <a:t> на рынке труда, так как быть красивыми хотят и женщины, и мужчины. Найти работу сегодня может даже мастер без опыта, ведь в каждом населённом пункте открыто большое количество парикмахерских и салонов красоты. </a:t>
            </a:r>
          </a:p>
          <a:p>
            <a:pPr marL="438912" indent="-320040" eaLnBrk="1" fontAlgn="auto" hangingPunct="1">
              <a:spcBef>
                <a:spcPts val="0"/>
              </a:spcBef>
              <a:spcAft>
                <a:spcPts val="0"/>
              </a:spcAft>
              <a:buFont typeface="Wingdings 2"/>
              <a:buBlip>
                <a:blip r:embed="rId2"/>
              </a:buBlip>
              <a:defRPr/>
            </a:pPr>
            <a:endParaRPr lang="ru-RU" dirty="0">
              <a:latin typeface="Times New Roman" pitchFamily="18" charset="0"/>
              <a:cs typeface="Times New Roman" pitchFamily="18" charset="0"/>
            </a:endParaRPr>
          </a:p>
          <a:p>
            <a:pPr marL="438912" indent="-320040" eaLnBrk="1" fontAlgn="auto" hangingPunct="1">
              <a:spcBef>
                <a:spcPts val="0"/>
              </a:spcBef>
              <a:spcAft>
                <a:spcPts val="0"/>
              </a:spcAft>
              <a:buFont typeface="Wingdings 2"/>
              <a:buBlip>
                <a:blip r:embed="rId2"/>
              </a:buBlip>
              <a:defRPr/>
            </a:pPr>
            <a:r>
              <a:rPr lang="ru-RU" dirty="0">
                <a:latin typeface="Times New Roman" pitchFamily="18" charset="0"/>
                <a:cs typeface="Times New Roman" pitchFamily="18" charset="0"/>
              </a:rPr>
              <a:t>Если специалист по каким-то причинам не желает работать в салоне, он может оказывать свои услуги на дому у себя или у клиента. Парикмахеров-надомников сегодня не так уж и мало. Для того чтобы получать стабильный и приличный доход, работая на себя, мастеру нужно иметь большое количество постоянных клиентов.</a:t>
            </a:r>
          </a:p>
        </p:txBody>
      </p:sp>
      <p:pic>
        <p:nvPicPr>
          <p:cNvPr id="54274" name="Picture 2" descr="профессия парикмахер стилист">
            <a:extLst>
              <a:ext uri="{FF2B5EF4-FFF2-40B4-BE49-F238E27FC236}">
                <a16:creationId xmlns:a16="http://schemas.microsoft.com/office/drawing/2014/main" id="{41136475-FF4E-4EA1-8D7D-3EE45A1945BB}"/>
              </a:ext>
            </a:extLst>
          </p:cNvPr>
          <p:cNvPicPr>
            <a:picLocks noChangeAspect="1" noChangeArrowheads="1"/>
          </p:cNvPicPr>
          <p:nvPr/>
        </p:nvPicPr>
        <p:blipFill>
          <a:blip r:embed="rId3" cstate="print"/>
          <a:srcRect/>
          <a:stretch>
            <a:fillRect/>
          </a:stretch>
        </p:blipFill>
        <p:spPr bwMode="auto">
          <a:xfrm>
            <a:off x="323528" y="476672"/>
            <a:ext cx="4176464" cy="25058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descr="http://img13.postila.ru/resize?w=640&amp;src=%2Fdata%2F6e%2Fe6%2F67%2Fc3%2F6ee667c3a5e0f5f2ffbbdeeb5371d3c2b4786bbe1f05c8986f4178603d409311.jpg">
            <a:extLst>
              <a:ext uri="{FF2B5EF4-FFF2-40B4-BE49-F238E27FC236}">
                <a16:creationId xmlns:a16="http://schemas.microsoft.com/office/drawing/2014/main" id="{CD809EC7-D7A0-468D-A039-E6920EF04A5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404664"/>
            <a:ext cx="3719736" cy="26561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BB994F-E3C9-4F87-A909-C9E13156A8AE}"/>
              </a:ext>
            </a:extLst>
          </p:cNvPr>
          <p:cNvSpPr>
            <a:spLocks noGrp="1"/>
          </p:cNvSpPr>
          <p:nvPr>
            <p:ph type="title"/>
          </p:nvPr>
        </p:nvSpPr>
        <p:spPr>
          <a:xfrm>
            <a:off x="457200" y="155575"/>
            <a:ext cx="8229600" cy="1252538"/>
          </a:xfrm>
        </p:spPr>
        <p:txBody>
          <a:bodyPr/>
          <a:lstStyle/>
          <a:p>
            <a:pPr eaLnBrk="1" fontAlgn="auto" hangingPunct="1">
              <a:spcAft>
                <a:spcPts val="0"/>
              </a:spcAft>
              <a:defRPr/>
            </a:pPr>
            <a:endParaRPr lang="ru-RU">
              <a:solidFill>
                <a:schemeClr val="accent1">
                  <a:satMod val="150000"/>
                </a:schemeClr>
              </a:solidFill>
            </a:endParaRPr>
          </a:p>
        </p:txBody>
      </p:sp>
      <p:sp>
        <p:nvSpPr>
          <p:cNvPr id="3" name="Содержимое 2">
            <a:extLst>
              <a:ext uri="{FF2B5EF4-FFF2-40B4-BE49-F238E27FC236}">
                <a16:creationId xmlns:a16="http://schemas.microsoft.com/office/drawing/2014/main" id="{982E7464-6BF9-48A3-A97F-344695CF361B}"/>
              </a:ext>
            </a:extLst>
          </p:cNvPr>
          <p:cNvSpPr>
            <a:spLocks noGrp="1"/>
          </p:cNvSpPr>
          <p:nvPr>
            <p:ph idx="1"/>
          </p:nvPr>
        </p:nvSpPr>
        <p:spPr>
          <a:xfrm>
            <a:off x="179388" y="3429000"/>
            <a:ext cx="8867775" cy="3429000"/>
          </a:xfrm>
        </p:spPr>
        <p:txBody>
          <a:bodyPr rtlCol="0">
            <a:normAutofit fontScale="70000" lnSpcReduction="20000"/>
          </a:bodyPr>
          <a:lstStyle/>
          <a:p>
            <a:pPr marL="438912" indent="-320040" eaLnBrk="1" fontAlgn="auto" hangingPunct="1">
              <a:spcBef>
                <a:spcPts val="0"/>
              </a:spcBef>
              <a:spcAft>
                <a:spcPts val="0"/>
              </a:spcAft>
              <a:buFont typeface="Wingdings 2"/>
              <a:buBlip>
                <a:blip r:embed="rId2"/>
              </a:buBlip>
              <a:defRPr/>
            </a:pPr>
            <a:r>
              <a:rPr lang="ru-RU" dirty="0">
                <a:latin typeface="Times New Roman" pitchFamily="18" charset="0"/>
                <a:cs typeface="Times New Roman" pitchFamily="18" charset="0"/>
              </a:rPr>
              <a:t>Хороший специалист всегда сможет прокормить себя и свою семью, ведь парикмахерские услуги стоят недёшево. Даже если он временно останется без работы, он сможет стричь и красить своих знакомых и соседей, получая за это достойное материальное вознаграждение. </a:t>
            </a:r>
          </a:p>
          <a:p>
            <a:pPr marL="438912" indent="-320040" eaLnBrk="1" fontAlgn="auto" hangingPunct="1">
              <a:spcBef>
                <a:spcPts val="0"/>
              </a:spcBef>
              <a:spcAft>
                <a:spcPts val="0"/>
              </a:spcAft>
              <a:buFont typeface="Wingdings 2"/>
              <a:buBlip>
                <a:blip r:embed="rId2"/>
              </a:buBlip>
              <a:defRPr/>
            </a:pPr>
            <a:endParaRPr lang="ru-RU" dirty="0">
              <a:latin typeface="Times New Roman" pitchFamily="18" charset="0"/>
              <a:cs typeface="Times New Roman" pitchFamily="18" charset="0"/>
            </a:endParaRPr>
          </a:p>
          <a:p>
            <a:pPr marL="438912" indent="-320040" eaLnBrk="1" fontAlgn="auto" hangingPunct="1">
              <a:spcBef>
                <a:spcPts val="0"/>
              </a:spcBef>
              <a:spcAft>
                <a:spcPts val="0"/>
              </a:spcAft>
              <a:buFont typeface="Wingdings 2"/>
              <a:buBlip>
                <a:blip r:embed="rId2"/>
              </a:buBlip>
              <a:defRPr/>
            </a:pPr>
            <a:r>
              <a:rPr lang="ru-RU" dirty="0">
                <a:latin typeface="Times New Roman" pitchFamily="18" charset="0"/>
                <a:cs typeface="Times New Roman" pitchFamily="18" charset="0"/>
              </a:rPr>
              <a:t>Работа парикмахером подразумевает общение с большим количеством людей, среди которых попадаются и влиятельные особы. Проработав несколько лет в салоне, специалист обрастёт солидным кругом полезных знакомств, которые пригодятся ему в дальнейшем. </a:t>
            </a:r>
          </a:p>
        </p:txBody>
      </p:sp>
      <p:pic>
        <p:nvPicPr>
          <p:cNvPr id="18436" name="Picture 2" descr="http://lib.podelise.ru/tw_files2/urls_512/2/d-1560/1560_html_1905472b.jpg">
            <a:extLst>
              <a:ext uri="{FF2B5EF4-FFF2-40B4-BE49-F238E27FC236}">
                <a16:creationId xmlns:a16="http://schemas.microsoft.com/office/drawing/2014/main" id="{A3F21FE4-7F85-4DAD-A5E6-9B3D44692FB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333375"/>
            <a:ext cx="3973513"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http://itd3.mycdn.me/image?id=771821510376&amp;t=20&amp;plc=WEB&amp;tkn=*mf1lSmb5qV1vYg089cSW7rblAEI">
            <a:extLst>
              <a:ext uri="{FF2B5EF4-FFF2-40B4-BE49-F238E27FC236}">
                <a16:creationId xmlns:a16="http://schemas.microsoft.com/office/drawing/2014/main" id="{BB530FD0-ECF9-4ED1-AFC8-9A6ACE1752A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463" y="333375"/>
            <a:ext cx="3671887"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E2B49B-1514-4F94-9AD9-89D5CE360C43}"/>
              </a:ext>
            </a:extLst>
          </p:cNvPr>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Минусы работы парикмахером</a:t>
            </a:r>
          </a:p>
        </p:txBody>
      </p:sp>
      <p:sp>
        <p:nvSpPr>
          <p:cNvPr id="19459" name="Содержимое 2">
            <a:extLst>
              <a:ext uri="{FF2B5EF4-FFF2-40B4-BE49-F238E27FC236}">
                <a16:creationId xmlns:a16="http://schemas.microsoft.com/office/drawing/2014/main" id="{B19B7016-6602-4760-8026-E446FF4C00E9}"/>
              </a:ext>
            </a:extLst>
          </p:cNvPr>
          <p:cNvSpPr>
            <a:spLocks noGrp="1"/>
          </p:cNvSpPr>
          <p:nvPr>
            <p:ph idx="1"/>
          </p:nvPr>
        </p:nvSpPr>
        <p:spPr/>
        <p:txBody>
          <a:bodyPr/>
          <a:lstStyle/>
          <a:p>
            <a:pPr eaLnBrk="1" hangingPunct="1"/>
            <a:endParaRPr lang="ru-RU" altLang="ru-RU"/>
          </a:p>
        </p:txBody>
      </p:sp>
      <p:pic>
        <p:nvPicPr>
          <p:cNvPr id="52226" name="Picture 2" descr="http://perepel-krym.ru/upload/iblock/0a3/0a30b95840d12e5a29b7dac141d42d05.png">
            <a:extLst>
              <a:ext uri="{FF2B5EF4-FFF2-40B4-BE49-F238E27FC236}">
                <a16:creationId xmlns:a16="http://schemas.microsoft.com/office/drawing/2014/main" id="{37A384A5-701D-4271-A027-8C611F9221F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696" y="1556792"/>
            <a:ext cx="5315091" cy="5002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D818DC-980D-4A11-A339-D6036FF6ACFF}"/>
              </a:ext>
            </a:extLst>
          </p:cNvPr>
          <p:cNvSpPr>
            <a:spLocks noGrp="1"/>
          </p:cNvSpPr>
          <p:nvPr>
            <p:ph type="title"/>
          </p:nvPr>
        </p:nvSpPr>
        <p:spPr>
          <a:xfrm>
            <a:off x="457200" y="155575"/>
            <a:ext cx="8229600" cy="1252538"/>
          </a:xfrm>
        </p:spPr>
        <p:txBody>
          <a:bodyPr/>
          <a:lstStyle/>
          <a:p>
            <a:pPr eaLnBrk="1" fontAlgn="auto" hangingPunct="1">
              <a:spcAft>
                <a:spcPts val="0"/>
              </a:spcAft>
              <a:defRPr/>
            </a:pPr>
            <a:endParaRPr lang="ru-RU">
              <a:solidFill>
                <a:schemeClr val="accent1">
                  <a:satMod val="150000"/>
                </a:schemeClr>
              </a:solidFill>
            </a:endParaRPr>
          </a:p>
        </p:txBody>
      </p:sp>
      <p:sp>
        <p:nvSpPr>
          <p:cNvPr id="3" name="Содержимое 2">
            <a:extLst>
              <a:ext uri="{FF2B5EF4-FFF2-40B4-BE49-F238E27FC236}">
                <a16:creationId xmlns:a16="http://schemas.microsoft.com/office/drawing/2014/main" id="{6166FEE4-E98E-4DDB-A3EF-CD25863BFCCD}"/>
              </a:ext>
            </a:extLst>
          </p:cNvPr>
          <p:cNvSpPr>
            <a:spLocks noGrp="1"/>
          </p:cNvSpPr>
          <p:nvPr>
            <p:ph idx="1"/>
          </p:nvPr>
        </p:nvSpPr>
        <p:spPr>
          <a:xfrm>
            <a:off x="179388" y="3429000"/>
            <a:ext cx="8856662" cy="3240088"/>
          </a:xfrm>
        </p:spPr>
        <p:txBody>
          <a:bodyPr rtlCol="0">
            <a:normAutofit fontScale="62500" lnSpcReduction="20000"/>
          </a:bodyPr>
          <a:lstStyle/>
          <a:p>
            <a:pPr marL="438912" indent="-320040" eaLnBrk="1" fontAlgn="auto" hangingPunct="1">
              <a:spcBef>
                <a:spcPts val="0"/>
              </a:spcBef>
              <a:spcAft>
                <a:spcPts val="0"/>
              </a:spcAft>
              <a:buFont typeface="Wingdings 2"/>
              <a:buBlip>
                <a:blip r:embed="rId2"/>
              </a:buBlip>
              <a:defRPr/>
            </a:pPr>
            <a:r>
              <a:rPr lang="ru-RU" dirty="0">
                <a:latin typeface="Times New Roman" pitchFamily="18" charset="0"/>
                <a:cs typeface="Times New Roman" pitchFamily="18" charset="0"/>
              </a:rPr>
              <a:t>У парикмахеров есть свои профессиональные заболевания. Из-за того что мастер во время рабочего дня проводит долгое время на ногах, у него развиваются болезни позвоночника, варикозное расширение вен, артроз, артрит. Использование аэрозолей, вдыхание запахов лаков для ногтей и красок для волос приводит к развитию у работников салонов красоты аллергии и бронхиальной астмы.</a:t>
            </a:r>
          </a:p>
          <a:p>
            <a:pPr marL="438912" indent="-320040" eaLnBrk="1" fontAlgn="auto" hangingPunct="1">
              <a:spcBef>
                <a:spcPts val="0"/>
              </a:spcBef>
              <a:spcAft>
                <a:spcPts val="0"/>
              </a:spcAft>
              <a:buFont typeface="Wingdings 2"/>
              <a:buBlip>
                <a:blip r:embed="rId2"/>
              </a:buBlip>
              <a:defRPr/>
            </a:pPr>
            <a:endParaRPr lang="ru-RU" dirty="0">
              <a:latin typeface="Times New Roman" pitchFamily="18" charset="0"/>
              <a:cs typeface="Times New Roman" pitchFamily="18" charset="0"/>
            </a:endParaRPr>
          </a:p>
          <a:p>
            <a:pPr marL="438912" indent="-320040" eaLnBrk="1" fontAlgn="auto" hangingPunct="1">
              <a:spcBef>
                <a:spcPts val="0"/>
              </a:spcBef>
              <a:spcAft>
                <a:spcPts val="0"/>
              </a:spcAft>
              <a:buFont typeface="Wingdings 2"/>
              <a:buBlip>
                <a:blip r:embed="rId2"/>
              </a:buBlip>
              <a:defRPr/>
            </a:pPr>
            <a:r>
              <a:rPr lang="ru-RU" dirty="0">
                <a:latin typeface="Times New Roman" pitchFamily="18" charset="0"/>
                <a:cs typeface="Times New Roman" pitchFamily="18" charset="0"/>
              </a:rPr>
              <a:t>Мечта стать парикмахером может обернуться разочарованием, когда молодой специалист начнёт работать с клиентами, ведь среди них попадается немало конфликтных и вечно чем-то недовольных особ. Данное ремесло требует огромной выдержки и </a:t>
            </a:r>
            <a:r>
              <a:rPr lang="ru-RU" dirty="0" err="1">
                <a:latin typeface="Times New Roman" pitchFamily="18" charset="0"/>
                <a:cs typeface="Times New Roman" pitchFamily="18" charset="0"/>
              </a:rPr>
              <a:t>стрессоустойчивости</a:t>
            </a:r>
            <a:r>
              <a:rPr lang="ru-RU" dirty="0">
                <a:latin typeface="Times New Roman" pitchFamily="18" charset="0"/>
                <a:cs typeface="Times New Roman" pitchFamily="18" charset="0"/>
              </a:rPr>
              <a:t>, впечатлительному человеку заниматься им будет психологически трудно. </a:t>
            </a:r>
          </a:p>
        </p:txBody>
      </p:sp>
      <p:pic>
        <p:nvPicPr>
          <p:cNvPr id="20484" name="Picture 2" descr="http://golden-fish.net/wp-content/uploads/11-4.jpg">
            <a:extLst>
              <a:ext uri="{FF2B5EF4-FFF2-40B4-BE49-F238E27FC236}">
                <a16:creationId xmlns:a16="http://schemas.microsoft.com/office/drawing/2014/main" id="{E7F0B5CB-B1BE-4641-952C-D511AF8F3D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404813"/>
            <a:ext cx="4208463"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http://med-heal.ru/wp-content/uploads/2015/05/45986545.jpg">
            <a:extLst>
              <a:ext uri="{FF2B5EF4-FFF2-40B4-BE49-F238E27FC236}">
                <a16:creationId xmlns:a16="http://schemas.microsoft.com/office/drawing/2014/main" id="{70820EAF-49A7-4DF2-BE44-2B7D29B53BA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7900" y="404813"/>
            <a:ext cx="421163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C7ED35-D90B-450A-B613-269342B42C17}"/>
              </a:ext>
            </a:extLst>
          </p:cNvPr>
          <p:cNvSpPr>
            <a:spLocks noGrp="1"/>
          </p:cNvSpPr>
          <p:nvPr>
            <p:ph type="title"/>
          </p:nvPr>
        </p:nvSpPr>
        <p:spPr>
          <a:xfrm>
            <a:off x="457200" y="155575"/>
            <a:ext cx="8229600" cy="1252538"/>
          </a:xfrm>
        </p:spPr>
        <p:txBody>
          <a:bodyPr/>
          <a:lstStyle/>
          <a:p>
            <a:pPr eaLnBrk="1" fontAlgn="auto" hangingPunct="1">
              <a:spcAft>
                <a:spcPts val="0"/>
              </a:spcAft>
              <a:defRPr/>
            </a:pPr>
            <a:endParaRPr lang="ru-RU">
              <a:solidFill>
                <a:schemeClr val="accent1">
                  <a:satMod val="150000"/>
                </a:schemeClr>
              </a:solidFill>
            </a:endParaRPr>
          </a:p>
        </p:txBody>
      </p:sp>
      <p:sp>
        <p:nvSpPr>
          <p:cNvPr id="3" name="Содержимое 2">
            <a:extLst>
              <a:ext uri="{FF2B5EF4-FFF2-40B4-BE49-F238E27FC236}">
                <a16:creationId xmlns:a16="http://schemas.microsoft.com/office/drawing/2014/main" id="{1E44CA72-289D-4E3C-8652-46B922A50318}"/>
              </a:ext>
            </a:extLst>
          </p:cNvPr>
          <p:cNvSpPr>
            <a:spLocks noGrp="1"/>
          </p:cNvSpPr>
          <p:nvPr>
            <p:ph idx="1"/>
          </p:nvPr>
        </p:nvSpPr>
        <p:spPr>
          <a:xfrm>
            <a:off x="0" y="3573463"/>
            <a:ext cx="9144000" cy="3168650"/>
          </a:xfrm>
        </p:spPr>
        <p:txBody>
          <a:bodyPr rtlCol="0">
            <a:normAutofit fontScale="62500" lnSpcReduction="20000"/>
          </a:bodyPr>
          <a:lstStyle/>
          <a:p>
            <a:pPr marL="633222" indent="-514350" eaLnBrk="1" fontAlgn="auto" hangingPunct="1">
              <a:spcBef>
                <a:spcPts val="0"/>
              </a:spcBef>
              <a:spcAft>
                <a:spcPts val="0"/>
              </a:spcAft>
              <a:buFont typeface="Wingdings 2"/>
              <a:buBlip>
                <a:blip r:embed="rId2"/>
              </a:buBlip>
              <a:defRPr/>
            </a:pPr>
            <a:r>
              <a:rPr lang="ru-RU" dirty="0">
                <a:latin typeface="Times New Roman" pitchFamily="18" charset="0"/>
                <a:cs typeface="Times New Roman" pitchFamily="18" charset="0"/>
              </a:rPr>
              <a:t>Среди специалистов по стрижке и укладке волос сегодня наблюдается большая конкуренция. Для того чтобы найти работу в престижном салоне, парикмахеру нужно быть профессионалом своего дела, а для этого ему необходимо постоянно совершенствовать своё мастерство. </a:t>
            </a:r>
          </a:p>
          <a:p>
            <a:pPr marL="633222" indent="-514350" eaLnBrk="1" fontAlgn="auto" hangingPunct="1">
              <a:spcBef>
                <a:spcPts val="0"/>
              </a:spcBef>
              <a:spcAft>
                <a:spcPts val="0"/>
              </a:spcAft>
              <a:buFont typeface="Wingdings 2"/>
              <a:buBlip>
                <a:blip r:embed="rId2"/>
              </a:buBlip>
              <a:defRPr/>
            </a:pPr>
            <a:endParaRPr lang="ru-RU" dirty="0">
              <a:latin typeface="Times New Roman" pitchFamily="18" charset="0"/>
              <a:cs typeface="Times New Roman" pitchFamily="18" charset="0"/>
            </a:endParaRPr>
          </a:p>
          <a:p>
            <a:pPr marL="633222" indent="-514350" eaLnBrk="1" fontAlgn="auto" hangingPunct="1">
              <a:spcBef>
                <a:spcPts val="0"/>
              </a:spcBef>
              <a:spcAft>
                <a:spcPts val="0"/>
              </a:spcAft>
              <a:buFont typeface="Wingdings 2"/>
              <a:buBlip>
                <a:blip r:embed="rId2"/>
              </a:buBlip>
              <a:defRPr/>
            </a:pPr>
            <a:r>
              <a:rPr lang="ru-RU" dirty="0">
                <a:latin typeface="Times New Roman" pitchFamily="18" charset="0"/>
                <a:cs typeface="Times New Roman" pitchFamily="18" charset="0"/>
              </a:rPr>
              <a:t>Мастерам приходится покупать все профессиональные инструменты для работы за свой счёт, а стоят они недёшево. Например, только простые ножницы обойдутся парикмахеру в несколько тысяч рублей, а кроме них ему понадобятся ещё разнообразные расчёски, щёточки, зажимы, фен, плойки, бигуди, бритвы, опрыскиватели, машинка для стрижки волос. </a:t>
            </a:r>
          </a:p>
        </p:txBody>
      </p:sp>
      <p:pic>
        <p:nvPicPr>
          <p:cNvPr id="21508" name="Picture 2" descr="https://chastnik.ru/upload/iblock/321/321ab9f746f3cdbffefa1d5e0102bd64.jpg">
            <a:extLst>
              <a:ext uri="{FF2B5EF4-FFF2-40B4-BE49-F238E27FC236}">
                <a16:creationId xmlns:a16="http://schemas.microsoft.com/office/drawing/2014/main" id="{9F619CE0-5338-4F64-8D6E-6FAE99B737F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404813"/>
            <a:ext cx="4573588"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http://popecon.ru/upload/000/u1/6d/41/5368fb5b.png">
            <a:extLst>
              <a:ext uri="{FF2B5EF4-FFF2-40B4-BE49-F238E27FC236}">
                <a16:creationId xmlns:a16="http://schemas.microsoft.com/office/drawing/2014/main" id="{40EF95CB-7415-4846-A803-2ABFA95C55B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3800" y="765175"/>
            <a:ext cx="3960813"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77D5BA-F733-4D81-B9CC-D49A07C8E5AE}"/>
              </a:ext>
            </a:extLst>
          </p:cNvPr>
          <p:cNvSpPr>
            <a:spLocks noGrp="1"/>
          </p:cNvSpPr>
          <p:nvPr>
            <p:ph type="title"/>
          </p:nvPr>
        </p:nvSpPr>
        <p:spPr>
          <a:xfrm>
            <a:off x="457200" y="155575"/>
            <a:ext cx="8229600" cy="1252538"/>
          </a:xfrm>
        </p:spPr>
        <p:txBody>
          <a:bodyPr/>
          <a:lstStyle/>
          <a:p>
            <a:pPr eaLnBrk="1" fontAlgn="auto" hangingPunct="1">
              <a:spcAft>
                <a:spcPts val="0"/>
              </a:spcAft>
              <a:defRPr/>
            </a:pPr>
            <a:endParaRPr lang="ru-RU">
              <a:solidFill>
                <a:schemeClr val="accent1">
                  <a:satMod val="150000"/>
                </a:schemeClr>
              </a:solidFill>
            </a:endParaRPr>
          </a:p>
        </p:txBody>
      </p:sp>
      <p:sp>
        <p:nvSpPr>
          <p:cNvPr id="22531" name="Содержимое 2">
            <a:extLst>
              <a:ext uri="{FF2B5EF4-FFF2-40B4-BE49-F238E27FC236}">
                <a16:creationId xmlns:a16="http://schemas.microsoft.com/office/drawing/2014/main" id="{AA1ADAB8-7D0D-4877-8C8D-3B9BDB4C0E4D}"/>
              </a:ext>
            </a:extLst>
          </p:cNvPr>
          <p:cNvSpPr>
            <a:spLocks noGrp="1"/>
          </p:cNvSpPr>
          <p:nvPr>
            <p:ph idx="1"/>
          </p:nvPr>
        </p:nvSpPr>
        <p:spPr/>
        <p:txBody>
          <a:bodyPr/>
          <a:lstStyle/>
          <a:p>
            <a:pPr eaLnBrk="1" hangingPunct="1"/>
            <a:endParaRPr lang="ru-RU" altLang="ru-RU"/>
          </a:p>
        </p:txBody>
      </p:sp>
      <p:pic>
        <p:nvPicPr>
          <p:cNvPr id="22532" name="Picture 2" descr="http://placepic.ru/uploads/posts/2010-06/1277084812_placepic.ru_crazy_hy.jpg">
            <a:extLst>
              <a:ext uri="{FF2B5EF4-FFF2-40B4-BE49-F238E27FC236}">
                <a16:creationId xmlns:a16="http://schemas.microsoft.com/office/drawing/2014/main" id="{C5CB7196-EE7D-492C-840F-3C2B3271D43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333375"/>
            <a:ext cx="3843337"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https://61.img.avito.st/640x480/3106300661.jpg">
            <a:extLst>
              <a:ext uri="{FF2B5EF4-FFF2-40B4-BE49-F238E27FC236}">
                <a16:creationId xmlns:a16="http://schemas.microsoft.com/office/drawing/2014/main" id="{C3A70DE6-9BD0-47A5-ADC7-81465FE8721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56100" y="1052513"/>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http://shkolakos.ru/wp-content/uploads/2015/04/pricheska-vysokiy-bant-malviny-video.jpg">
            <a:extLst>
              <a:ext uri="{FF2B5EF4-FFF2-40B4-BE49-F238E27FC236}">
                <a16:creationId xmlns:a16="http://schemas.microsoft.com/office/drawing/2014/main" id="{B668013D-367B-4E8E-A691-65ACD6B817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825" y="3860800"/>
            <a:ext cx="5024438"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222967-4B13-4752-A414-76F879A53B39}"/>
              </a:ext>
            </a:extLst>
          </p:cNvPr>
          <p:cNvSpPr>
            <a:spLocks noGrp="1"/>
          </p:cNvSpPr>
          <p:nvPr>
            <p:ph type="title"/>
          </p:nvPr>
        </p:nvSpPr>
        <p:spPr>
          <a:xfrm>
            <a:off x="457200" y="155575"/>
            <a:ext cx="8229600" cy="1252538"/>
          </a:xfrm>
        </p:spPr>
        <p:txBody>
          <a:bodyPr/>
          <a:lstStyle/>
          <a:p>
            <a:pPr eaLnBrk="1" fontAlgn="auto" hangingPunct="1">
              <a:spcAft>
                <a:spcPts val="0"/>
              </a:spcAft>
              <a:defRPr/>
            </a:pPr>
            <a:endParaRPr lang="ru-RU">
              <a:solidFill>
                <a:schemeClr val="accent1">
                  <a:satMod val="150000"/>
                </a:schemeClr>
              </a:solidFill>
            </a:endParaRPr>
          </a:p>
        </p:txBody>
      </p:sp>
      <p:sp>
        <p:nvSpPr>
          <p:cNvPr id="3" name="Содержимое 2">
            <a:extLst>
              <a:ext uri="{FF2B5EF4-FFF2-40B4-BE49-F238E27FC236}">
                <a16:creationId xmlns:a16="http://schemas.microsoft.com/office/drawing/2014/main" id="{7D3B5123-BC51-4977-ABD2-E18EAB0E1D28}"/>
              </a:ext>
            </a:extLst>
          </p:cNvPr>
          <p:cNvSpPr>
            <a:spLocks noGrp="1"/>
          </p:cNvSpPr>
          <p:nvPr>
            <p:ph idx="1"/>
          </p:nvPr>
        </p:nvSpPr>
        <p:spPr>
          <a:xfrm>
            <a:off x="323850" y="155575"/>
            <a:ext cx="8507413" cy="3778250"/>
          </a:xfrm>
        </p:spPr>
        <p:style>
          <a:lnRef idx="3">
            <a:schemeClr val="lt1"/>
          </a:lnRef>
          <a:fillRef idx="1">
            <a:schemeClr val="accent2"/>
          </a:fillRef>
          <a:effectRef idx="1">
            <a:schemeClr val="accent2"/>
          </a:effectRef>
          <a:fontRef idx="minor">
            <a:schemeClr val="lt1"/>
          </a:fontRef>
        </p:style>
        <p:txBody>
          <a:bodyPr rtlCol="0">
            <a:normAutofit fontScale="85000" lnSpcReduction="20000"/>
          </a:bodyPr>
          <a:lstStyle/>
          <a:p>
            <a:pPr marL="0" indent="-320040" algn="ctr" eaLnBrk="1" fontAlgn="auto" hangingPunct="1">
              <a:spcBef>
                <a:spcPts val="0"/>
              </a:spcBef>
              <a:spcAft>
                <a:spcPts val="0"/>
              </a:spcAft>
              <a:buFont typeface="Wingdings 2"/>
              <a:buNone/>
              <a:defRPr/>
            </a:pP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Требования к парикмахеру:</a:t>
            </a:r>
          </a:p>
          <a:p>
            <a:pPr marL="0" indent="-320040" algn="just" eaLnBrk="1" fontAlgn="auto" hangingPunct="1">
              <a:spcBef>
                <a:spcPts val="0"/>
              </a:spcBef>
              <a:spcAft>
                <a:spcPts val="0"/>
              </a:spcAft>
              <a:buFont typeface="Wingdings 2"/>
              <a:buNone/>
              <a:defRPr/>
            </a:pPr>
            <a:r>
              <a:rPr lang="ru-RU" dirty="0">
                <a:latin typeface="Times New Roman" pitchFamily="18" charset="0"/>
                <a:cs typeface="Times New Roman" pitchFamily="18" charset="0"/>
              </a:rPr>
              <a:t>        В первую очередь каждый парикмахер должен обладать соответствующими навыками, позволяющими ему обращаться с многочисленными инструментами, ведь для создания причесок сегодня используются далеко не одни ножницы с расческой. Кроме того, хороший специалист всегда знает технологическую сторону выполняемой работы, неустанно следит за последними новостями из мира моды, способен мыслить художественными образами, знать, что с чем сочетается, а что нет.</a:t>
            </a:r>
          </a:p>
        </p:txBody>
      </p:sp>
      <p:pic>
        <p:nvPicPr>
          <p:cNvPr id="23556" name="Picture 2" descr="http://img13.postila.ru/resize?w=640&amp;src=%2Fdata%2F6e%2Fe6%2F67%2Fc3%2F6ee667c3a5e0f5f2ffbbdeeb5371d3c2b4786bbe1f05c8986f4178603d409311.jpg">
            <a:extLst>
              <a:ext uri="{FF2B5EF4-FFF2-40B4-BE49-F238E27FC236}">
                <a16:creationId xmlns:a16="http://schemas.microsoft.com/office/drawing/2014/main" id="{25AAA595-0E86-46E2-8C59-8FDE3F32125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995738"/>
            <a:ext cx="40068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http://informstrah.ru/strizhki/foto/prostyie-strijki-video-uroki-12.jpg">
            <a:extLst>
              <a:ext uri="{FF2B5EF4-FFF2-40B4-BE49-F238E27FC236}">
                <a16:creationId xmlns:a16="http://schemas.microsoft.com/office/drawing/2014/main" id="{A4A19C13-CEC4-4770-A2F5-0F9446F192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363" y="4005263"/>
            <a:ext cx="3748087"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C3F612-B24B-4A6D-A995-A94BC1DF8E5A}"/>
              </a:ext>
            </a:extLst>
          </p:cNvPr>
          <p:cNvSpPr>
            <a:spLocks noGrp="1"/>
          </p:cNvSpPr>
          <p:nvPr>
            <p:ph type="title"/>
          </p:nvPr>
        </p:nvSpPr>
        <p:spPr>
          <a:xfrm>
            <a:off x="457200" y="155575"/>
            <a:ext cx="8229600" cy="1252538"/>
          </a:xfrm>
        </p:spPr>
        <p:txBody>
          <a:bodyPr/>
          <a:lstStyle/>
          <a:p>
            <a:pPr eaLnBrk="1" fontAlgn="auto" hangingPunct="1">
              <a:spcAft>
                <a:spcPts val="0"/>
              </a:spcAft>
              <a:defRPr/>
            </a:pPr>
            <a:endParaRPr lang="ru-RU">
              <a:solidFill>
                <a:schemeClr val="accent1">
                  <a:satMod val="150000"/>
                </a:schemeClr>
              </a:solidFill>
            </a:endParaRPr>
          </a:p>
        </p:txBody>
      </p:sp>
      <p:sp>
        <p:nvSpPr>
          <p:cNvPr id="3" name="Содержимое 2">
            <a:extLst>
              <a:ext uri="{FF2B5EF4-FFF2-40B4-BE49-F238E27FC236}">
                <a16:creationId xmlns:a16="http://schemas.microsoft.com/office/drawing/2014/main" id="{3567A59C-8E4D-4EEA-85BF-DD8ABA8D1085}"/>
              </a:ext>
            </a:extLst>
          </p:cNvPr>
          <p:cNvSpPr>
            <a:spLocks noGrp="1"/>
          </p:cNvSpPr>
          <p:nvPr>
            <p:ph idx="1"/>
          </p:nvPr>
        </p:nvSpPr>
        <p:spPr>
          <a:xfrm>
            <a:off x="107950" y="404813"/>
            <a:ext cx="8785225" cy="2466975"/>
          </a:xfrm>
        </p:spPr>
        <p:style>
          <a:lnRef idx="3">
            <a:schemeClr val="lt1"/>
          </a:lnRef>
          <a:fillRef idx="1">
            <a:schemeClr val="accent2"/>
          </a:fillRef>
          <a:effectRef idx="1">
            <a:schemeClr val="accent2"/>
          </a:effectRef>
          <a:fontRef idx="minor">
            <a:schemeClr val="lt1"/>
          </a:fontRef>
        </p:style>
        <p:txBody>
          <a:bodyPr rtlCol="0">
            <a:normAutofit fontScale="85000" lnSpcReduction="20000"/>
          </a:bodyPr>
          <a:lstStyle/>
          <a:p>
            <a:pPr marL="0" indent="0" algn="just" eaLnBrk="1" fontAlgn="auto" hangingPunct="1">
              <a:spcBef>
                <a:spcPts val="0"/>
              </a:spcBef>
              <a:spcAft>
                <a:spcPts val="0"/>
              </a:spcAft>
              <a:buFont typeface="Wingdings 2"/>
              <a:buNone/>
              <a:defRPr/>
            </a:pPr>
            <a:r>
              <a:rPr lang="ru-RU" dirty="0"/>
              <a:t>        </a:t>
            </a:r>
            <a:r>
              <a:rPr lang="ru-RU" dirty="0">
                <a:latin typeface="Times New Roman" pitchFamily="18" charset="0"/>
                <a:cs typeface="Times New Roman" pitchFamily="18" charset="0"/>
              </a:rPr>
              <a:t>Работник этой сферы должен развивать в себе такие качества, как трудолюбие и аккуратность, креативность и общительность, доброжелательность и даже чувство юмора. Ведь работа с клиентом — это не только стрижка и укладка, но и общение. Нужно уметь расслабить человека, поднять ему настроение, создать дружественную атмосферу.</a:t>
            </a:r>
          </a:p>
        </p:txBody>
      </p:sp>
      <p:pic>
        <p:nvPicPr>
          <p:cNvPr id="24580" name="Picture 2" descr="http://kitsgroup.ru/uploads/1435275918843_bulletin.jpg">
            <a:extLst>
              <a:ext uri="{FF2B5EF4-FFF2-40B4-BE49-F238E27FC236}">
                <a16:creationId xmlns:a16="http://schemas.microsoft.com/office/drawing/2014/main" id="{81698440-BB6E-4E82-B65E-67108FCF76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288" y="3141663"/>
            <a:ext cx="34115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http://royal-spa.com.ua/wp-content/uploads/2016/12/hair_stylist_kharkov.jpg">
            <a:extLst>
              <a:ext uri="{FF2B5EF4-FFF2-40B4-BE49-F238E27FC236}">
                <a16:creationId xmlns:a16="http://schemas.microsoft.com/office/drawing/2014/main" id="{3B382555-3C92-4233-88B4-A2EA7DBCF4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6100" y="2997200"/>
            <a:ext cx="43370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http://lp.adames.ru/img/2324404_2560/hairdresser-today-tease-151209_54609a4b846572320170dc5956b6cca8.today-inline-large.jpg">
            <a:extLst>
              <a:ext uri="{FF2B5EF4-FFF2-40B4-BE49-F238E27FC236}">
                <a16:creationId xmlns:a16="http://schemas.microsoft.com/office/drawing/2014/main" id="{5CDBC896-3BE9-4C63-A232-AD918CCE5C8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6825" y="4797425"/>
            <a:ext cx="3425825"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499A63-0B42-4FAE-A8BE-C874E6C8093C}"/>
              </a:ext>
            </a:extLst>
          </p:cNvPr>
          <p:cNvSpPr>
            <a:spLocks noGrp="1"/>
          </p:cNvSpPr>
          <p:nvPr>
            <p:ph type="title"/>
          </p:nvPr>
        </p:nvSpPr>
        <p:spPr/>
        <p:txBody>
          <a:bodyPr/>
          <a:lstStyle/>
          <a:p>
            <a:pPr algn="ctr" eaLnBrk="1" fontAlgn="auto" hangingPunct="1">
              <a:spcAft>
                <a:spcPts val="0"/>
              </a:spcAft>
              <a:defRPr/>
            </a:pPr>
            <a:r>
              <a:rPr lang="ru-RU" dirty="0">
                <a:solidFill>
                  <a:schemeClr val="accent1">
                    <a:satMod val="150000"/>
                  </a:schemeClr>
                </a:solidFill>
              </a:rPr>
              <a:t>А ЧТО НА СЧЁТ ОБУЧЕНИЯ?</a:t>
            </a:r>
          </a:p>
        </p:txBody>
      </p:sp>
      <p:sp>
        <p:nvSpPr>
          <p:cNvPr id="25603" name="Содержимое 2">
            <a:extLst>
              <a:ext uri="{FF2B5EF4-FFF2-40B4-BE49-F238E27FC236}">
                <a16:creationId xmlns:a16="http://schemas.microsoft.com/office/drawing/2014/main" id="{9813D82C-7738-4F54-BF33-B42FEA2F3880}"/>
              </a:ext>
            </a:extLst>
          </p:cNvPr>
          <p:cNvSpPr>
            <a:spLocks noGrp="1"/>
          </p:cNvSpPr>
          <p:nvPr>
            <p:ph idx="1"/>
          </p:nvPr>
        </p:nvSpPr>
        <p:spPr/>
        <p:txBody>
          <a:bodyPr/>
          <a:lstStyle/>
          <a:p>
            <a:pPr eaLnBrk="1" hangingPunct="1"/>
            <a:endParaRPr lang="ru-RU" altLang="ru-RU"/>
          </a:p>
        </p:txBody>
      </p:sp>
      <p:pic>
        <p:nvPicPr>
          <p:cNvPr id="25604" name="Picture 2" descr="https://a.d-cd.net/37176e1s-960.jpg">
            <a:extLst>
              <a:ext uri="{FF2B5EF4-FFF2-40B4-BE49-F238E27FC236}">
                <a16:creationId xmlns:a16="http://schemas.microsoft.com/office/drawing/2014/main" id="{D524BF6B-A272-4751-B789-775BBB14CE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31913" y="1628775"/>
            <a:ext cx="556895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E1FCEF-11EF-43D0-B512-8D037B7E6979}"/>
              </a:ext>
            </a:extLst>
          </p:cNvPr>
          <p:cNvSpPr>
            <a:spLocks noGrp="1"/>
          </p:cNvSpPr>
          <p:nvPr>
            <p:ph type="title"/>
          </p:nvPr>
        </p:nvSpPr>
        <p:spPr>
          <a:xfrm>
            <a:off x="457200" y="155575"/>
            <a:ext cx="8229600" cy="1252538"/>
          </a:xfrm>
        </p:spPr>
        <p:txBody>
          <a:bodyPr/>
          <a:lstStyle/>
          <a:p>
            <a:pPr eaLnBrk="1" fontAlgn="auto" hangingPunct="1">
              <a:spcAft>
                <a:spcPts val="0"/>
              </a:spcAft>
              <a:defRPr/>
            </a:pPr>
            <a:endParaRPr lang="ru-RU">
              <a:solidFill>
                <a:schemeClr val="accent1">
                  <a:satMod val="150000"/>
                </a:schemeClr>
              </a:solidFill>
            </a:endParaRPr>
          </a:p>
        </p:txBody>
      </p:sp>
      <p:sp>
        <p:nvSpPr>
          <p:cNvPr id="3" name="Содержимое 2">
            <a:extLst>
              <a:ext uri="{FF2B5EF4-FFF2-40B4-BE49-F238E27FC236}">
                <a16:creationId xmlns:a16="http://schemas.microsoft.com/office/drawing/2014/main" id="{68ABB61F-210D-4D0B-95B6-7FF599D91274}"/>
              </a:ext>
            </a:extLst>
          </p:cNvPr>
          <p:cNvSpPr>
            <a:spLocks noGrp="1"/>
          </p:cNvSpPr>
          <p:nvPr>
            <p:ph idx="1"/>
          </p:nvPr>
        </p:nvSpPr>
        <p:spPr>
          <a:xfrm>
            <a:off x="323850" y="2492375"/>
            <a:ext cx="8496300" cy="4176713"/>
          </a:xfrm>
        </p:spPr>
        <p:style>
          <a:lnRef idx="1">
            <a:schemeClr val="accent3"/>
          </a:lnRef>
          <a:fillRef idx="3">
            <a:schemeClr val="accent3"/>
          </a:fillRef>
          <a:effectRef idx="2">
            <a:schemeClr val="accent3"/>
          </a:effectRef>
          <a:fontRef idx="minor">
            <a:schemeClr val="lt1"/>
          </a:fontRef>
        </p:style>
        <p:txBody>
          <a:bodyPr rtlCol="0">
            <a:normAutofit fontScale="55000" lnSpcReduction="20000"/>
          </a:bodyPr>
          <a:lstStyle/>
          <a:p>
            <a:pPr marL="438912" indent="-320040" algn="just" eaLnBrk="1" fontAlgn="auto" hangingPunct="1">
              <a:spcBef>
                <a:spcPts val="0"/>
              </a:spcBef>
              <a:spcAft>
                <a:spcPts val="0"/>
              </a:spcAft>
              <a:buFont typeface="Wingdings 2"/>
              <a:buChar char=""/>
              <a:defRPr/>
            </a:pPr>
            <a:r>
              <a:rPr lang="ru-RU" dirty="0">
                <a:effectLst>
                  <a:outerShdw blurRad="38100" dist="38100" dir="2700000" algn="tl">
                    <a:srgbClr val="000000">
                      <a:alpha val="43137"/>
                    </a:srgbClr>
                  </a:outerShdw>
                </a:effectLst>
                <a:latin typeface="Times New Roman" pitchFamily="18" charset="0"/>
                <a:cs typeface="Times New Roman" pitchFamily="18" charset="0"/>
              </a:rPr>
              <a:t>Вы можете пойти учиться на курсы парикмахеров. Сроки обучения от одного до нескольких месяцев. Но здесь вы получите только самый минимальный уровень знаний. Если вы хотите стать первоклассным специалистом, нужно будет обязательно учиться дальше. Курсы парикмахеров - это только первая ступень в овладении этим искусством. </a:t>
            </a:r>
          </a:p>
          <a:p>
            <a:pPr marL="438912" indent="-320040" eaLnBrk="1" fontAlgn="auto" hangingPunct="1">
              <a:spcBef>
                <a:spcPts val="0"/>
              </a:spcBef>
              <a:spcAft>
                <a:spcPts val="0"/>
              </a:spcAft>
              <a:buFont typeface="Wingdings 2"/>
              <a:buChar char=""/>
              <a:defRPr/>
            </a:pPr>
            <a:endParaRPr lang="ru-RU" dirty="0">
              <a:effectLst>
                <a:outerShdw blurRad="38100" dist="38100" dir="2700000" algn="tl">
                  <a:srgbClr val="000000">
                    <a:alpha val="43137"/>
                  </a:srgbClr>
                </a:outerShdw>
              </a:effectLst>
              <a:latin typeface="Times New Roman" pitchFamily="18" charset="0"/>
              <a:cs typeface="Times New Roman" pitchFamily="18" charset="0"/>
            </a:endParaRPr>
          </a:p>
          <a:p>
            <a:pPr marL="438912" indent="-320040" algn="just" eaLnBrk="1" fontAlgn="auto" hangingPunct="1">
              <a:spcBef>
                <a:spcPts val="0"/>
              </a:spcBef>
              <a:spcAft>
                <a:spcPts val="0"/>
              </a:spcAft>
              <a:buFont typeface="Wingdings 2"/>
              <a:buChar char=""/>
              <a:defRPr/>
            </a:pPr>
            <a:r>
              <a:rPr lang="ru-RU" dirty="0">
                <a:effectLst>
                  <a:outerShdw blurRad="38100" dist="38100" dir="2700000" algn="tl">
                    <a:srgbClr val="000000">
                      <a:alpha val="43137"/>
                    </a:srgbClr>
                  </a:outerShdw>
                </a:effectLst>
                <a:latin typeface="Times New Roman" pitchFamily="18" charset="0"/>
                <a:cs typeface="Times New Roman" pitchFamily="18" charset="0"/>
              </a:rPr>
              <a:t>Парикмахерский колледж. Здесь вы получите не только профессиональное образование, но и среднее специальное. От двух до трех лет, срок обучения профессии - парикмахер. Учиться можно пойти после 9 класса. Преимущества данного вида, в том, что можно получить среднее образование и престижную профессию. Правда таких заведений не очень много, и на бюджет поступить сложно. </a:t>
            </a:r>
          </a:p>
          <a:p>
            <a:pPr marL="438912" indent="-320040" eaLnBrk="1" fontAlgn="auto" hangingPunct="1">
              <a:spcBef>
                <a:spcPts val="0"/>
              </a:spcBef>
              <a:spcAft>
                <a:spcPts val="0"/>
              </a:spcAft>
              <a:buFont typeface="Wingdings 2"/>
              <a:buChar char=""/>
              <a:defRPr/>
            </a:pPr>
            <a:endParaRPr lang="ru-RU" dirty="0">
              <a:effectLst>
                <a:outerShdw blurRad="38100" dist="38100" dir="2700000" algn="tl">
                  <a:srgbClr val="000000">
                    <a:alpha val="43137"/>
                  </a:srgbClr>
                </a:outerShdw>
              </a:effectLst>
              <a:latin typeface="Times New Roman" pitchFamily="18" charset="0"/>
              <a:cs typeface="Times New Roman" pitchFamily="18" charset="0"/>
            </a:endParaRPr>
          </a:p>
          <a:p>
            <a:pPr marL="438912" indent="-320040" algn="just" eaLnBrk="1" fontAlgn="auto" hangingPunct="1">
              <a:spcBef>
                <a:spcPts val="0"/>
              </a:spcBef>
              <a:spcAft>
                <a:spcPts val="0"/>
              </a:spcAft>
              <a:buFont typeface="Wingdings 2"/>
              <a:buChar char=""/>
              <a:defRPr/>
            </a:pPr>
            <a:r>
              <a:rPr lang="ru-RU" dirty="0">
                <a:effectLst>
                  <a:outerShdw blurRad="38100" dist="38100" dir="2700000" algn="tl">
                    <a:srgbClr val="000000">
                      <a:alpha val="43137"/>
                    </a:srgbClr>
                  </a:outerShdw>
                </a:effectLst>
                <a:latin typeface="Times New Roman" pitchFamily="18" charset="0"/>
                <a:cs typeface="Times New Roman" pitchFamily="18" charset="0"/>
              </a:rPr>
              <a:t>Высшие учебные заведения технологии и дизайна, сервиса и экономики. Они находятся почти во всех крупных городах. Самый популярный ВУЗ - Московский государственный институт сервиса. Срок обучения - от четырех до пяти лет.</a:t>
            </a:r>
          </a:p>
        </p:txBody>
      </p:sp>
      <p:pic>
        <p:nvPicPr>
          <p:cNvPr id="26628" name="Picture 2" descr="курсы парикмахеров">
            <a:extLst>
              <a:ext uri="{FF2B5EF4-FFF2-40B4-BE49-F238E27FC236}">
                <a16:creationId xmlns:a16="http://schemas.microsoft.com/office/drawing/2014/main" id="{5BDA5428-2E12-4128-8E2A-6CF525EE34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13" y="188913"/>
            <a:ext cx="3265487"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сколько учиться на парикмахера">
            <a:extLst>
              <a:ext uri="{FF2B5EF4-FFF2-40B4-BE49-F238E27FC236}">
                <a16:creationId xmlns:a16="http://schemas.microsoft.com/office/drawing/2014/main" id="{4DFBF8B0-945B-497C-BCFF-CBDCC262C8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825" y="188913"/>
            <a:ext cx="3390900"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2F3E1C-3DD7-46A3-928E-424BC97AB05E}"/>
              </a:ext>
            </a:extLst>
          </p:cNvPr>
          <p:cNvSpPr>
            <a:spLocks noGrp="1"/>
          </p:cNvSpPr>
          <p:nvPr>
            <p:ph type="title"/>
          </p:nvPr>
        </p:nvSpPr>
        <p:spPr>
          <a:xfrm>
            <a:off x="457200" y="155575"/>
            <a:ext cx="8229600" cy="1252538"/>
          </a:xfrm>
        </p:spPr>
        <p:txBody>
          <a:bodyPr/>
          <a:lstStyle/>
          <a:p>
            <a:pPr eaLnBrk="1" fontAlgn="auto" hangingPunct="1">
              <a:spcAft>
                <a:spcPts val="0"/>
              </a:spcAft>
              <a:defRPr/>
            </a:pPr>
            <a:endParaRPr lang="ru-RU">
              <a:solidFill>
                <a:schemeClr val="accent1">
                  <a:satMod val="150000"/>
                </a:schemeClr>
              </a:solidFill>
            </a:endParaRPr>
          </a:p>
        </p:txBody>
      </p:sp>
      <p:sp>
        <p:nvSpPr>
          <p:cNvPr id="3" name="Содержимое 2">
            <a:extLst>
              <a:ext uri="{FF2B5EF4-FFF2-40B4-BE49-F238E27FC236}">
                <a16:creationId xmlns:a16="http://schemas.microsoft.com/office/drawing/2014/main" id="{59BAC803-B781-4F9F-A039-DCD7203F546A}"/>
              </a:ext>
            </a:extLst>
          </p:cNvPr>
          <p:cNvSpPr>
            <a:spLocks noGrp="1"/>
          </p:cNvSpPr>
          <p:nvPr>
            <p:ph idx="1"/>
          </p:nvPr>
        </p:nvSpPr>
        <p:spPr>
          <a:xfrm>
            <a:off x="468313" y="188913"/>
            <a:ext cx="8229600" cy="2592387"/>
          </a:xfrm>
        </p:spPr>
        <p:style>
          <a:lnRef idx="3">
            <a:schemeClr val="lt1"/>
          </a:lnRef>
          <a:fillRef idx="1">
            <a:schemeClr val="accent3"/>
          </a:fillRef>
          <a:effectRef idx="1">
            <a:schemeClr val="accent3"/>
          </a:effectRef>
          <a:fontRef idx="minor">
            <a:schemeClr val="lt1"/>
          </a:fontRef>
        </p:style>
        <p:txBody>
          <a:bodyPr rtlCol="0">
            <a:normAutofit fontScale="92500"/>
          </a:bodyPr>
          <a:lstStyle/>
          <a:p>
            <a:pPr marL="0" indent="-320040" algn="ctr" eaLnBrk="1" fontAlgn="auto" hangingPunct="1">
              <a:spcBef>
                <a:spcPts val="0"/>
              </a:spcBef>
              <a:spcAft>
                <a:spcPts val="0"/>
              </a:spcAft>
              <a:buFont typeface="Wingdings 2"/>
              <a:buNone/>
              <a:defRPr/>
            </a:pPr>
            <a:r>
              <a:rPr lang="ru-RU" sz="2400" b="1" dirty="0">
                <a:effectLst>
                  <a:outerShdw blurRad="38100" dist="38100" dir="2700000" algn="tl">
                    <a:srgbClr val="000000">
                      <a:alpha val="43137"/>
                    </a:srgbClr>
                  </a:outerShdw>
                </a:effectLst>
                <a:latin typeface="Times New Roman" pitchFamily="18" charset="0"/>
                <a:cs typeface="Times New Roman" pitchFamily="18" charset="0"/>
              </a:rPr>
              <a:t>Парикмахер</a:t>
            </a:r>
            <a:r>
              <a:rPr lang="ru-RU" sz="2400" dirty="0">
                <a:latin typeface="Times New Roman" pitchFamily="18" charset="0"/>
                <a:cs typeface="Times New Roman" pitchFamily="18" charset="0"/>
              </a:rPr>
              <a:t> — это настоящий художник, работающий над каждым человеком, как над собственным холстом. Это не удивительно, ведь стрижка </a:t>
            </a:r>
            <a:r>
              <a:rPr lang="en-US" sz="2400" dirty="0">
                <a:latin typeface="Times New Roman" pitchFamily="18" charset="0"/>
                <a:cs typeface="Times New Roman" pitchFamily="18" charset="0"/>
              </a:rPr>
              <a:t>-</a:t>
            </a:r>
            <a:r>
              <a:rPr lang="ru-RU" sz="2400" dirty="0">
                <a:latin typeface="Times New Roman" pitchFamily="18" charset="0"/>
                <a:cs typeface="Times New Roman" pitchFamily="18" charset="0"/>
              </a:rPr>
              <a:t> процесс творческий, который находится в близком родстве с любой другой творческой деятельностью человека. И если специалист способен создавать настоящие произведения искусства, соответствующие высокой планке современной моды, то он обязательно добьется успеха.</a:t>
            </a:r>
          </a:p>
        </p:txBody>
      </p:sp>
      <p:pic>
        <p:nvPicPr>
          <p:cNvPr id="9220" name="Picture 2" descr="профессия парикмахер">
            <a:extLst>
              <a:ext uri="{FF2B5EF4-FFF2-40B4-BE49-F238E27FC236}">
                <a16:creationId xmlns:a16="http://schemas.microsoft.com/office/drawing/2014/main" id="{825CA39D-3304-4A91-8C09-6374437B15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2924175"/>
            <a:ext cx="44354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http://www.bm-center.ru/assets/images/blog/1(5).jpg">
            <a:extLst>
              <a:ext uri="{FF2B5EF4-FFF2-40B4-BE49-F238E27FC236}">
                <a16:creationId xmlns:a16="http://schemas.microsoft.com/office/drawing/2014/main" id="{7FCE624E-7418-4AD5-9DF3-C494E02AC0C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3856038"/>
            <a:ext cx="4500562"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8DF4CC-C928-4292-8D3D-D36109BBE7FB}"/>
              </a:ext>
            </a:extLst>
          </p:cNvPr>
          <p:cNvSpPr>
            <a:spLocks noGrp="1"/>
          </p:cNvSpPr>
          <p:nvPr>
            <p:ph type="title"/>
          </p:nvPr>
        </p:nvSpPr>
        <p:spPr>
          <a:xfrm>
            <a:off x="899592" y="404664"/>
            <a:ext cx="7211144" cy="1252728"/>
          </a:xfrm>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just" eaLnBrk="1" fontAlgn="auto" hangingPunct="1">
              <a:spcAft>
                <a:spcPts val="0"/>
              </a:spcAft>
              <a:defRPr/>
            </a:pPr>
            <a:r>
              <a:rPr lang="ru-RU" sz="5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Зарплата парикмахера</a:t>
            </a:r>
            <a:br>
              <a:rPr lang="ru-RU" sz="5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endParaRPr lang="ru-RU" sz="5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7651" name="Содержимое 2">
            <a:extLst>
              <a:ext uri="{FF2B5EF4-FFF2-40B4-BE49-F238E27FC236}">
                <a16:creationId xmlns:a16="http://schemas.microsoft.com/office/drawing/2014/main" id="{E2A4944A-305F-4CD3-8D4D-269E034B5746}"/>
              </a:ext>
            </a:extLst>
          </p:cNvPr>
          <p:cNvSpPr>
            <a:spLocks noGrp="1"/>
          </p:cNvSpPr>
          <p:nvPr>
            <p:ph idx="1"/>
          </p:nvPr>
        </p:nvSpPr>
        <p:spPr/>
        <p:txBody>
          <a:bodyPr/>
          <a:lstStyle/>
          <a:p>
            <a:pPr eaLnBrk="1" hangingPunct="1"/>
            <a:endParaRPr lang="ru-RU" altLang="ru-RU"/>
          </a:p>
        </p:txBody>
      </p:sp>
      <p:pic>
        <p:nvPicPr>
          <p:cNvPr id="27652" name="Picture 2" descr="http://www.akaziya.ru/picture_library/zarplata-v-salone-krasoti.jpeg">
            <a:extLst>
              <a:ext uri="{FF2B5EF4-FFF2-40B4-BE49-F238E27FC236}">
                <a16:creationId xmlns:a16="http://schemas.microsoft.com/office/drawing/2014/main" id="{767DAB1F-D7A2-4E34-9487-74F83947294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550" y="1989138"/>
            <a:ext cx="72961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27E7B4-BA80-4E10-82CD-1D524F657CB3}"/>
              </a:ext>
            </a:extLst>
          </p:cNvPr>
          <p:cNvSpPr>
            <a:spLocks noGrp="1"/>
          </p:cNvSpPr>
          <p:nvPr>
            <p:ph type="title"/>
          </p:nvPr>
        </p:nvSpPr>
        <p:spPr>
          <a:xfrm>
            <a:off x="457200" y="155575"/>
            <a:ext cx="8229600" cy="1252538"/>
          </a:xfrm>
        </p:spPr>
        <p:txBody>
          <a:bodyPr/>
          <a:lstStyle/>
          <a:p>
            <a:pPr eaLnBrk="1" fontAlgn="auto" hangingPunct="1">
              <a:spcAft>
                <a:spcPts val="0"/>
              </a:spcAft>
              <a:defRPr/>
            </a:pPr>
            <a:endParaRPr lang="ru-RU">
              <a:solidFill>
                <a:schemeClr val="accent1">
                  <a:satMod val="150000"/>
                </a:schemeClr>
              </a:solidFill>
            </a:endParaRPr>
          </a:p>
        </p:txBody>
      </p:sp>
      <p:sp>
        <p:nvSpPr>
          <p:cNvPr id="3" name="Содержимое 2">
            <a:extLst>
              <a:ext uri="{FF2B5EF4-FFF2-40B4-BE49-F238E27FC236}">
                <a16:creationId xmlns:a16="http://schemas.microsoft.com/office/drawing/2014/main" id="{7A14E1C2-240F-427F-BFA3-91C181B4CCB4}"/>
              </a:ext>
            </a:extLst>
          </p:cNvPr>
          <p:cNvSpPr>
            <a:spLocks noGrp="1"/>
          </p:cNvSpPr>
          <p:nvPr>
            <p:ph idx="1"/>
          </p:nvPr>
        </p:nvSpPr>
        <p:spPr>
          <a:xfrm>
            <a:off x="179388" y="1557338"/>
            <a:ext cx="8856662" cy="1725612"/>
          </a:xfrm>
        </p:spPr>
        <p:txBody>
          <a:bodyPr rtlCol="0">
            <a:normAutofit/>
          </a:bodyPr>
          <a:lstStyle/>
          <a:p>
            <a:pPr marL="0" indent="-320040" eaLnBrk="1" hangingPunct="1">
              <a:spcBef>
                <a:spcPts val="0"/>
              </a:spcBef>
              <a:spcAft>
                <a:spcPts val="0"/>
              </a:spcAft>
              <a:buFont typeface="Wingdings 2"/>
              <a:buNone/>
              <a:defRPr/>
            </a:pPr>
            <a:r>
              <a:rPr lang="ru-RU" sz="2000" dirty="0">
                <a:latin typeface="Times New Roman" pitchFamily="18" charset="0"/>
                <a:cs typeface="Times New Roman" pitchFamily="18" charset="0"/>
              </a:rPr>
              <a:t>Выпускники учебных заведений на первых порах могут рассчитывать на зарплату в 400-500 долларов (в крупных городах). Получив опыт от 1 года, оклад вырастает до 600 долларов, 2-3 года – до 800 долларов. Так же немаловажный фактор – это статус и дороговизна услуг в салоне красоты, где работает парикмахер.</a:t>
            </a:r>
          </a:p>
          <a:p>
            <a:pPr marL="438912" indent="-320040" eaLnBrk="1" fontAlgn="auto" hangingPunct="1">
              <a:spcBef>
                <a:spcPts val="0"/>
              </a:spcBef>
              <a:spcAft>
                <a:spcPts val="0"/>
              </a:spcAft>
              <a:buFont typeface="Wingdings 2"/>
              <a:buChar char=""/>
              <a:defRPr/>
            </a:pPr>
            <a:endParaRPr lang="ru-RU" dirty="0"/>
          </a:p>
        </p:txBody>
      </p:sp>
      <p:pic>
        <p:nvPicPr>
          <p:cNvPr id="28676" name="Picture 2" descr="Зарплата парикмахера">
            <a:extLst>
              <a:ext uri="{FF2B5EF4-FFF2-40B4-BE49-F238E27FC236}">
                <a16:creationId xmlns:a16="http://schemas.microsoft.com/office/drawing/2014/main" id="{7557F70B-DBAB-4588-9730-5C5DBF9EB23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32138" y="3068638"/>
            <a:ext cx="53816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http://dushamira.com/sites/default/files/trening/main.jpg">
            <a:extLst>
              <a:ext uri="{FF2B5EF4-FFF2-40B4-BE49-F238E27FC236}">
                <a16:creationId xmlns:a16="http://schemas.microsoft.com/office/drawing/2014/main" id="{2C5791FA-4B7D-4FC1-B30B-0DD68E8389A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4365625"/>
            <a:ext cx="2671763"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FF64EC-ACF7-4970-BE4E-784613590FE8}"/>
              </a:ext>
            </a:extLst>
          </p:cNvPr>
          <p:cNvSpPr>
            <a:spLocks noGrp="1"/>
          </p:cNvSpPr>
          <p:nvPr>
            <p:ph type="title"/>
          </p:nvPr>
        </p:nvSpPr>
        <p:spPr>
          <a:xfrm>
            <a:off x="539552" y="476672"/>
            <a:ext cx="8229600" cy="1252728"/>
          </a:xfrm>
        </p:spPr>
        <p:txBody>
          <a:bodyPr>
            <a:normAutofit fontScale="90000"/>
          </a:bodyPr>
          <a:lstStyle/>
          <a:p>
            <a:pPr algn="ctr" eaLnBrk="1" fontAlgn="auto" hangingPunct="1">
              <a:spcAft>
                <a:spcPts val="0"/>
              </a:spcAft>
              <a:defRPr/>
            </a:pPr>
            <a:r>
              <a:rPr lang="ru-RU" dirty="0">
                <a:solidFill>
                  <a:schemeClr val="accent1">
                    <a:satMod val="150000"/>
                  </a:schemeClr>
                </a:solidFill>
              </a:rPr>
              <a:t>Парикмахер третьего разряда (третьего класса)</a:t>
            </a:r>
            <a:br>
              <a:rPr lang="ru-RU" dirty="0">
                <a:solidFill>
                  <a:schemeClr val="accent1">
                    <a:satMod val="150000"/>
                  </a:schemeClr>
                </a:solidFill>
              </a:rPr>
            </a:br>
            <a:endParaRPr lang="ru-RU" dirty="0">
              <a:solidFill>
                <a:schemeClr val="accent1">
                  <a:satMod val="150000"/>
                </a:schemeClr>
              </a:solidFill>
            </a:endParaRPr>
          </a:p>
        </p:txBody>
      </p:sp>
      <p:sp>
        <p:nvSpPr>
          <p:cNvPr id="3" name="Содержимое 2">
            <a:extLst>
              <a:ext uri="{FF2B5EF4-FFF2-40B4-BE49-F238E27FC236}">
                <a16:creationId xmlns:a16="http://schemas.microsoft.com/office/drawing/2014/main" id="{00F9C147-453E-4F94-B35D-ECE32C2F0ED6}"/>
              </a:ext>
            </a:extLst>
          </p:cNvPr>
          <p:cNvSpPr>
            <a:spLocks noGrp="1"/>
          </p:cNvSpPr>
          <p:nvPr>
            <p:ph idx="1"/>
          </p:nvPr>
        </p:nvSpPr>
        <p:spPr>
          <a:xfrm>
            <a:off x="250825" y="1774825"/>
            <a:ext cx="4465638" cy="4625975"/>
          </a:xfrm>
        </p:spPr>
        <p:txBody>
          <a:bodyPr rtlCol="0">
            <a:normAutofit fontScale="92500" lnSpcReduction="20000"/>
          </a:bodyPr>
          <a:lstStyle/>
          <a:p>
            <a:pPr marL="438912" indent="-320040" eaLnBrk="1" fontAlgn="auto" hangingPunct="1">
              <a:spcBef>
                <a:spcPts val="0"/>
              </a:spcBef>
              <a:spcAft>
                <a:spcPts val="0"/>
              </a:spcAft>
              <a:buFont typeface="Wingdings 2"/>
              <a:buChar char=""/>
              <a:defRPr/>
            </a:pPr>
            <a:r>
              <a:rPr lang="ru-RU" dirty="0">
                <a:latin typeface="Times New Roman" pitchFamily="18" charset="0"/>
                <a:cs typeface="Times New Roman" pitchFamily="18" charset="0"/>
              </a:rPr>
              <a:t>Парикмахер третьего разряда умеет стричь мужчин, женщин и детей, окрашивать волосы.</a:t>
            </a:r>
          </a:p>
          <a:p>
            <a:pPr marL="118872" indent="0" eaLnBrk="1" fontAlgn="auto" hangingPunct="1">
              <a:spcBef>
                <a:spcPts val="0"/>
              </a:spcBef>
              <a:spcAft>
                <a:spcPts val="0"/>
              </a:spcAft>
              <a:buFont typeface="Wingdings 2"/>
              <a:buNone/>
              <a:defRPr/>
            </a:pPr>
            <a:endParaRPr lang="ru-RU" dirty="0">
              <a:latin typeface="Times New Roman" pitchFamily="18" charset="0"/>
              <a:cs typeface="Times New Roman" pitchFamily="18" charset="0"/>
            </a:endParaRPr>
          </a:p>
          <a:p>
            <a:pPr marL="438912" indent="-320040" eaLnBrk="1" fontAlgn="auto" hangingPunct="1">
              <a:spcBef>
                <a:spcPts val="0"/>
              </a:spcBef>
              <a:spcAft>
                <a:spcPts val="0"/>
              </a:spcAft>
              <a:buFont typeface="Wingdings 2"/>
              <a:buChar char=""/>
              <a:defRPr/>
            </a:pPr>
            <a:endParaRPr lang="ru-RU" dirty="0">
              <a:latin typeface="Times New Roman" pitchFamily="18" charset="0"/>
              <a:cs typeface="Times New Roman" pitchFamily="18" charset="0"/>
            </a:endParaRPr>
          </a:p>
          <a:p>
            <a:pPr marL="438912" indent="-320040" eaLnBrk="1" fontAlgn="auto" hangingPunct="1">
              <a:spcBef>
                <a:spcPts val="0"/>
              </a:spcBef>
              <a:spcAft>
                <a:spcPts val="0"/>
              </a:spcAft>
              <a:buFont typeface="Wingdings 2"/>
              <a:buChar char=""/>
              <a:defRPr/>
            </a:pPr>
            <a:r>
              <a:rPr lang="ru-RU" dirty="0">
                <a:latin typeface="Times New Roman" pitchFamily="18" charset="0"/>
                <a:cs typeface="Times New Roman" pitchFamily="18" charset="0"/>
              </a:rPr>
              <a:t>Может работать в парикмахерской и салоне красоты класса «эконом».</a:t>
            </a:r>
          </a:p>
          <a:p>
            <a:pPr marL="438912" indent="-320040" eaLnBrk="1" fontAlgn="auto" hangingPunct="1">
              <a:spcBef>
                <a:spcPts val="0"/>
              </a:spcBef>
              <a:spcAft>
                <a:spcPts val="0"/>
              </a:spcAft>
              <a:buFont typeface="Wingdings 2"/>
              <a:buChar char=""/>
              <a:defRPr/>
            </a:pPr>
            <a:endParaRPr lang="ru-RU" dirty="0"/>
          </a:p>
        </p:txBody>
      </p:sp>
      <p:pic>
        <p:nvPicPr>
          <p:cNvPr id="29700" name="Picture 2" descr="http://cosmetic.ua/uploads/spool/photo/00000008852-filename-00001-tape.jpg">
            <a:extLst>
              <a:ext uri="{FF2B5EF4-FFF2-40B4-BE49-F238E27FC236}">
                <a16:creationId xmlns:a16="http://schemas.microsoft.com/office/drawing/2014/main" id="{70EC83D8-A306-41EA-BE00-F9CB9E47F2A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87900" y="2276475"/>
            <a:ext cx="4211638"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CC4D28-8015-46B9-BE4A-C207042331C6}"/>
              </a:ext>
            </a:extLst>
          </p:cNvPr>
          <p:cNvSpPr>
            <a:spLocks noGrp="1"/>
          </p:cNvSpPr>
          <p:nvPr>
            <p:ph type="title"/>
          </p:nvPr>
        </p:nvSpPr>
        <p:spPr>
          <a:xfrm>
            <a:off x="395536" y="260648"/>
            <a:ext cx="8229600" cy="1252728"/>
          </a:xfrm>
        </p:spPr>
        <p:txBody>
          <a:bodyPr>
            <a:normAutofit fontScale="90000"/>
          </a:bodyPr>
          <a:lstStyle/>
          <a:p>
            <a:pPr algn="ctr" eaLnBrk="1" fontAlgn="auto" hangingPunct="1">
              <a:spcAft>
                <a:spcPts val="0"/>
              </a:spcAft>
              <a:defRPr/>
            </a:pPr>
            <a:r>
              <a:rPr lang="ru-RU" dirty="0">
                <a:solidFill>
                  <a:schemeClr val="accent1">
                    <a:satMod val="150000"/>
                  </a:schemeClr>
                </a:solidFill>
              </a:rPr>
              <a:t>Парикмахер 4 разряда (или второго класса)</a:t>
            </a:r>
            <a:br>
              <a:rPr lang="ru-RU" dirty="0">
                <a:solidFill>
                  <a:schemeClr val="accent1">
                    <a:satMod val="150000"/>
                  </a:schemeClr>
                </a:solidFill>
              </a:rPr>
            </a:br>
            <a:endParaRPr lang="ru-RU" dirty="0">
              <a:solidFill>
                <a:schemeClr val="accent1">
                  <a:satMod val="150000"/>
                </a:schemeClr>
              </a:solidFill>
            </a:endParaRPr>
          </a:p>
        </p:txBody>
      </p:sp>
      <p:sp>
        <p:nvSpPr>
          <p:cNvPr id="3" name="Содержимое 2">
            <a:extLst>
              <a:ext uri="{FF2B5EF4-FFF2-40B4-BE49-F238E27FC236}">
                <a16:creationId xmlns:a16="http://schemas.microsoft.com/office/drawing/2014/main" id="{8B51D79A-9AAA-4A6A-88FF-7DD071690376}"/>
              </a:ext>
            </a:extLst>
          </p:cNvPr>
          <p:cNvSpPr>
            <a:spLocks noGrp="1"/>
          </p:cNvSpPr>
          <p:nvPr>
            <p:ph idx="1"/>
          </p:nvPr>
        </p:nvSpPr>
        <p:spPr>
          <a:xfrm>
            <a:off x="4572000" y="1774825"/>
            <a:ext cx="4392613" cy="4625975"/>
          </a:xfrm>
        </p:spPr>
        <p:txBody>
          <a:bodyPr rtlCol="0">
            <a:normAutofit fontScale="70000" lnSpcReduction="20000"/>
          </a:bodyPr>
          <a:lstStyle/>
          <a:p>
            <a:pPr marL="438912" indent="-320040" eaLnBrk="1" fontAlgn="auto" hangingPunct="1">
              <a:spcBef>
                <a:spcPts val="0"/>
              </a:spcBef>
              <a:spcAft>
                <a:spcPts val="0"/>
              </a:spcAft>
              <a:buFont typeface="Wingdings 2"/>
              <a:buChar char=""/>
              <a:defRPr/>
            </a:pPr>
            <a:r>
              <a:rPr lang="ru-RU" dirty="0">
                <a:latin typeface="Times New Roman" pitchFamily="18" charset="0"/>
                <a:cs typeface="Times New Roman" pitchFamily="18" charset="0"/>
              </a:rPr>
              <a:t>Парикмахер четвертого разряда может работать в салоне красоты класса «бизнес» или «</a:t>
            </a:r>
            <a:r>
              <a:rPr lang="ru-RU" dirty="0" err="1">
                <a:latin typeface="Times New Roman" pitchFamily="18" charset="0"/>
                <a:cs typeface="Times New Roman" pitchFamily="18" charset="0"/>
              </a:rPr>
              <a:t>премиум</a:t>
            </a:r>
            <a:r>
              <a:rPr lang="ru-RU" dirty="0">
                <a:latin typeface="Times New Roman" pitchFamily="18" charset="0"/>
                <a:cs typeface="Times New Roman" pitchFamily="18" charset="0"/>
              </a:rPr>
              <a:t>».</a:t>
            </a:r>
          </a:p>
          <a:p>
            <a:pPr marL="438912" indent="-320040" eaLnBrk="1" fontAlgn="auto" hangingPunct="1">
              <a:spcBef>
                <a:spcPts val="0"/>
              </a:spcBef>
              <a:spcAft>
                <a:spcPts val="0"/>
              </a:spcAft>
              <a:buFont typeface="Wingdings 2"/>
              <a:buChar char=""/>
              <a:defRPr/>
            </a:pPr>
            <a:endParaRPr lang="ru-RU" dirty="0">
              <a:latin typeface="Times New Roman" pitchFamily="18" charset="0"/>
              <a:cs typeface="Times New Roman" pitchFamily="18" charset="0"/>
            </a:endParaRPr>
          </a:p>
          <a:p>
            <a:pPr marL="438912" indent="-320040" eaLnBrk="1" fontAlgn="auto" hangingPunct="1">
              <a:spcBef>
                <a:spcPts val="0"/>
              </a:spcBef>
              <a:spcAft>
                <a:spcPts val="0"/>
              </a:spcAft>
              <a:buFont typeface="Wingdings 2"/>
              <a:buChar char=""/>
              <a:defRPr/>
            </a:pPr>
            <a:endParaRPr lang="ru-RU" dirty="0">
              <a:latin typeface="Times New Roman" pitchFamily="18" charset="0"/>
              <a:cs typeface="Times New Roman" pitchFamily="18" charset="0"/>
            </a:endParaRPr>
          </a:p>
          <a:p>
            <a:pPr marL="438912" indent="-320040" eaLnBrk="1" fontAlgn="auto" hangingPunct="1">
              <a:spcBef>
                <a:spcPts val="0"/>
              </a:spcBef>
              <a:spcAft>
                <a:spcPts val="0"/>
              </a:spcAft>
              <a:buFont typeface="Wingdings 2"/>
              <a:buChar char=""/>
              <a:defRPr/>
            </a:pPr>
            <a:r>
              <a:rPr lang="ru-RU" dirty="0">
                <a:latin typeface="Times New Roman" pitchFamily="18" charset="0"/>
                <a:cs typeface="Times New Roman" pitchFamily="18" charset="0"/>
              </a:rPr>
              <a:t>Парикмахер четвертого разряда может делать химическую завивку разных видов, </a:t>
            </a:r>
            <a:r>
              <a:rPr lang="ru-RU" dirty="0" err="1">
                <a:latin typeface="Times New Roman" pitchFamily="18" charset="0"/>
                <a:cs typeface="Times New Roman" pitchFamily="18" charset="0"/>
              </a:rPr>
              <a:t>био-завивку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ламинирование</a:t>
            </a:r>
            <a:r>
              <a:rPr lang="ru-RU" dirty="0">
                <a:latin typeface="Times New Roman" pitchFamily="18" charset="0"/>
                <a:cs typeface="Times New Roman" pitchFamily="18" charset="0"/>
              </a:rPr>
              <a:t>, стрижку горячими ножницами, оказывать услуги по </a:t>
            </a:r>
            <a:r>
              <a:rPr lang="ru-RU" dirty="0" err="1">
                <a:latin typeface="Times New Roman" pitchFamily="18" charset="0"/>
                <a:cs typeface="Times New Roman" pitchFamily="18" charset="0"/>
              </a:rPr>
              <a:t>колористике</a:t>
            </a:r>
            <a:r>
              <a:rPr lang="ru-RU" dirty="0">
                <a:latin typeface="Times New Roman" pitchFamily="18" charset="0"/>
                <a:cs typeface="Times New Roman" pitchFamily="18" charset="0"/>
              </a:rPr>
              <a:t>, делать салонные прически</a:t>
            </a:r>
          </a:p>
          <a:p>
            <a:pPr marL="438912" indent="-320040" eaLnBrk="1" fontAlgn="auto" hangingPunct="1">
              <a:spcBef>
                <a:spcPts val="0"/>
              </a:spcBef>
              <a:spcAft>
                <a:spcPts val="0"/>
              </a:spcAft>
              <a:buFont typeface="Wingdings 2"/>
              <a:buChar char=""/>
              <a:defRPr/>
            </a:pPr>
            <a:endParaRPr lang="ru-RU" dirty="0"/>
          </a:p>
        </p:txBody>
      </p:sp>
      <p:pic>
        <p:nvPicPr>
          <p:cNvPr id="30724" name="Picture 2" descr="http://cosmetic.ua/uploads/spool/photo/00000008855-filename-00001-tape.jpg">
            <a:extLst>
              <a:ext uri="{FF2B5EF4-FFF2-40B4-BE49-F238E27FC236}">
                <a16:creationId xmlns:a16="http://schemas.microsoft.com/office/drawing/2014/main" id="{AC619903-2BD4-43A7-A3AF-4EC3C9038D4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0363" y="2133600"/>
            <a:ext cx="4211637"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254F00-56C5-4849-A5D9-ED85B05E523A}"/>
              </a:ext>
            </a:extLst>
          </p:cNvPr>
          <p:cNvSpPr>
            <a:spLocks noGrp="1"/>
          </p:cNvSpPr>
          <p:nvPr>
            <p:ph type="title"/>
          </p:nvPr>
        </p:nvSpPr>
        <p:spPr>
          <a:xfrm>
            <a:off x="395536" y="404664"/>
            <a:ext cx="8229600" cy="1252728"/>
          </a:xfrm>
        </p:spPr>
        <p:txBody>
          <a:bodyPr>
            <a:normAutofit fontScale="90000"/>
          </a:bodyPr>
          <a:lstStyle/>
          <a:p>
            <a:pPr algn="ctr" eaLnBrk="1" fontAlgn="auto" hangingPunct="1">
              <a:spcAft>
                <a:spcPts val="0"/>
              </a:spcAft>
              <a:defRPr/>
            </a:pPr>
            <a:r>
              <a:rPr lang="ru-RU" dirty="0">
                <a:solidFill>
                  <a:schemeClr val="accent1">
                    <a:satMod val="150000"/>
                  </a:schemeClr>
                </a:solidFill>
              </a:rPr>
              <a:t>Парикмахер 5-го разряда </a:t>
            </a:r>
            <a:br>
              <a:rPr lang="ru-RU" dirty="0">
                <a:solidFill>
                  <a:schemeClr val="accent1">
                    <a:satMod val="150000"/>
                  </a:schemeClr>
                </a:solidFill>
              </a:rPr>
            </a:br>
            <a:r>
              <a:rPr lang="ru-RU" dirty="0">
                <a:solidFill>
                  <a:schemeClr val="accent1">
                    <a:satMod val="150000"/>
                  </a:schemeClr>
                </a:solidFill>
              </a:rPr>
              <a:t>(первый класс)</a:t>
            </a:r>
            <a:br>
              <a:rPr lang="ru-RU" dirty="0">
                <a:solidFill>
                  <a:schemeClr val="accent1">
                    <a:satMod val="150000"/>
                  </a:schemeClr>
                </a:solidFill>
              </a:rPr>
            </a:br>
            <a:endParaRPr lang="ru-RU" dirty="0">
              <a:solidFill>
                <a:schemeClr val="accent1">
                  <a:satMod val="150000"/>
                </a:schemeClr>
              </a:solidFill>
            </a:endParaRPr>
          </a:p>
        </p:txBody>
      </p:sp>
      <p:sp>
        <p:nvSpPr>
          <p:cNvPr id="3" name="Содержимое 2">
            <a:extLst>
              <a:ext uri="{FF2B5EF4-FFF2-40B4-BE49-F238E27FC236}">
                <a16:creationId xmlns:a16="http://schemas.microsoft.com/office/drawing/2014/main" id="{08446B2E-6380-4FE8-9DD6-114BA8ED9ABB}"/>
              </a:ext>
            </a:extLst>
          </p:cNvPr>
          <p:cNvSpPr>
            <a:spLocks noGrp="1"/>
          </p:cNvSpPr>
          <p:nvPr>
            <p:ph idx="1"/>
          </p:nvPr>
        </p:nvSpPr>
        <p:spPr>
          <a:xfrm>
            <a:off x="179388" y="3716338"/>
            <a:ext cx="8640762" cy="3025775"/>
          </a:xfrm>
        </p:spPr>
        <p:txBody>
          <a:bodyPr rtlCol="0">
            <a:normAutofit fontScale="62500" lnSpcReduction="20000"/>
          </a:bodyPr>
          <a:lstStyle/>
          <a:p>
            <a:pPr marL="438912" indent="-320040" eaLnBrk="1" fontAlgn="auto" hangingPunct="1">
              <a:spcBef>
                <a:spcPts val="0"/>
              </a:spcBef>
              <a:spcAft>
                <a:spcPts val="0"/>
              </a:spcAft>
              <a:buFont typeface="Wingdings 2"/>
              <a:buChar char=""/>
              <a:defRPr/>
            </a:pPr>
            <a:r>
              <a:rPr lang="ru-RU" dirty="0">
                <a:latin typeface="Times New Roman" pitchFamily="18" charset="0"/>
                <a:cs typeface="Times New Roman" pitchFamily="18" charset="0"/>
              </a:rPr>
              <a:t>Парикмахер 5-го разряда (первый класс) может работать в салоне красоты класса «</a:t>
            </a:r>
            <a:r>
              <a:rPr lang="ru-RU" dirty="0" err="1">
                <a:latin typeface="Times New Roman" pitchFamily="18" charset="0"/>
                <a:cs typeface="Times New Roman" pitchFamily="18" charset="0"/>
              </a:rPr>
              <a:t>премиум</a:t>
            </a:r>
            <a:r>
              <a:rPr lang="ru-RU" dirty="0">
                <a:latin typeface="Times New Roman" pitchFamily="18" charset="0"/>
                <a:cs typeface="Times New Roman" pitchFamily="18" charset="0"/>
              </a:rPr>
              <a:t>», «люкс» или «</a:t>
            </a:r>
            <a:r>
              <a:rPr lang="ru-RU" dirty="0" err="1">
                <a:latin typeface="Times New Roman" pitchFamily="18" charset="0"/>
                <a:cs typeface="Times New Roman" pitchFamily="18" charset="0"/>
              </a:rPr>
              <a:t>vip</a:t>
            </a:r>
            <a:r>
              <a:rPr lang="ru-RU" dirty="0">
                <a:latin typeface="Times New Roman" pitchFamily="18" charset="0"/>
                <a:cs typeface="Times New Roman" pitchFamily="18" charset="0"/>
              </a:rPr>
              <a:t>».</a:t>
            </a:r>
          </a:p>
          <a:p>
            <a:pPr marL="438912" indent="-320040" eaLnBrk="1" fontAlgn="auto" hangingPunct="1">
              <a:spcBef>
                <a:spcPts val="0"/>
              </a:spcBef>
              <a:spcAft>
                <a:spcPts val="0"/>
              </a:spcAft>
              <a:buFont typeface="Wingdings 2"/>
              <a:buChar char=""/>
              <a:defRPr/>
            </a:pPr>
            <a:endParaRPr lang="ru-RU" dirty="0">
              <a:latin typeface="Times New Roman" pitchFamily="18" charset="0"/>
              <a:cs typeface="Times New Roman" pitchFamily="18" charset="0"/>
            </a:endParaRPr>
          </a:p>
          <a:p>
            <a:pPr marL="438912" indent="-320040" eaLnBrk="1" fontAlgn="auto" hangingPunct="1">
              <a:spcBef>
                <a:spcPts val="0"/>
              </a:spcBef>
              <a:spcAft>
                <a:spcPts val="0"/>
              </a:spcAft>
              <a:buFont typeface="Wingdings 2"/>
              <a:buChar char=""/>
              <a:defRPr/>
            </a:pPr>
            <a:r>
              <a:rPr lang="ru-RU" dirty="0">
                <a:latin typeface="Times New Roman" pitchFamily="18" charset="0"/>
                <a:cs typeface="Times New Roman" pitchFamily="18" charset="0"/>
              </a:rPr>
              <a:t>Парикмахер пятого разряда постоянно изучает самые новые веяния и следует в ногу со временем, делает уникальные стрижки, первоклассный мастер – это не просто индивидуальный, а очень индивидуальный подход. Первоклассному парикмахеру подвластны прически для подиумов и мероприятий. Хотите сложную прическу? – Пожалуйста! И даже в таком элементарном, казалось бы, деле как «челку подровнять» видно мастерство: из рук мастера эта челка выходит особенной.</a:t>
            </a:r>
          </a:p>
          <a:p>
            <a:pPr marL="438912" indent="-320040" eaLnBrk="1" fontAlgn="auto" hangingPunct="1">
              <a:spcBef>
                <a:spcPts val="0"/>
              </a:spcBef>
              <a:spcAft>
                <a:spcPts val="0"/>
              </a:spcAft>
              <a:buFont typeface="Wingdings 2"/>
              <a:buChar char=""/>
              <a:defRPr/>
            </a:pPr>
            <a:endParaRPr lang="ru-RU" dirty="0">
              <a:latin typeface="Times New Roman" pitchFamily="18" charset="0"/>
              <a:cs typeface="Times New Roman" pitchFamily="18" charset="0"/>
            </a:endParaRPr>
          </a:p>
        </p:txBody>
      </p:sp>
      <p:pic>
        <p:nvPicPr>
          <p:cNvPr id="31748" name="Picture 2" descr="Хочешь работать в салоне класса люкс? Стань парикмахером класса люкс!">
            <a:extLst>
              <a:ext uri="{FF2B5EF4-FFF2-40B4-BE49-F238E27FC236}">
                <a16:creationId xmlns:a16="http://schemas.microsoft.com/office/drawing/2014/main" id="{7206435A-6C91-497A-942F-255B8393D7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188" y="1484313"/>
            <a:ext cx="3411537"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http://mywishlist.ru/pic/i/wish/orig/008/397/982.jpeg">
            <a:extLst>
              <a:ext uri="{FF2B5EF4-FFF2-40B4-BE49-F238E27FC236}">
                <a16:creationId xmlns:a16="http://schemas.microsoft.com/office/drawing/2014/main" id="{3B712F70-5D72-4E8F-9A28-E0BEC13B92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9338" y="1412875"/>
            <a:ext cx="3417887"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5E9EB6-D826-4176-AE62-52E9D80D948A}"/>
              </a:ext>
            </a:extLst>
          </p:cNvPr>
          <p:cNvSpPr>
            <a:spLocks noGrp="1"/>
          </p:cNvSpPr>
          <p:nvPr>
            <p:ph type="title"/>
          </p:nvPr>
        </p:nvSpPr>
        <p:spPr/>
        <p:txBody>
          <a:bodyPr/>
          <a:lstStyle/>
          <a:p>
            <a:pPr algn="ctr" eaLnBrk="1" fontAlgn="auto" hangingPunct="1">
              <a:spcAft>
                <a:spcPts val="0"/>
              </a:spcAft>
              <a:defRPr/>
            </a:pPr>
            <a:r>
              <a:rPr lang="ru-RU" dirty="0">
                <a:solidFill>
                  <a:schemeClr val="accent1">
                    <a:satMod val="150000"/>
                  </a:schemeClr>
                </a:solidFill>
              </a:rPr>
              <a:t>Перспективы профессии</a:t>
            </a:r>
          </a:p>
        </p:txBody>
      </p:sp>
      <p:sp>
        <p:nvSpPr>
          <p:cNvPr id="3" name="Содержимое 2">
            <a:extLst>
              <a:ext uri="{FF2B5EF4-FFF2-40B4-BE49-F238E27FC236}">
                <a16:creationId xmlns:a16="http://schemas.microsoft.com/office/drawing/2014/main" id="{A26141F3-9312-492F-83BA-491A85E41FDE}"/>
              </a:ext>
            </a:extLst>
          </p:cNvPr>
          <p:cNvSpPr>
            <a:spLocks noGrp="1"/>
          </p:cNvSpPr>
          <p:nvPr>
            <p:ph idx="1"/>
          </p:nvPr>
        </p:nvSpPr>
        <p:spPr>
          <a:xfrm>
            <a:off x="107950" y="1774825"/>
            <a:ext cx="4535488" cy="4625975"/>
          </a:xfrm>
        </p:spPr>
        <p:txBody>
          <a:bodyPr rtlCol="0">
            <a:normAutofit fontScale="62500" lnSpcReduction="20000"/>
          </a:bodyPr>
          <a:lstStyle/>
          <a:p>
            <a:pPr marL="438912" indent="-320040" eaLnBrk="1" fontAlgn="auto" hangingPunct="1">
              <a:spcBef>
                <a:spcPts val="0"/>
              </a:spcBef>
              <a:spcAft>
                <a:spcPts val="0"/>
              </a:spcAft>
              <a:buFont typeface="Wingdings 2"/>
              <a:buChar char=""/>
              <a:defRPr/>
            </a:pPr>
            <a:r>
              <a:rPr lang="ru-RU" dirty="0">
                <a:latin typeface="Times New Roman" pitchFamily="18" charset="0"/>
                <a:cs typeface="Times New Roman" pitchFamily="18" charset="0"/>
              </a:rPr>
              <a:t>Если говорить о перспективах профессии, то они довольно широки. Однако тут все целиком и полностью зависит от навыков самого парикмахера. Неопытный специалист может устроиться на работу в парикмахерскую или салон красоты. В будущем, набравшись теоретических и практических знаний, он сможет продвинуться дальше, в более престижный салон, в модельное агентство или даже на телевидение. Вершина карьерной лестницы — это собственный салон красоты, который можно открыть, получив патент.</a:t>
            </a:r>
          </a:p>
        </p:txBody>
      </p:sp>
      <p:pic>
        <p:nvPicPr>
          <p:cNvPr id="32772" name="Picture 2" descr="http://storage.azh.kz/archive/587c/de/4c/9e4fd9/ac/71/8b4/5ca/photos/3601313320.jpg/full.jpg">
            <a:extLst>
              <a:ext uri="{FF2B5EF4-FFF2-40B4-BE49-F238E27FC236}">
                <a16:creationId xmlns:a16="http://schemas.microsoft.com/office/drawing/2014/main" id="{662D2E48-4830-4077-B146-4075C1BB5A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48263" y="1916113"/>
            <a:ext cx="3743325"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246D01-3191-430E-83E7-DB6103DE50F3}"/>
              </a:ext>
            </a:extLst>
          </p:cNvPr>
          <p:cNvSpPr>
            <a:spLocks noGrp="1"/>
          </p:cNvSpPr>
          <p:nvPr>
            <p:ph type="title"/>
          </p:nvPr>
        </p:nvSpPr>
        <p:spPr>
          <a:xfrm>
            <a:off x="395536" y="0"/>
            <a:ext cx="8460432" cy="1252728"/>
          </a:xfrm>
        </p:spPr>
        <p:txBody>
          <a:bodyPr/>
          <a:lstStyle/>
          <a:p>
            <a:pPr algn="just" eaLnBrk="1" fontAlgn="auto" hangingPunct="1">
              <a:spcAft>
                <a:spcPts val="0"/>
              </a:spcAft>
              <a:defRPr/>
            </a:pPr>
            <a:r>
              <a:rPr lang="ru-RU" sz="3600" dirty="0">
                <a:solidFill>
                  <a:schemeClr val="accent1">
                    <a:satMod val="150000"/>
                  </a:schemeClr>
                </a:solidFill>
              </a:rPr>
              <a:t>Где можно получить эту специальность?</a:t>
            </a:r>
          </a:p>
        </p:txBody>
      </p:sp>
      <p:sp>
        <p:nvSpPr>
          <p:cNvPr id="3" name="Содержимое 2">
            <a:extLst>
              <a:ext uri="{FF2B5EF4-FFF2-40B4-BE49-F238E27FC236}">
                <a16:creationId xmlns:a16="http://schemas.microsoft.com/office/drawing/2014/main" id="{61BA36D5-EA8D-4035-B2F8-FFB5B59E23F4}"/>
              </a:ext>
            </a:extLst>
          </p:cNvPr>
          <p:cNvSpPr>
            <a:spLocks noGrp="1"/>
          </p:cNvSpPr>
          <p:nvPr>
            <p:ph idx="1"/>
          </p:nvPr>
        </p:nvSpPr>
        <p:spPr>
          <a:xfrm>
            <a:off x="179388" y="1773238"/>
            <a:ext cx="8713787" cy="4605337"/>
          </a:xfrm>
        </p:spPr>
        <p:style>
          <a:lnRef idx="1">
            <a:schemeClr val="accent4"/>
          </a:lnRef>
          <a:fillRef idx="2">
            <a:schemeClr val="accent4"/>
          </a:fillRef>
          <a:effectRef idx="1">
            <a:schemeClr val="accent4"/>
          </a:effectRef>
          <a:fontRef idx="minor">
            <a:schemeClr val="dk1"/>
          </a:fontRef>
        </p:style>
        <p:txBody>
          <a:bodyPr rtlCol="0">
            <a:normAutofit fontScale="62500" lnSpcReduction="20000"/>
          </a:bodyPr>
          <a:lstStyle/>
          <a:p>
            <a:pPr marL="438912" indent="-320040" eaLnBrk="1" fontAlgn="auto" hangingPunct="1">
              <a:spcBef>
                <a:spcPts val="0"/>
              </a:spcBef>
              <a:spcAft>
                <a:spcPts val="0"/>
              </a:spcAft>
              <a:buFont typeface="Wingdings 2"/>
              <a:buChar char=""/>
              <a:defRPr/>
            </a:pPr>
            <a:r>
              <a:rPr lang="ru-RU" sz="3800" u="sng" dirty="0">
                <a:solidFill>
                  <a:schemeClr val="accent2">
                    <a:lumMod val="75000"/>
                  </a:schemeClr>
                </a:solidFill>
                <a:effectLst>
                  <a:outerShdw blurRad="38100" dist="38100" dir="2700000" algn="tl">
                    <a:srgbClr val="000000">
                      <a:alpha val="43137"/>
                    </a:srgbClr>
                  </a:outerShdw>
                </a:effectLst>
              </a:rPr>
              <a:t>Златоустовский индустриальный колледж им. П.П. Аносова</a:t>
            </a:r>
          </a:p>
          <a:p>
            <a:pPr marL="438912" indent="-320040" eaLnBrk="1" fontAlgn="auto" hangingPunct="1">
              <a:spcBef>
                <a:spcPts val="0"/>
              </a:spcBef>
              <a:spcAft>
                <a:spcPts val="0"/>
              </a:spcAft>
              <a:buFont typeface="Wingdings 2"/>
              <a:buChar char=""/>
              <a:defRPr/>
            </a:pPr>
            <a:endParaRPr lang="ru-RU" sz="3800" u="sng" dirty="0">
              <a:solidFill>
                <a:schemeClr val="bg1"/>
              </a:solidFill>
              <a:effectLst>
                <a:outerShdw blurRad="38100" dist="38100" dir="2700000" algn="tl">
                  <a:srgbClr val="000000">
                    <a:alpha val="43137"/>
                  </a:srgbClr>
                </a:outerShdw>
              </a:effectLst>
            </a:endParaRPr>
          </a:p>
          <a:p>
            <a:pPr marL="438912" indent="-320040" eaLnBrk="1" fontAlgn="auto" hangingPunct="1">
              <a:spcBef>
                <a:spcPts val="0"/>
              </a:spcBef>
              <a:spcAft>
                <a:spcPts val="0"/>
              </a:spcAft>
              <a:buFont typeface="Wingdings 2"/>
              <a:buChar char=""/>
              <a:defRPr/>
            </a:pPr>
            <a:r>
              <a:rPr lang="ru-RU" sz="3800" u="sng" dirty="0">
                <a:solidFill>
                  <a:schemeClr val="bg1"/>
                </a:solidFill>
                <a:effectLst>
                  <a:outerShdw blurRad="38100" dist="38100" dir="2700000" algn="tl">
                    <a:srgbClr val="000000">
                      <a:alpha val="43137"/>
                    </a:srgbClr>
                  </a:outerShdw>
                </a:effectLst>
                <a:hlinkClick r:id="rId2"/>
              </a:rPr>
              <a:t>Челябинский государственный промышленно-гуманитарный техникум имени А.В. Яковлева</a:t>
            </a:r>
          </a:p>
          <a:p>
            <a:pPr marL="438912" indent="-320040" eaLnBrk="1" fontAlgn="auto" hangingPunct="1">
              <a:spcBef>
                <a:spcPts val="0"/>
              </a:spcBef>
              <a:spcAft>
                <a:spcPts val="0"/>
              </a:spcAft>
              <a:buFont typeface="Wingdings 2"/>
              <a:buChar char=""/>
              <a:defRPr/>
            </a:pPr>
            <a:endParaRPr lang="ru-RU" sz="3800" u="sng" dirty="0">
              <a:solidFill>
                <a:schemeClr val="bg1"/>
              </a:solidFill>
              <a:effectLst>
                <a:outerShdw blurRad="38100" dist="38100" dir="2700000" algn="tl">
                  <a:srgbClr val="000000">
                    <a:alpha val="43137"/>
                  </a:srgbClr>
                </a:outerShdw>
              </a:effectLst>
              <a:hlinkClick r:id="rId2"/>
            </a:endParaRPr>
          </a:p>
          <a:p>
            <a:pPr marL="438912" indent="-320040" eaLnBrk="1" fontAlgn="auto" hangingPunct="1">
              <a:spcBef>
                <a:spcPts val="0"/>
              </a:spcBef>
              <a:spcAft>
                <a:spcPts val="0"/>
              </a:spcAft>
              <a:buFont typeface="Wingdings 2"/>
              <a:buChar char=""/>
              <a:defRPr/>
            </a:pPr>
            <a:r>
              <a:rPr lang="ru-RU" sz="3800" u="sng" dirty="0">
                <a:solidFill>
                  <a:schemeClr val="bg1"/>
                </a:solidFill>
                <a:effectLst>
                  <a:outerShdw blurRad="38100" dist="38100" dir="2700000" algn="tl">
                    <a:srgbClr val="000000">
                      <a:alpha val="43137"/>
                    </a:srgbClr>
                  </a:outerShdw>
                </a:effectLst>
                <a:hlinkClick r:id="rId2"/>
              </a:rPr>
              <a:t>Челябинский дорожно-строительный техникум</a:t>
            </a:r>
            <a:r>
              <a:rPr lang="ru-RU" sz="3800" u="sng" dirty="0">
                <a:solidFill>
                  <a:schemeClr val="bg1"/>
                </a:solidFill>
                <a:effectLst>
                  <a:outerShdw blurRad="38100" dist="38100" dir="2700000" algn="tl">
                    <a:srgbClr val="000000">
                      <a:alpha val="43137"/>
                    </a:srgbClr>
                  </a:outerShdw>
                </a:effectLst>
              </a:rPr>
              <a:t>  </a:t>
            </a:r>
          </a:p>
          <a:p>
            <a:pPr marL="438912" indent="-320040" eaLnBrk="1" fontAlgn="auto" hangingPunct="1">
              <a:spcBef>
                <a:spcPts val="0"/>
              </a:spcBef>
              <a:spcAft>
                <a:spcPts val="0"/>
              </a:spcAft>
              <a:buFont typeface="Wingdings 2"/>
              <a:buChar char=""/>
              <a:defRPr/>
            </a:pPr>
            <a:endParaRPr lang="ru-RU" sz="3800" u="sng" dirty="0">
              <a:solidFill>
                <a:schemeClr val="bg1"/>
              </a:solidFill>
              <a:effectLst>
                <a:outerShdw blurRad="38100" dist="38100" dir="2700000" algn="tl">
                  <a:srgbClr val="000000">
                    <a:alpha val="43137"/>
                  </a:srgbClr>
                </a:outerShdw>
              </a:effectLst>
              <a:hlinkClick r:id="rId3"/>
            </a:endParaRPr>
          </a:p>
          <a:p>
            <a:pPr marL="438912" indent="-320040" eaLnBrk="1" fontAlgn="auto" hangingPunct="1">
              <a:spcBef>
                <a:spcPts val="0"/>
              </a:spcBef>
              <a:spcAft>
                <a:spcPts val="0"/>
              </a:spcAft>
              <a:buFont typeface="Wingdings 2"/>
              <a:buChar char=""/>
              <a:defRPr/>
            </a:pPr>
            <a:r>
              <a:rPr lang="ru-RU" sz="3800" u="sng" dirty="0">
                <a:solidFill>
                  <a:schemeClr val="bg1"/>
                </a:solidFill>
                <a:effectLst>
                  <a:outerShdw blurRad="38100" dist="38100" dir="2700000" algn="tl">
                    <a:srgbClr val="000000">
                      <a:alpha val="43137"/>
                    </a:srgbClr>
                  </a:outerShdw>
                </a:effectLst>
                <a:hlinkClick r:id="rId3"/>
              </a:rPr>
              <a:t>Челябинский механико-технологический техникум</a:t>
            </a:r>
            <a:r>
              <a:rPr lang="ru-RU" sz="3800" u="sng" dirty="0">
                <a:solidFill>
                  <a:schemeClr val="bg1"/>
                </a:solidFill>
                <a:effectLst>
                  <a:outerShdw blurRad="38100" dist="38100" dir="2700000" algn="tl">
                    <a:srgbClr val="000000">
                      <a:alpha val="43137"/>
                    </a:srgbClr>
                  </a:outerShdw>
                </a:effectLst>
              </a:rPr>
              <a:t> </a:t>
            </a:r>
          </a:p>
          <a:p>
            <a:pPr marL="438912" indent="-320040" eaLnBrk="1" fontAlgn="auto" hangingPunct="1">
              <a:spcBef>
                <a:spcPts val="0"/>
              </a:spcBef>
              <a:spcAft>
                <a:spcPts val="0"/>
              </a:spcAft>
              <a:buFont typeface="Wingdings 2"/>
              <a:buChar char=""/>
              <a:defRPr/>
            </a:pPr>
            <a:endParaRPr lang="ru-RU" sz="3800" u="sng" dirty="0">
              <a:solidFill>
                <a:schemeClr val="bg1"/>
              </a:solidFill>
              <a:effectLst>
                <a:outerShdw blurRad="38100" dist="38100" dir="2700000" algn="tl">
                  <a:srgbClr val="000000">
                    <a:alpha val="43137"/>
                  </a:srgbClr>
                </a:outerShdw>
              </a:effectLst>
              <a:hlinkClick r:id="rId4"/>
            </a:endParaRPr>
          </a:p>
          <a:p>
            <a:pPr marL="438912" indent="-320040" eaLnBrk="1" fontAlgn="auto" hangingPunct="1">
              <a:spcBef>
                <a:spcPts val="0"/>
              </a:spcBef>
              <a:spcAft>
                <a:spcPts val="0"/>
              </a:spcAft>
              <a:buFont typeface="Wingdings 2"/>
              <a:buChar char=""/>
              <a:defRPr/>
            </a:pPr>
            <a:r>
              <a:rPr lang="ru-RU" sz="3800" u="sng" dirty="0">
                <a:solidFill>
                  <a:schemeClr val="bg1"/>
                </a:solidFill>
                <a:effectLst>
                  <a:outerShdw blurRad="38100" dist="38100" dir="2700000" algn="tl">
                    <a:srgbClr val="000000">
                      <a:alpha val="43137"/>
                    </a:srgbClr>
                  </a:outerShdw>
                </a:effectLst>
                <a:hlinkClick r:id="rId4"/>
              </a:rPr>
              <a:t>Челябинский государственный колледж индустрии питания и торговли</a:t>
            </a:r>
            <a:endParaRPr lang="ru-RU" sz="3800" u="sng" dirty="0">
              <a:solidFill>
                <a:schemeClr val="bg1"/>
              </a:solidFill>
              <a:effectLst>
                <a:outerShdw blurRad="38100" dist="38100" dir="2700000" algn="tl">
                  <a:srgbClr val="000000">
                    <a:alpha val="43137"/>
                  </a:srgbClr>
                </a:outerShdw>
              </a:effectLst>
            </a:endParaRPr>
          </a:p>
          <a:p>
            <a:pPr marL="438912" indent="-320040" eaLnBrk="1" fontAlgn="auto" hangingPunct="1">
              <a:spcBef>
                <a:spcPts val="0"/>
              </a:spcBef>
              <a:spcAft>
                <a:spcPts val="0"/>
              </a:spcAft>
              <a:buFont typeface="Wingdings 2"/>
              <a:buChar char=""/>
              <a:defRPr/>
            </a:pPr>
            <a:endParaRPr lang="ru-RU" sz="3800" u="sng" dirty="0">
              <a:solidFill>
                <a:schemeClr val="bg1"/>
              </a:solidFill>
              <a:effectLst>
                <a:outerShdw blurRad="38100" dist="38100" dir="2700000" algn="tl">
                  <a:srgbClr val="000000">
                    <a:alpha val="43137"/>
                  </a:srgbClr>
                </a:outerShdw>
              </a:effectLst>
              <a:hlinkClick r:id="rId5"/>
            </a:endParaRPr>
          </a:p>
          <a:p>
            <a:pPr marL="438912" indent="-320040" eaLnBrk="1" fontAlgn="auto" hangingPunct="1">
              <a:spcBef>
                <a:spcPts val="0"/>
              </a:spcBef>
              <a:spcAft>
                <a:spcPts val="0"/>
              </a:spcAft>
              <a:buFont typeface="Wingdings 2"/>
              <a:buChar char=""/>
              <a:defRPr/>
            </a:pPr>
            <a:r>
              <a:rPr lang="ru-RU" sz="3800" u="sng" dirty="0">
                <a:solidFill>
                  <a:schemeClr val="bg1"/>
                </a:solidFill>
                <a:effectLst>
                  <a:outerShdw blurRad="38100" dist="38100" dir="2700000" algn="tl">
                    <a:srgbClr val="000000">
                      <a:alpha val="43137"/>
                    </a:srgbClr>
                  </a:outerShdw>
                </a:effectLst>
                <a:hlinkClick r:id="rId5"/>
              </a:rPr>
              <a:t>Магнитогорский технологический колледж</a:t>
            </a:r>
            <a:br>
              <a:rPr lang="ru-RU" sz="3800" u="sng" dirty="0">
                <a:solidFill>
                  <a:schemeClr val="bg1"/>
                </a:solidFill>
                <a:effectLst>
                  <a:outerShdw blurRad="38100" dist="38100" dir="2700000" algn="tl">
                    <a:srgbClr val="000000">
                      <a:alpha val="43137"/>
                    </a:srgbClr>
                  </a:outerShdw>
                </a:effectLst>
              </a:rPr>
            </a:br>
            <a:br>
              <a:rPr lang="ru-RU" u="sng" dirty="0">
                <a:solidFill>
                  <a:schemeClr val="bg1"/>
                </a:solidFill>
                <a:effectLst>
                  <a:outerShdw blurRad="38100" dist="38100" dir="2700000" algn="tl">
                    <a:srgbClr val="000000">
                      <a:alpha val="43137"/>
                    </a:srgbClr>
                  </a:outerShdw>
                </a:effectLst>
              </a:rPr>
            </a:br>
            <a:endParaRPr lang="ru-RU" u="sng" dirty="0">
              <a:solidFill>
                <a:schemeClr val="bg1"/>
              </a:solidFill>
              <a:effectLst>
                <a:outerShdw blurRad="38100" dist="38100" dir="2700000" algn="tl">
                  <a:srgbClr val="000000">
                    <a:alpha val="43137"/>
                  </a:srgbClr>
                </a:outerShdw>
              </a:effectLst>
            </a:endParaRPr>
          </a:p>
        </p:txBody>
      </p:sp>
    </p:spTree>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A78F25-23D0-4C29-9B7B-C08F552DFA1D}"/>
              </a:ext>
            </a:extLst>
          </p:cNvPr>
          <p:cNvSpPr>
            <a:spLocks noGrp="1"/>
          </p:cNvSpPr>
          <p:nvPr>
            <p:ph type="title"/>
          </p:nvPr>
        </p:nvSpPr>
        <p:spPr>
          <a:xfrm>
            <a:off x="457200" y="-171400"/>
            <a:ext cx="8229600" cy="1872208"/>
          </a:xfrm>
        </p:spPr>
        <p:txBody>
          <a:bodyPr/>
          <a:lstStyle/>
          <a:p>
            <a:pPr algn="ctr" eaLnBrk="1" fontAlgn="auto" hangingPunct="1">
              <a:spcAft>
                <a:spcPts val="0"/>
              </a:spcAft>
              <a:defRPr/>
            </a:pPr>
            <a:r>
              <a:rPr lang="ru-RU" sz="1600" dirty="0">
                <a:solidFill>
                  <a:schemeClr val="accent1">
                    <a:satMod val="150000"/>
                  </a:schemeClr>
                </a:solidFill>
              </a:rPr>
              <a:t>Парикмахер Денис Сидоров родился в г. Златоусте, закончил обучение в школе № 34. В старших классах проходил обучение в УПК по профилю «Парикмахер». В дальнейшем работал в салоне «Тонус» («Адажио») в г. Златоусте. Постоянно совершенствовал свое мастерство, участвуя в профессиональных конкурсах. Позднее прошел кастинг и был   принят на работу в салон «</a:t>
            </a:r>
            <a:r>
              <a:rPr lang="en-US" sz="1600" dirty="0">
                <a:solidFill>
                  <a:schemeClr val="accent1">
                    <a:satMod val="150000"/>
                  </a:schemeClr>
                </a:solidFill>
              </a:rPr>
              <a:t>Aldo Coppola</a:t>
            </a:r>
            <a:r>
              <a:rPr lang="ru-RU" sz="1600" dirty="0">
                <a:solidFill>
                  <a:schemeClr val="accent1">
                    <a:satMod val="150000"/>
                  </a:schemeClr>
                </a:solidFill>
              </a:rPr>
              <a:t>» в г. Челябинске</a:t>
            </a:r>
          </a:p>
        </p:txBody>
      </p:sp>
      <p:pic>
        <p:nvPicPr>
          <p:cNvPr id="34819" name="Объект 3">
            <a:extLst>
              <a:ext uri="{FF2B5EF4-FFF2-40B4-BE49-F238E27FC236}">
                <a16:creationId xmlns:a16="http://schemas.microsoft.com/office/drawing/2014/main" id="{B78EB46F-9C35-4F45-BFF4-C91E11C5A5D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608513" y="1557338"/>
            <a:ext cx="4105275" cy="5300662"/>
          </a:xfrm>
        </p:spPr>
      </p:pic>
      <p:pic>
        <p:nvPicPr>
          <p:cNvPr id="34820" name="Рисунок 4">
            <a:extLst>
              <a:ext uri="{FF2B5EF4-FFF2-40B4-BE49-F238E27FC236}">
                <a16:creationId xmlns:a16="http://schemas.microsoft.com/office/drawing/2014/main" id="{F6D59E90-B13A-4A9B-B443-94133C778C2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375" y="1557338"/>
            <a:ext cx="3679825"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406CC4-81BC-410D-A7AB-12B935338993}"/>
              </a:ext>
            </a:extLst>
          </p:cNvPr>
          <p:cNvSpPr>
            <a:spLocks noGrp="1"/>
          </p:cNvSpPr>
          <p:nvPr>
            <p:ph type="title"/>
          </p:nvPr>
        </p:nvSpPr>
        <p:spPr/>
        <p:txBody>
          <a:bodyPr>
            <a:normAutofit fontScale="90000"/>
          </a:bodyPr>
          <a:lstStyle/>
          <a:p>
            <a:pPr algn="ctr" eaLnBrk="1" fontAlgn="auto" hangingPunct="1">
              <a:spcAft>
                <a:spcPts val="0"/>
              </a:spcAft>
              <a:defRPr/>
            </a:pPr>
            <a:r>
              <a:rPr lang="ru-RU" sz="1800" dirty="0">
                <a:solidFill>
                  <a:schemeClr val="accent1">
                    <a:satMod val="150000"/>
                  </a:schemeClr>
                </a:solidFill>
              </a:rPr>
              <a:t>3 ноября 2017 г. Денис Сидоров проводит интенсивный курс обучения мастеров-парикмахеров Центра красоты «</a:t>
            </a:r>
            <a:r>
              <a:rPr lang="en-US" sz="1800" dirty="0">
                <a:solidFill>
                  <a:schemeClr val="accent1">
                    <a:satMod val="150000"/>
                  </a:schemeClr>
                </a:solidFill>
              </a:rPr>
              <a:t>Aldo Coppola</a:t>
            </a:r>
            <a:r>
              <a:rPr lang="ru-RU" sz="1800" dirty="0">
                <a:solidFill>
                  <a:schemeClr val="accent1">
                    <a:satMod val="150000"/>
                  </a:schemeClr>
                </a:solidFill>
              </a:rPr>
              <a:t> </a:t>
            </a:r>
            <a:r>
              <a:rPr lang="en-US" sz="1800" dirty="0">
                <a:solidFill>
                  <a:schemeClr val="accent1">
                    <a:satMod val="150000"/>
                  </a:schemeClr>
                </a:solidFill>
              </a:rPr>
              <a:t>by Chelyabinsk</a:t>
            </a:r>
            <a:r>
              <a:rPr lang="ru-RU" sz="1800" dirty="0">
                <a:solidFill>
                  <a:schemeClr val="accent1">
                    <a:satMod val="150000"/>
                  </a:schemeClr>
                </a:solidFill>
              </a:rPr>
              <a:t>» новым стрижкам, укладкам и окрашиванию. Этот мастер-класс состоялся после тренинга «Новые тенденции осень-зима 2017-2018» в Академии </a:t>
            </a:r>
            <a:r>
              <a:rPr lang="en-US" sz="1800" dirty="0">
                <a:solidFill>
                  <a:schemeClr val="accent1">
                    <a:satMod val="150000"/>
                  </a:schemeClr>
                </a:solidFill>
              </a:rPr>
              <a:t>Aldo Coppola </a:t>
            </a:r>
            <a:r>
              <a:rPr lang="ru-RU" sz="1800" dirty="0">
                <a:solidFill>
                  <a:schemeClr val="accent1">
                    <a:satMod val="150000"/>
                  </a:schemeClr>
                </a:solidFill>
              </a:rPr>
              <a:t>(Москва).</a:t>
            </a:r>
          </a:p>
        </p:txBody>
      </p:sp>
      <p:pic>
        <p:nvPicPr>
          <p:cNvPr id="35843" name="Объект 3">
            <a:extLst>
              <a:ext uri="{FF2B5EF4-FFF2-40B4-BE49-F238E27FC236}">
                <a16:creationId xmlns:a16="http://schemas.microsoft.com/office/drawing/2014/main" id="{D694D55D-31AF-4AEF-90B5-6A232F3A14A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411413" y="1557338"/>
            <a:ext cx="4032250" cy="5300662"/>
          </a:xfrm>
        </p:spPr>
      </p:pic>
    </p:spTree>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28B5D9-878B-4ED2-A36C-BC0CFDA3254E}"/>
              </a:ext>
            </a:extLst>
          </p:cNvPr>
          <p:cNvSpPr>
            <a:spLocks noGrp="1"/>
          </p:cNvSpPr>
          <p:nvPr>
            <p:ph type="title"/>
          </p:nvPr>
        </p:nvSpPr>
        <p:spPr>
          <a:xfrm>
            <a:off x="457200" y="155448"/>
            <a:ext cx="8229600" cy="1113312"/>
          </a:xfrm>
        </p:spPr>
        <p:txBody>
          <a:bodyPr>
            <a:noAutofit/>
          </a:bodyPr>
          <a:lstStyle/>
          <a:p>
            <a:pPr algn="ctr" eaLnBrk="1" fontAlgn="auto" hangingPunct="1">
              <a:spcAft>
                <a:spcPts val="0"/>
              </a:spcAft>
              <a:defRPr/>
            </a:pPr>
            <a:r>
              <a:rPr lang="ru-RU" sz="2400" b="0" dirty="0">
                <a:solidFill>
                  <a:schemeClr val="accent1">
                    <a:satMod val="150000"/>
                  </a:schemeClr>
                </a:solidFill>
              </a:rPr>
              <a:t>Карьера профессионального парикмахера – это путь для творческих и трудолюбивых людей. Его можно пройти только шаг за шагом: от парикмахера третьего класса – до парикмахера-модельера.</a:t>
            </a:r>
            <a:endParaRPr lang="ru-RU" sz="2400" dirty="0">
              <a:solidFill>
                <a:schemeClr val="accent1">
                  <a:satMod val="150000"/>
                </a:schemeClr>
              </a:solidFill>
            </a:endParaRPr>
          </a:p>
        </p:txBody>
      </p:sp>
      <p:sp>
        <p:nvSpPr>
          <p:cNvPr id="36867" name="Содержимое 2">
            <a:extLst>
              <a:ext uri="{FF2B5EF4-FFF2-40B4-BE49-F238E27FC236}">
                <a16:creationId xmlns:a16="http://schemas.microsoft.com/office/drawing/2014/main" id="{D15BDD19-46A4-4763-9172-B12B5680FF20}"/>
              </a:ext>
            </a:extLst>
          </p:cNvPr>
          <p:cNvSpPr>
            <a:spLocks noGrp="1"/>
          </p:cNvSpPr>
          <p:nvPr>
            <p:ph idx="1"/>
          </p:nvPr>
        </p:nvSpPr>
        <p:spPr/>
        <p:txBody>
          <a:bodyPr/>
          <a:lstStyle/>
          <a:p>
            <a:pPr eaLnBrk="1" hangingPunct="1"/>
            <a:endParaRPr lang="ru-RU" altLang="ru-RU"/>
          </a:p>
        </p:txBody>
      </p:sp>
      <p:pic>
        <p:nvPicPr>
          <p:cNvPr id="36868" name="Picture 2" descr="https://rostovgazeta.ru/attachments/ac28403d0f1b3e6601cbd095d8238b95167e1f0b/store/fill/1200/630/b27d3fd8af20098e1e9d0be738fbf9b64f3182f591b9cdee6115e429f7f3/74a10798-6ada-4fe6-b8c1-9ec15ad5ddfd.jpg">
            <a:extLst>
              <a:ext uri="{FF2B5EF4-FFF2-40B4-BE49-F238E27FC236}">
                <a16:creationId xmlns:a16="http://schemas.microsoft.com/office/drawing/2014/main" id="{58D7EBAA-2EFC-469D-AD99-825C576AA97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8113" y="1844675"/>
            <a:ext cx="8548687"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A2ECD1-3828-4384-8FC1-33786CF22AFF}"/>
              </a:ext>
            </a:extLst>
          </p:cNvPr>
          <p:cNvSpPr>
            <a:spLocks noGrp="1"/>
          </p:cNvSpPr>
          <p:nvPr>
            <p:ph type="title"/>
          </p:nvPr>
        </p:nvSpPr>
        <p:spPr>
          <a:xfrm>
            <a:off x="457200" y="155575"/>
            <a:ext cx="8229600" cy="1252538"/>
          </a:xfrm>
        </p:spPr>
        <p:txBody>
          <a:bodyPr/>
          <a:lstStyle/>
          <a:p>
            <a:pPr eaLnBrk="1" fontAlgn="auto" hangingPunct="1">
              <a:spcAft>
                <a:spcPts val="0"/>
              </a:spcAft>
              <a:defRPr/>
            </a:pPr>
            <a:endParaRPr lang="ru-RU" dirty="0">
              <a:solidFill>
                <a:schemeClr val="accent1">
                  <a:satMod val="150000"/>
                </a:schemeClr>
              </a:solidFill>
            </a:endParaRPr>
          </a:p>
        </p:txBody>
      </p:sp>
      <p:sp>
        <p:nvSpPr>
          <p:cNvPr id="3" name="Содержимое 2">
            <a:extLst>
              <a:ext uri="{FF2B5EF4-FFF2-40B4-BE49-F238E27FC236}">
                <a16:creationId xmlns:a16="http://schemas.microsoft.com/office/drawing/2014/main" id="{3204FCEF-0EFB-4D17-BDD7-FBFFCD7BD1C3}"/>
              </a:ext>
            </a:extLst>
          </p:cNvPr>
          <p:cNvSpPr>
            <a:spLocks noGrp="1"/>
          </p:cNvSpPr>
          <p:nvPr>
            <p:ph idx="1"/>
          </p:nvPr>
        </p:nvSpPr>
        <p:spPr>
          <a:xfrm>
            <a:off x="285750" y="1785938"/>
            <a:ext cx="5143500" cy="4857750"/>
          </a:xfrm>
        </p:spPr>
        <p:style>
          <a:lnRef idx="3">
            <a:schemeClr val="lt1"/>
          </a:lnRef>
          <a:fillRef idx="1">
            <a:schemeClr val="accent1"/>
          </a:fillRef>
          <a:effectRef idx="1">
            <a:schemeClr val="accent1"/>
          </a:effectRef>
          <a:fontRef idx="minor">
            <a:schemeClr val="lt1"/>
          </a:fontRef>
        </p:style>
        <p:txBody>
          <a:bodyPr rtlCol="0">
            <a:normAutofit/>
          </a:bodyPr>
          <a:lstStyle/>
          <a:p>
            <a:pPr marL="0" indent="-320040" eaLnBrk="1" fontAlgn="auto" hangingPunct="1">
              <a:spcBef>
                <a:spcPts val="0"/>
              </a:spcBef>
              <a:spcAft>
                <a:spcPts val="0"/>
              </a:spcAft>
              <a:buFont typeface="Wingdings 2"/>
              <a:buNone/>
              <a:defRPr/>
            </a:pPr>
            <a:r>
              <a:rPr lang="ru-RU"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Слово «парикмахер» произошло от нем. </a:t>
            </a:r>
            <a:r>
              <a:rPr lang="ru-RU"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Perückenmacher</a:t>
            </a:r>
            <a:r>
              <a:rPr lang="ru-RU"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что означает — </a:t>
            </a: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мастер</a:t>
            </a:r>
            <a:r>
              <a:rPr lang="ru-RU"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делающий парики.           </a:t>
            </a:r>
            <a:endParaRPr lang="en-US"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320040" eaLnBrk="1" fontAlgn="auto" hangingPunct="1">
              <a:spcBef>
                <a:spcPts val="0"/>
              </a:spcBef>
              <a:spcAft>
                <a:spcPts val="0"/>
              </a:spcAft>
              <a:buFont typeface="Wingdings 2"/>
              <a:buNone/>
              <a:defRPr/>
            </a:pPr>
            <a:r>
              <a:rPr lang="ru-RU"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В самой Германии это слово в данном значении давно не применяется и является</a:t>
            </a:r>
            <a:r>
              <a:rPr lang="en-US"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устаревшим германизмом.</a:t>
            </a:r>
          </a:p>
        </p:txBody>
      </p:sp>
      <p:pic>
        <p:nvPicPr>
          <p:cNvPr id="10244" name="Picture 2" descr="https://www.sweetsecrets.ru/upload/iblock/eb4/eb4c854e0ac9bac0339b03b998136538.jpg">
            <a:extLst>
              <a:ext uri="{FF2B5EF4-FFF2-40B4-BE49-F238E27FC236}">
                <a16:creationId xmlns:a16="http://schemas.microsoft.com/office/drawing/2014/main" id="{37AE3E04-A65E-4C57-B155-0F22087F8B1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29250" y="3143250"/>
            <a:ext cx="3313113"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descr="http://www.1zoom.me/big2/675/328858-alexfas01.jpg">
            <a:extLst>
              <a:ext uri="{FF2B5EF4-FFF2-40B4-BE49-F238E27FC236}">
                <a16:creationId xmlns:a16="http://schemas.microsoft.com/office/drawing/2014/main" id="{A69F878F-D203-4209-9221-876DB80256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9124" y="357166"/>
            <a:ext cx="4392488" cy="2470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8A5C1F3C-53BC-4188-B921-C1F26FC37978}"/>
              </a:ext>
            </a:extLst>
          </p:cNvPr>
          <p:cNvSpPr>
            <a:spLocks noGrp="1"/>
          </p:cNvSpPr>
          <p:nvPr>
            <p:ph type="ctrTitle"/>
          </p:nvPr>
        </p:nvSpPr>
        <p:spPr>
          <a:xfrm>
            <a:off x="827584" y="2060848"/>
            <a:ext cx="8077200" cy="1673352"/>
          </a:xfrm>
        </p:spPr>
        <p:txBody>
          <a:bodyPr/>
          <a:lstStyle/>
          <a:p>
            <a:pPr eaLnBrk="1" fontAlgn="auto" hangingPunct="1">
              <a:spcAft>
                <a:spcPts val="0"/>
              </a:spcAft>
              <a:defRPr/>
            </a:pPr>
            <a:r>
              <a:rPr lang="ru-RU" dirty="0">
                <a:solidFill>
                  <a:schemeClr val="accent1">
                    <a:satMod val="150000"/>
                  </a:schemeClr>
                </a:solidFill>
              </a:rPr>
              <a:t>СПАСИБО ЗА ВНИМАНИЕ!</a:t>
            </a:r>
          </a:p>
        </p:txBody>
      </p:sp>
      <p:sp>
        <p:nvSpPr>
          <p:cNvPr id="37891" name="Подзаголовок 4">
            <a:extLst>
              <a:ext uri="{FF2B5EF4-FFF2-40B4-BE49-F238E27FC236}">
                <a16:creationId xmlns:a16="http://schemas.microsoft.com/office/drawing/2014/main" id="{07A906C3-FA2E-4CE7-B9F3-34E1EAC30484}"/>
              </a:ext>
            </a:extLst>
          </p:cNvPr>
          <p:cNvSpPr>
            <a:spLocks noGrp="1"/>
          </p:cNvSpPr>
          <p:nvPr>
            <p:ph type="subTitle" idx="1"/>
          </p:nvPr>
        </p:nvSpPr>
        <p:spPr>
          <a:xfrm>
            <a:off x="685800" y="1828800"/>
            <a:ext cx="8077200" cy="1500188"/>
          </a:xfrm>
        </p:spPr>
        <p:txBody>
          <a:bodyPr/>
          <a:lstStyle/>
          <a:p>
            <a:pPr eaLnBrk="1" hangingPunct="1"/>
            <a:endParaRPr lang="ru-RU" altLang="ru-RU"/>
          </a:p>
        </p:txBody>
      </p:sp>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62DD09-C9F9-413E-882C-9C6713974DC9}"/>
              </a:ext>
            </a:extLst>
          </p:cNvPr>
          <p:cNvSpPr>
            <a:spLocks noGrp="1"/>
          </p:cNvSpPr>
          <p:nvPr>
            <p:ph type="title"/>
          </p:nvPr>
        </p:nvSpPr>
        <p:spPr>
          <a:xfrm>
            <a:off x="251520" y="155448"/>
            <a:ext cx="8712968" cy="1252728"/>
          </a:xfrm>
        </p:spPr>
        <p:txBody>
          <a:bodyPr>
            <a:normAutofit fontScale="90000"/>
          </a:bodyPr>
          <a:lstStyle/>
          <a:p>
            <a:pPr algn="ctr" eaLnBrk="1" fontAlgn="auto" hangingPunct="1">
              <a:spcAft>
                <a:spcPts val="0"/>
              </a:spcAft>
              <a:defRPr/>
            </a:pPr>
            <a:r>
              <a:rPr lang="ru-RU" dirty="0">
                <a:solidFill>
                  <a:schemeClr val="accent1">
                    <a:satMod val="150000"/>
                  </a:schemeClr>
                </a:solidFill>
              </a:rPr>
              <a:t>Описание профессии парикмахера</a:t>
            </a:r>
            <a:br>
              <a:rPr lang="ru-RU" dirty="0">
                <a:solidFill>
                  <a:schemeClr val="accent1">
                    <a:satMod val="150000"/>
                  </a:schemeClr>
                </a:solidFill>
              </a:rPr>
            </a:br>
            <a:endParaRPr lang="ru-RU" dirty="0">
              <a:solidFill>
                <a:schemeClr val="accent1">
                  <a:satMod val="150000"/>
                </a:schemeClr>
              </a:solidFill>
            </a:endParaRPr>
          </a:p>
        </p:txBody>
      </p:sp>
      <p:sp>
        <p:nvSpPr>
          <p:cNvPr id="3" name="Содержимое 2">
            <a:extLst>
              <a:ext uri="{FF2B5EF4-FFF2-40B4-BE49-F238E27FC236}">
                <a16:creationId xmlns:a16="http://schemas.microsoft.com/office/drawing/2014/main" id="{491B620A-38FE-4EA2-9A5C-70421C1CA029}"/>
              </a:ext>
            </a:extLst>
          </p:cNvPr>
          <p:cNvSpPr>
            <a:spLocks noGrp="1"/>
          </p:cNvSpPr>
          <p:nvPr>
            <p:ph idx="1"/>
          </p:nvPr>
        </p:nvSpPr>
        <p:spPr>
          <a:xfrm>
            <a:off x="179388" y="1774825"/>
            <a:ext cx="8785225" cy="4625975"/>
          </a:xfrm>
        </p:spPr>
        <p:txBody>
          <a:bodyPr rtlCol="0">
            <a:normAutofit/>
          </a:bodyPr>
          <a:lstStyle/>
          <a:p>
            <a:pPr marL="438912" indent="-320040" algn="just" eaLnBrk="1" fontAlgn="auto" hangingPunct="1">
              <a:spcBef>
                <a:spcPts val="0"/>
              </a:spcBef>
              <a:spcAft>
                <a:spcPts val="0"/>
              </a:spcAft>
              <a:buFont typeface="Wingdings 2"/>
              <a:buChar char=""/>
              <a:defRPr/>
            </a:pPr>
            <a:r>
              <a:rPr lang="ru-RU" sz="2400" dirty="0">
                <a:effectLst>
                  <a:outerShdw blurRad="38100" dist="38100" dir="2700000" algn="tl">
                    <a:srgbClr val="000000">
                      <a:alpha val="43137"/>
                    </a:srgbClr>
                  </a:outerShdw>
                </a:effectLst>
                <a:latin typeface="Times New Roman" pitchFamily="18" charset="0"/>
                <a:cs typeface="Times New Roman" pitchFamily="18" charset="0"/>
              </a:rPr>
              <a:t>Работа парикмахера предполагает оказание услуг по созданию причесок, укладке волос, стрижке, завивке и проведению прочих процедур. Порой специалиста просят оказать консультацию касаемо вопросов по уходу за прической, по выбору средств ухода за волосами, по способам возможной укладки и т.д.</a:t>
            </a:r>
          </a:p>
        </p:txBody>
      </p:sp>
      <p:pic>
        <p:nvPicPr>
          <p:cNvPr id="61442" name="Picture 2" descr="http://vsekursi.ru/upload/iblock/1c6/1c6cea242562294deaa891fbadeaf4f3.jpg">
            <a:extLst>
              <a:ext uri="{FF2B5EF4-FFF2-40B4-BE49-F238E27FC236}">
                <a16:creationId xmlns:a16="http://schemas.microsoft.com/office/drawing/2014/main" id="{E50890E6-9902-46C4-9C5A-1C9E1A6366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4149080"/>
            <a:ext cx="7668344" cy="25005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039010-477F-4F26-9885-DC0774DBAD74}"/>
              </a:ext>
            </a:extLst>
          </p:cNvPr>
          <p:cNvSpPr>
            <a:spLocks noGrp="1"/>
          </p:cNvSpPr>
          <p:nvPr>
            <p:ph type="title"/>
          </p:nvPr>
        </p:nvSpPr>
        <p:spPr/>
        <p:txBody>
          <a:bodyPr>
            <a:normAutofit fontScale="90000"/>
          </a:bodyPr>
          <a:lstStyle/>
          <a:p>
            <a:pPr algn="ctr" eaLnBrk="1" fontAlgn="auto" hangingPunct="1">
              <a:spcAft>
                <a:spcPts val="0"/>
              </a:spcAft>
              <a:defRPr/>
            </a:pPr>
            <a:r>
              <a:rPr lang="ru-RU" b="0" dirty="0">
                <a:solidFill>
                  <a:srgbClr val="FF0000"/>
                </a:solidFill>
                <a:effectLst>
                  <a:outerShdw blurRad="38100" dist="38100" dir="2700000" algn="tl">
                    <a:srgbClr val="000000">
                      <a:alpha val="43137"/>
                    </a:srgbClr>
                  </a:outerShdw>
                </a:effectLst>
              </a:rPr>
              <a:t>В парикмахерском деле есть несколько основных направлений:</a:t>
            </a:r>
            <a:endParaRPr lang="ru-RU" dirty="0">
              <a:solidFill>
                <a:srgbClr val="FF0000"/>
              </a:solidFill>
              <a:effectLst>
                <a:outerShdw blurRad="38100" dist="38100" dir="2700000" algn="tl">
                  <a:srgbClr val="000000">
                    <a:alpha val="43137"/>
                  </a:srgbClr>
                </a:outerShdw>
              </a:effectLst>
            </a:endParaRPr>
          </a:p>
        </p:txBody>
      </p:sp>
      <p:sp>
        <p:nvSpPr>
          <p:cNvPr id="3" name="Содержимое 2">
            <a:extLst>
              <a:ext uri="{FF2B5EF4-FFF2-40B4-BE49-F238E27FC236}">
                <a16:creationId xmlns:a16="http://schemas.microsoft.com/office/drawing/2014/main" id="{BFDB0EDA-F115-47EC-85EF-656784AC3CA3}"/>
              </a:ext>
            </a:extLst>
          </p:cNvPr>
          <p:cNvSpPr>
            <a:spLocks noGrp="1"/>
          </p:cNvSpPr>
          <p:nvPr>
            <p:ph idx="1"/>
          </p:nvPr>
        </p:nvSpPr>
        <p:spPr>
          <a:xfrm>
            <a:off x="4427538" y="1700213"/>
            <a:ext cx="4465637" cy="4321175"/>
          </a:xfrm>
        </p:spPr>
        <p:style>
          <a:lnRef idx="3">
            <a:schemeClr val="lt1"/>
          </a:lnRef>
          <a:fillRef idx="1">
            <a:schemeClr val="accent4"/>
          </a:fillRef>
          <a:effectRef idx="1">
            <a:schemeClr val="accent4"/>
          </a:effectRef>
          <a:fontRef idx="minor">
            <a:schemeClr val="lt1"/>
          </a:fontRef>
        </p:style>
        <p:txBody>
          <a:bodyPr rtlCol="0">
            <a:normAutofit/>
          </a:bodyPr>
          <a:lstStyle/>
          <a:p>
            <a:pPr marL="438912" indent="-320040" eaLnBrk="1" fontAlgn="auto" hangingPunct="1">
              <a:spcBef>
                <a:spcPts val="0"/>
              </a:spcBef>
              <a:spcAft>
                <a:spcPts val="0"/>
              </a:spcAft>
              <a:buClr>
                <a:srgbClr val="FF0000"/>
              </a:buClr>
              <a:buFont typeface="Wingdings" pitchFamily="2" charset="2"/>
              <a:buChar char="Ø"/>
              <a:defRPr/>
            </a:pPr>
            <a:r>
              <a:rPr lang="ru-RU" dirty="0"/>
              <a:t>мужской мастер; </a:t>
            </a:r>
          </a:p>
          <a:p>
            <a:pPr marL="438912" indent="-320040" eaLnBrk="1" fontAlgn="auto" hangingPunct="1">
              <a:spcBef>
                <a:spcPts val="0"/>
              </a:spcBef>
              <a:spcAft>
                <a:spcPts val="0"/>
              </a:spcAft>
              <a:buClr>
                <a:srgbClr val="FF0000"/>
              </a:buClr>
              <a:buFont typeface="Wingdings" pitchFamily="2" charset="2"/>
              <a:buChar char="Ø"/>
              <a:defRPr/>
            </a:pPr>
            <a:r>
              <a:rPr lang="ru-RU" dirty="0"/>
              <a:t>женский мастер; </a:t>
            </a:r>
          </a:p>
          <a:p>
            <a:pPr marL="438912" indent="-320040" eaLnBrk="1" fontAlgn="auto" hangingPunct="1">
              <a:spcBef>
                <a:spcPts val="0"/>
              </a:spcBef>
              <a:spcAft>
                <a:spcPts val="0"/>
              </a:spcAft>
              <a:buClr>
                <a:srgbClr val="FF0000"/>
              </a:buClr>
              <a:buFont typeface="Wingdings" pitchFamily="2" charset="2"/>
              <a:buChar char="Ø"/>
              <a:defRPr/>
            </a:pPr>
            <a:r>
              <a:rPr lang="ru-RU" dirty="0"/>
              <a:t>колорист; </a:t>
            </a:r>
          </a:p>
          <a:p>
            <a:pPr marL="438912" indent="-320040" eaLnBrk="1" fontAlgn="auto" hangingPunct="1">
              <a:spcBef>
                <a:spcPts val="0"/>
              </a:spcBef>
              <a:spcAft>
                <a:spcPts val="0"/>
              </a:spcAft>
              <a:buClr>
                <a:srgbClr val="FF0000"/>
              </a:buClr>
              <a:buFont typeface="Wingdings" pitchFamily="2" charset="2"/>
              <a:buChar char="Ø"/>
              <a:defRPr/>
            </a:pPr>
            <a:r>
              <a:rPr lang="ru-RU" dirty="0"/>
              <a:t>специалист по плетению косичек; </a:t>
            </a:r>
          </a:p>
          <a:p>
            <a:pPr marL="438912" indent="-320040" eaLnBrk="1" fontAlgn="auto" hangingPunct="1">
              <a:spcBef>
                <a:spcPts val="0"/>
              </a:spcBef>
              <a:spcAft>
                <a:spcPts val="0"/>
              </a:spcAft>
              <a:buClr>
                <a:srgbClr val="FF0000"/>
              </a:buClr>
              <a:buFont typeface="Wingdings" pitchFamily="2" charset="2"/>
              <a:buChar char="Ø"/>
              <a:defRPr/>
            </a:pPr>
            <a:r>
              <a:rPr lang="ru-RU" dirty="0"/>
              <a:t>универсал; </a:t>
            </a:r>
          </a:p>
          <a:p>
            <a:pPr marL="438912" indent="-320040" eaLnBrk="1" fontAlgn="auto" hangingPunct="1">
              <a:spcBef>
                <a:spcPts val="0"/>
              </a:spcBef>
              <a:spcAft>
                <a:spcPts val="0"/>
              </a:spcAft>
              <a:buClr>
                <a:srgbClr val="FF0000"/>
              </a:buClr>
              <a:buFont typeface="Wingdings" pitchFamily="2" charset="2"/>
              <a:buChar char="Ø"/>
              <a:defRPr/>
            </a:pPr>
            <a:r>
              <a:rPr lang="ru-RU" dirty="0"/>
              <a:t>парикмахер-стилист</a:t>
            </a:r>
          </a:p>
        </p:txBody>
      </p:sp>
      <p:pic>
        <p:nvPicPr>
          <p:cNvPr id="12292" name="Picture 2" descr="https://mylinker.ru/theme/resources/servicesrooom-images/1436838635204_bulletin-56d6e4b7b7141.jpg">
            <a:extLst>
              <a:ext uri="{FF2B5EF4-FFF2-40B4-BE49-F238E27FC236}">
                <a16:creationId xmlns:a16="http://schemas.microsoft.com/office/drawing/2014/main" id="{2AFE8D9B-19AE-479B-BEDF-AEB6241CA0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2636838"/>
            <a:ext cx="4275138"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03D02B-62A1-44B2-A3D2-47A5323B7186}"/>
              </a:ext>
            </a:extLst>
          </p:cNvPr>
          <p:cNvSpPr>
            <a:spLocks noGrp="1"/>
          </p:cNvSpPr>
          <p:nvPr>
            <p:ph type="title"/>
          </p:nvPr>
        </p:nvSpPr>
        <p:spPr/>
        <p:txBody>
          <a:bodyPr/>
          <a:lstStyle/>
          <a:p>
            <a:pPr eaLnBrk="1" fontAlgn="auto" hangingPunct="1">
              <a:spcAft>
                <a:spcPts val="0"/>
              </a:spcAft>
              <a:defRPr/>
            </a:pPr>
            <a:r>
              <a:rPr lang="ru-RU" b="0" dirty="0">
                <a:solidFill>
                  <a:schemeClr val="accent1">
                    <a:satMod val="150000"/>
                  </a:schemeClr>
                </a:solidFill>
              </a:rPr>
              <a:t>Характеристика направлений </a:t>
            </a:r>
            <a:endParaRPr lang="ru-RU" dirty="0">
              <a:solidFill>
                <a:schemeClr val="accent1">
                  <a:satMod val="150000"/>
                </a:schemeClr>
              </a:solidFill>
            </a:endParaRPr>
          </a:p>
        </p:txBody>
      </p:sp>
      <p:sp>
        <p:nvSpPr>
          <p:cNvPr id="3" name="Содержимое 2">
            <a:extLst>
              <a:ext uri="{FF2B5EF4-FFF2-40B4-BE49-F238E27FC236}">
                <a16:creationId xmlns:a16="http://schemas.microsoft.com/office/drawing/2014/main" id="{E2D2F029-985F-4EB0-B377-15AEA7CA8B3B}"/>
              </a:ext>
            </a:extLst>
          </p:cNvPr>
          <p:cNvSpPr>
            <a:spLocks noGrp="1"/>
          </p:cNvSpPr>
          <p:nvPr>
            <p:ph idx="1"/>
          </p:nvPr>
        </p:nvSpPr>
        <p:spPr>
          <a:xfrm>
            <a:off x="179388" y="3860800"/>
            <a:ext cx="8856662" cy="2997200"/>
          </a:xfrm>
        </p:spPr>
        <p:txBody>
          <a:bodyPr rtlCol="0">
            <a:normAutofit fontScale="70000" lnSpcReduction="20000"/>
          </a:bodyPr>
          <a:lstStyle/>
          <a:p>
            <a:pPr marL="438912" indent="-320040" eaLnBrk="1" fontAlgn="auto" hangingPunct="1">
              <a:spcBef>
                <a:spcPts val="0"/>
              </a:spcBef>
              <a:spcAft>
                <a:spcPts val="0"/>
              </a:spcAft>
              <a:buFont typeface="Wingdings 2"/>
              <a:buChar char=""/>
              <a:defRPr/>
            </a:pPr>
            <a:r>
              <a:rPr lang="ru-RU" dirty="0">
                <a:latin typeface="Times New Roman" pitchFamily="18" charset="0"/>
                <a:cs typeface="Times New Roman" pitchFamily="18" charset="0"/>
              </a:rPr>
              <a:t>Мужской мастер занимается созданием причёсок для представителей сильного пола, а в распоряжение женского попадают дамские локоны. </a:t>
            </a:r>
          </a:p>
          <a:p>
            <a:pPr marL="438912" indent="-320040" eaLnBrk="1" fontAlgn="auto" hangingPunct="1">
              <a:spcBef>
                <a:spcPts val="0"/>
              </a:spcBef>
              <a:spcAft>
                <a:spcPts val="0"/>
              </a:spcAft>
              <a:buFont typeface="Wingdings 2"/>
              <a:buChar char=""/>
              <a:defRPr/>
            </a:pPr>
            <a:endParaRPr lang="ru-RU" dirty="0">
              <a:latin typeface="Times New Roman" pitchFamily="18" charset="0"/>
              <a:cs typeface="Times New Roman" pitchFamily="18" charset="0"/>
            </a:endParaRPr>
          </a:p>
          <a:p>
            <a:pPr marL="438912" indent="-320040" eaLnBrk="1" fontAlgn="auto" hangingPunct="1">
              <a:spcBef>
                <a:spcPts val="0"/>
              </a:spcBef>
              <a:spcAft>
                <a:spcPts val="0"/>
              </a:spcAft>
              <a:buFont typeface="Wingdings 2"/>
              <a:buChar char=""/>
              <a:defRPr/>
            </a:pPr>
            <a:r>
              <a:rPr lang="ru-RU" dirty="0">
                <a:latin typeface="Times New Roman" pitchFamily="18" charset="0"/>
                <a:cs typeface="Times New Roman" pitchFamily="18" charset="0"/>
              </a:rPr>
              <a:t>Профессия "парикмахер для детей" подразумевает работу с маленькими клиентами, подстричь которых бывает порой очень непросто. </a:t>
            </a:r>
          </a:p>
          <a:p>
            <a:pPr marL="438912" indent="-320040" eaLnBrk="1" fontAlgn="auto" hangingPunct="1">
              <a:spcBef>
                <a:spcPts val="0"/>
              </a:spcBef>
              <a:spcAft>
                <a:spcPts val="0"/>
              </a:spcAft>
              <a:buFont typeface="Wingdings 2"/>
              <a:buChar char=""/>
              <a:defRPr/>
            </a:pPr>
            <a:endParaRPr lang="ru-RU" dirty="0">
              <a:latin typeface="Times New Roman" pitchFamily="18" charset="0"/>
              <a:cs typeface="Times New Roman" pitchFamily="18" charset="0"/>
            </a:endParaRPr>
          </a:p>
          <a:p>
            <a:pPr marL="438912" indent="-320040" eaLnBrk="1" fontAlgn="auto" hangingPunct="1">
              <a:spcBef>
                <a:spcPts val="0"/>
              </a:spcBef>
              <a:spcAft>
                <a:spcPts val="0"/>
              </a:spcAft>
              <a:buFont typeface="Wingdings 2"/>
              <a:buChar char=""/>
              <a:defRPr/>
            </a:pPr>
            <a:r>
              <a:rPr lang="ru-RU" dirty="0">
                <a:latin typeface="Times New Roman" pitchFamily="18" charset="0"/>
                <a:cs typeface="Times New Roman" pitchFamily="18" charset="0"/>
              </a:rPr>
              <a:t>Колористов обучают искусству окрашивания, </a:t>
            </a:r>
            <a:r>
              <a:rPr lang="ru-RU" dirty="0" err="1">
                <a:latin typeface="Times New Roman" pitchFamily="18" charset="0"/>
                <a:cs typeface="Times New Roman" pitchFamily="18" charset="0"/>
              </a:rPr>
              <a:t>мелирования</a:t>
            </a:r>
            <a:r>
              <a:rPr lang="ru-RU" dirty="0">
                <a:latin typeface="Times New Roman" pitchFamily="18" charset="0"/>
                <a:cs typeface="Times New Roman" pitchFamily="18" charset="0"/>
              </a:rPr>
              <a:t> и </a:t>
            </a:r>
            <a:r>
              <a:rPr lang="ru-RU" dirty="0" err="1">
                <a:latin typeface="Times New Roman" pitchFamily="18" charset="0"/>
                <a:cs typeface="Times New Roman" pitchFamily="18" charset="0"/>
              </a:rPr>
              <a:t>колорирования</a:t>
            </a:r>
            <a:r>
              <a:rPr lang="ru-RU" dirty="0">
                <a:latin typeface="Times New Roman" pitchFamily="18" charset="0"/>
                <a:cs typeface="Times New Roman" pitchFamily="18" charset="0"/>
              </a:rPr>
              <a:t> волос. </a:t>
            </a:r>
          </a:p>
        </p:txBody>
      </p:sp>
      <p:pic>
        <p:nvPicPr>
          <p:cNvPr id="13316" name="Picture 2" descr="профессия парикмахер описание">
            <a:extLst>
              <a:ext uri="{FF2B5EF4-FFF2-40B4-BE49-F238E27FC236}">
                <a16:creationId xmlns:a16="http://schemas.microsoft.com/office/drawing/2014/main" id="{1729C176-69F9-420D-A906-16B9DC5BF61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1412875"/>
            <a:ext cx="261937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https://static7.depositphotos.com/1003854/775/i/950/depositphotos_7759773-stock-photo-two-little-girls-playing-hairdressers.jpg">
            <a:extLst>
              <a:ext uri="{FF2B5EF4-FFF2-40B4-BE49-F238E27FC236}">
                <a16:creationId xmlns:a16="http://schemas.microsoft.com/office/drawing/2014/main" id="{9A5AD552-106B-48D9-B604-3ABF3CEB0B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9113" y="1412875"/>
            <a:ext cx="26955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http://www.rabotabusiness.ru/business/profession_125_2.jpg">
            <a:extLst>
              <a:ext uri="{FF2B5EF4-FFF2-40B4-BE49-F238E27FC236}">
                <a16:creationId xmlns:a16="http://schemas.microsoft.com/office/drawing/2014/main" id="{9113FD61-398C-4A08-8187-9CC2B4E7D1D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40425" y="1412875"/>
            <a:ext cx="3051175"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DA8909-429B-4719-B69A-04A017F5EFA6}"/>
              </a:ext>
            </a:extLst>
          </p:cNvPr>
          <p:cNvSpPr>
            <a:spLocks noGrp="1"/>
          </p:cNvSpPr>
          <p:nvPr>
            <p:ph type="title"/>
          </p:nvPr>
        </p:nvSpPr>
        <p:spPr>
          <a:xfrm>
            <a:off x="457200" y="155575"/>
            <a:ext cx="8229600" cy="1252538"/>
          </a:xfrm>
        </p:spPr>
        <p:txBody>
          <a:bodyPr/>
          <a:lstStyle/>
          <a:p>
            <a:pPr eaLnBrk="1" fontAlgn="auto" hangingPunct="1">
              <a:spcAft>
                <a:spcPts val="0"/>
              </a:spcAft>
              <a:defRPr/>
            </a:pPr>
            <a:endParaRPr lang="ru-RU" dirty="0">
              <a:solidFill>
                <a:schemeClr val="accent1">
                  <a:satMod val="150000"/>
                </a:schemeClr>
              </a:solidFill>
            </a:endParaRPr>
          </a:p>
        </p:txBody>
      </p:sp>
      <p:sp>
        <p:nvSpPr>
          <p:cNvPr id="3" name="Содержимое 2">
            <a:extLst>
              <a:ext uri="{FF2B5EF4-FFF2-40B4-BE49-F238E27FC236}">
                <a16:creationId xmlns:a16="http://schemas.microsoft.com/office/drawing/2014/main" id="{B6155FD1-98E8-4EF1-8B65-AEB6895644F8}"/>
              </a:ext>
            </a:extLst>
          </p:cNvPr>
          <p:cNvSpPr>
            <a:spLocks noGrp="1"/>
          </p:cNvSpPr>
          <p:nvPr>
            <p:ph idx="1"/>
          </p:nvPr>
        </p:nvSpPr>
        <p:spPr>
          <a:xfrm>
            <a:off x="250825" y="3429000"/>
            <a:ext cx="8893175" cy="3429000"/>
          </a:xfrm>
        </p:spPr>
        <p:txBody>
          <a:bodyPr rtlCol="0">
            <a:normAutofit fontScale="70000" lnSpcReduction="20000"/>
          </a:bodyPr>
          <a:lstStyle/>
          <a:p>
            <a:pPr marL="438912" indent="-320040" eaLnBrk="1" fontAlgn="auto" hangingPunct="1">
              <a:spcBef>
                <a:spcPts val="0"/>
              </a:spcBef>
              <a:spcAft>
                <a:spcPts val="0"/>
              </a:spcAft>
              <a:buFont typeface="Wingdings 2"/>
              <a:buChar char=""/>
              <a:defRPr/>
            </a:pPr>
            <a:r>
              <a:rPr lang="ru-RU" dirty="0">
                <a:latin typeface="Times New Roman" pitchFamily="18" charset="0"/>
                <a:cs typeface="Times New Roman" pitchFamily="18" charset="0"/>
              </a:rPr>
              <a:t>Специалист по плетению с лёгкостью создаст на голове у клиентки вечерние, молодёжные и авангардные причёски с помощью разного вида косичек. </a:t>
            </a:r>
          </a:p>
          <a:p>
            <a:pPr marL="438912" indent="-320040" eaLnBrk="1" fontAlgn="auto" hangingPunct="1">
              <a:spcBef>
                <a:spcPts val="0"/>
              </a:spcBef>
              <a:spcAft>
                <a:spcPts val="0"/>
              </a:spcAft>
              <a:buFont typeface="Wingdings 2"/>
              <a:buChar char=""/>
              <a:defRPr/>
            </a:pPr>
            <a:endParaRPr lang="ru-RU" dirty="0">
              <a:latin typeface="Times New Roman" pitchFamily="18" charset="0"/>
              <a:cs typeface="Times New Roman" pitchFamily="18" charset="0"/>
            </a:endParaRPr>
          </a:p>
          <a:p>
            <a:pPr marL="438912" indent="-320040" eaLnBrk="1" fontAlgn="auto" hangingPunct="1">
              <a:spcBef>
                <a:spcPts val="0"/>
              </a:spcBef>
              <a:spcAft>
                <a:spcPts val="0"/>
              </a:spcAft>
              <a:buFont typeface="Wingdings 2"/>
              <a:buChar char=""/>
              <a:defRPr/>
            </a:pPr>
            <a:r>
              <a:rPr lang="ru-RU" dirty="0">
                <a:latin typeface="Times New Roman" pitchFamily="18" charset="0"/>
                <a:cs typeface="Times New Roman" pitchFamily="18" charset="0"/>
              </a:rPr>
              <a:t>Но выше всего ценится парикмахер-универсал, ведь он один может заменить всех вышеперечисленных специалистов. Такой мастер владеет технологией стрижки мужчин, женщин и детей, умеет завивать, укладывать и красить, знает, как правильно подбирать средства по уходу за шевелюрой, разбирается в тонкостях воздействия на волосы различных масок, шампуней и кондиционеров. Именно таких мастеров широкого профиля с удовольствием берут на работу в парикмахерские и салоны красоты. </a:t>
            </a:r>
          </a:p>
        </p:txBody>
      </p:sp>
      <p:pic>
        <p:nvPicPr>
          <p:cNvPr id="14340" name="Picture 2" descr="http://shpilki.net/wp-content/uploads/koloski-mozhno-plesti-ne-tolko-vertikalno-a-esche-i-zigzagoobrazno-ili-po-vsey-okruzhnosti-golovy-ka.jpg">
            <a:extLst>
              <a:ext uri="{FF2B5EF4-FFF2-40B4-BE49-F238E27FC236}">
                <a16:creationId xmlns:a16="http://schemas.microsoft.com/office/drawing/2014/main" id="{AA197262-EC3A-4EC1-9574-3C3BB6A5811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620713"/>
            <a:ext cx="4576762"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http://www.womanparadise.ru/wp-content/uploads/2014/04/%D0%95%D1%81%D0%BB%D0%B8-%D0%92%D1%8B-%D1%80%D0%B5%D1%88%D0%B8%D0%BB%D0%B8-%D1%81%D1%82%D0%B0%D1%82%D1%8C-%D0%BF%D0%B0%D1%80%D0%B8%D0%BA%D0%BC%D0%B0%D1%85%D0%B5%D1%80%D0%BE%D0%BC-1-720x515.jpg">
            <a:extLst>
              <a:ext uri="{FF2B5EF4-FFF2-40B4-BE49-F238E27FC236}">
                <a16:creationId xmlns:a16="http://schemas.microsoft.com/office/drawing/2014/main" id="{A9837321-78A9-4A41-B9B9-FE6BDE4365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9338" y="333375"/>
            <a:ext cx="415925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7DB9E6-3A56-4830-9589-B7B1D0F243B2}"/>
              </a:ext>
            </a:extLst>
          </p:cNvPr>
          <p:cNvSpPr>
            <a:spLocks noGrp="1"/>
          </p:cNvSpPr>
          <p:nvPr>
            <p:ph type="title"/>
          </p:nvPr>
        </p:nvSpPr>
        <p:spPr/>
        <p:txBody>
          <a:bodyPr>
            <a:normAutofit fontScale="90000"/>
          </a:bodyPr>
          <a:lstStyle/>
          <a:p>
            <a:pPr eaLnBrk="1" fontAlgn="auto" hangingPunct="1">
              <a:spcAft>
                <a:spcPts val="0"/>
              </a:spcAft>
              <a:defRPr/>
            </a:pPr>
            <a:r>
              <a:rPr lang="ru-RU" b="0" dirty="0">
                <a:solidFill>
                  <a:srgbClr val="00B0F0"/>
                </a:solidFill>
                <a:effectLst>
                  <a:outerShdw blurRad="38100" dist="38100" dir="2700000" algn="tl">
                    <a:srgbClr val="000000">
                      <a:alpha val="43137"/>
                    </a:srgbClr>
                  </a:outerShdw>
                </a:effectLst>
              </a:rPr>
              <a:t>Об истории парикмахерского дела </a:t>
            </a:r>
            <a:endParaRPr lang="ru-RU" dirty="0">
              <a:solidFill>
                <a:srgbClr val="00B0F0"/>
              </a:solidFill>
              <a:effectLst>
                <a:outerShdw blurRad="38100" dist="38100" dir="2700000" algn="tl">
                  <a:srgbClr val="000000">
                    <a:alpha val="43137"/>
                  </a:srgbClr>
                </a:outerShdw>
              </a:effectLst>
            </a:endParaRPr>
          </a:p>
        </p:txBody>
      </p:sp>
      <p:sp>
        <p:nvSpPr>
          <p:cNvPr id="3" name="Содержимое 2">
            <a:extLst>
              <a:ext uri="{FF2B5EF4-FFF2-40B4-BE49-F238E27FC236}">
                <a16:creationId xmlns:a16="http://schemas.microsoft.com/office/drawing/2014/main" id="{42784308-7439-4994-9788-23BB0F868BBA}"/>
              </a:ext>
            </a:extLst>
          </p:cNvPr>
          <p:cNvSpPr>
            <a:spLocks noGrp="1"/>
          </p:cNvSpPr>
          <p:nvPr>
            <p:ph idx="1"/>
          </p:nvPr>
        </p:nvSpPr>
        <p:spPr>
          <a:xfrm>
            <a:off x="107950" y="1484313"/>
            <a:ext cx="8928100" cy="2449512"/>
          </a:xfrm>
        </p:spPr>
        <p:style>
          <a:lnRef idx="3">
            <a:schemeClr val="lt1"/>
          </a:lnRef>
          <a:fillRef idx="1">
            <a:schemeClr val="accent6"/>
          </a:fillRef>
          <a:effectRef idx="1">
            <a:schemeClr val="accent6"/>
          </a:effectRef>
          <a:fontRef idx="minor">
            <a:schemeClr val="lt1"/>
          </a:fontRef>
        </p:style>
        <p:txBody>
          <a:bodyPr rtlCol="0">
            <a:normAutofit fontScale="55000" lnSpcReduction="20000"/>
          </a:bodyPr>
          <a:lstStyle/>
          <a:p>
            <a:pPr marL="0" indent="-320040" eaLnBrk="1" fontAlgn="auto" hangingPunct="1">
              <a:spcBef>
                <a:spcPts val="0"/>
              </a:spcBef>
              <a:spcAft>
                <a:spcPts val="0"/>
              </a:spcAft>
              <a:buFont typeface="Wingdings 2"/>
              <a:buNone/>
              <a:defRPr/>
            </a:pPr>
            <a:r>
              <a:rPr lang="ru-RU" dirty="0"/>
              <a:t>       Мода на причёски существовала ещё в Древнем Египте. В задачу цирюльников входили создание и уход за париками знатных вельмож. В Средние века у мужского населения популярной была стрижка «под горшок», а женщины скрывали свои волосы от посторонних взглядов под тканевыми накидками. Наибольшего мастерства профессия цирюльника достигла в 17-м столетии: в это время в моду вошли огромные парики, достигающие в высоту до 50 см. Для того чтобы сооружать и поддерживать в нормальном состоянии такие конструкции из волос, мастерам необходимо было обладать особыми умениями и талантом. Цирюльником не мог стать кто угодно, ведь секреты работы с ножницами и расчёсками передавались по наследству от старшего поколения к младшему. </a:t>
            </a:r>
          </a:p>
        </p:txBody>
      </p:sp>
      <p:pic>
        <p:nvPicPr>
          <p:cNvPr id="15364" name="Picture 2" descr="история профессии парикмахер">
            <a:extLst>
              <a:ext uri="{FF2B5EF4-FFF2-40B4-BE49-F238E27FC236}">
                <a16:creationId xmlns:a16="http://schemas.microsoft.com/office/drawing/2014/main" id="{0C0E8AA0-2901-483B-B979-4293B35F349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68538" y="3933825"/>
            <a:ext cx="42735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BEB1F8-D02F-4CF2-A448-A488D7CA233A}"/>
              </a:ext>
            </a:extLst>
          </p:cNvPr>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fontAlgn="auto" hangingPunct="1">
              <a:spcAft>
                <a:spcPts val="0"/>
              </a:spcAft>
              <a:defRPr/>
            </a:pPr>
            <a:r>
              <a:rPr lang="ru-RU" sz="5400" dirty="0">
                <a:ln/>
                <a:solidFill>
                  <a:schemeClr val="accent3"/>
                </a:solidFill>
              </a:rPr>
              <a:t>Достоинства профессии</a:t>
            </a:r>
          </a:p>
        </p:txBody>
      </p:sp>
      <p:sp>
        <p:nvSpPr>
          <p:cNvPr id="16387" name="Содержимое 2">
            <a:extLst>
              <a:ext uri="{FF2B5EF4-FFF2-40B4-BE49-F238E27FC236}">
                <a16:creationId xmlns:a16="http://schemas.microsoft.com/office/drawing/2014/main" id="{66126CDA-708F-4438-8A79-64CD667AA294}"/>
              </a:ext>
            </a:extLst>
          </p:cNvPr>
          <p:cNvSpPr>
            <a:spLocks noGrp="1"/>
          </p:cNvSpPr>
          <p:nvPr>
            <p:ph idx="1"/>
          </p:nvPr>
        </p:nvSpPr>
        <p:spPr/>
        <p:txBody>
          <a:bodyPr/>
          <a:lstStyle/>
          <a:p>
            <a:pPr eaLnBrk="1" hangingPunct="1"/>
            <a:endParaRPr lang="ru-RU" altLang="ru-RU"/>
          </a:p>
        </p:txBody>
      </p:sp>
      <p:pic>
        <p:nvPicPr>
          <p:cNvPr id="16388" name="Picture 2" descr="https://im0-tub-ru.yandex.net/i?id=594d5c73b2769358444836ee8843a337-l&amp;n=13">
            <a:extLst>
              <a:ext uri="{FF2B5EF4-FFF2-40B4-BE49-F238E27FC236}">
                <a16:creationId xmlns:a16="http://schemas.microsoft.com/office/drawing/2014/main" id="{FD753080-D8B5-4002-9FB1-4FA85FC3765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850" y="1557338"/>
            <a:ext cx="7967663"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Override1.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168</TotalTime>
  <Words>1513</Words>
  <Application>Microsoft Office PowerPoint</Application>
  <PresentationFormat>Экран (4:3)</PresentationFormat>
  <Paragraphs>89</Paragraphs>
  <Slides>30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30</vt:i4>
      </vt:variant>
    </vt:vector>
  </HeadingPairs>
  <TitlesOfParts>
    <vt:vector size="38" baseType="lpstr">
      <vt:lpstr>Arial</vt:lpstr>
      <vt:lpstr>Corbel</vt:lpstr>
      <vt:lpstr>Wingdings 2</vt:lpstr>
      <vt:lpstr>Wingdings</vt:lpstr>
      <vt:lpstr>Wingdings 3</vt:lpstr>
      <vt:lpstr>Calibri</vt:lpstr>
      <vt:lpstr>Times New Roman</vt:lpstr>
      <vt:lpstr>Модульная</vt:lpstr>
      <vt:lpstr>ПРОФЕССИЯ  ПАРИКМАХЕР</vt:lpstr>
      <vt:lpstr>Презентация PowerPoint</vt:lpstr>
      <vt:lpstr>Презентация PowerPoint</vt:lpstr>
      <vt:lpstr>Описание профессии парикмахера </vt:lpstr>
      <vt:lpstr>В парикмахерском деле есть несколько основных направлений:</vt:lpstr>
      <vt:lpstr>Характеристика направлений </vt:lpstr>
      <vt:lpstr>Презентация PowerPoint</vt:lpstr>
      <vt:lpstr>Об истории парикмахерского дела </vt:lpstr>
      <vt:lpstr>Достоинства профессии</vt:lpstr>
      <vt:lpstr>Презентация PowerPoint</vt:lpstr>
      <vt:lpstr>Презентация PowerPoint</vt:lpstr>
      <vt:lpstr>Минусы работы парикмахером</vt:lpstr>
      <vt:lpstr>Презентация PowerPoint</vt:lpstr>
      <vt:lpstr>Презентация PowerPoint</vt:lpstr>
      <vt:lpstr>Презентация PowerPoint</vt:lpstr>
      <vt:lpstr>Презентация PowerPoint</vt:lpstr>
      <vt:lpstr>Презентация PowerPoint</vt:lpstr>
      <vt:lpstr>А ЧТО НА СЧЁТ ОБУЧЕНИЯ?</vt:lpstr>
      <vt:lpstr>Презентация PowerPoint</vt:lpstr>
      <vt:lpstr>Зарплата парикмахера </vt:lpstr>
      <vt:lpstr>Презентация PowerPoint</vt:lpstr>
      <vt:lpstr>Парикмахер третьего разряда (третьего класса) </vt:lpstr>
      <vt:lpstr>Парикмахер 4 разряда (или второго класса) </vt:lpstr>
      <vt:lpstr>Парикмахер 5-го разряда  (первый класс) </vt:lpstr>
      <vt:lpstr>Перспективы профессии</vt:lpstr>
      <vt:lpstr>Где можно получить эту специальность?</vt:lpstr>
      <vt:lpstr>Парикмахер Денис Сидоров родился в г. Златоусте, закончил обучение в школе № 34. В старших классах проходил обучение в УПК по профилю «Парикмахер». В дальнейшем работал в салоне «Тонус» («Адажио») в г. Златоусте. Постоянно совершенствовал свое мастерство, участвуя в профессиональных конкурсах. Позднее прошел кастинг и был   принят на работу в салон «Aldo Coppola» в г. Челябинске</vt:lpstr>
      <vt:lpstr>3 ноября 2017 г. Денис Сидоров проводит интенсивный курс обучения мастеров-парикмахеров Центра красоты «Aldo Coppola by Chelyabinsk» новым стрижкам, укладкам и окрашиванию. Этот мастер-класс состоялся после тренинга «Новые тенденции осень-зима 2017-2018» в Академии Aldo Coppola (Москва).</vt:lpstr>
      <vt:lpstr>Карьера профессионального парикмахера – это путь для творческих и трудолюбивых людей. Его можно пройти только шаг за шагом: от парикмахера третьего класса – до парикмахера-модельера.</vt:lpstr>
      <vt:lpstr>СПАСИБО ЗА ВНИМАНИЕ!</vt:lpstr>
    </vt:vector>
  </TitlesOfParts>
  <Company>Krokoz™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Ольга</dc:creator>
  <cp:lastModifiedBy>Pavel A. Safronov</cp:lastModifiedBy>
  <cp:revision>33</cp:revision>
  <dcterms:created xsi:type="dcterms:W3CDTF">2018-03-02T16:26:12Z</dcterms:created>
  <dcterms:modified xsi:type="dcterms:W3CDTF">2018-10-31T05:41:22Z</dcterms:modified>
</cp:coreProperties>
</file>