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8" r:id="rId2"/>
    <p:sldId id="290" r:id="rId3"/>
    <p:sldId id="299" r:id="rId4"/>
    <p:sldId id="297" r:id="rId5"/>
    <p:sldId id="283" r:id="rId6"/>
    <p:sldId id="268" r:id="rId7"/>
    <p:sldId id="308" r:id="rId8"/>
    <p:sldId id="315" r:id="rId9"/>
    <p:sldId id="317" r:id="rId10"/>
    <p:sldId id="318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316" autoAdjust="0"/>
  </p:normalViewPr>
  <p:slideViewPr>
    <p:cSldViewPr>
      <p:cViewPr varScale="1">
        <p:scale>
          <a:sx n="88" d="100"/>
          <a:sy n="88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4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43D80-D077-4647-B62B-5DBE597B7D79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E0174-3C2C-4F89-A9A5-993120221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7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F918-ACF6-4414-A32D-1B0E8DE62399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8C83-35CD-4E22-98B8-2353966AA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9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5B43-0A36-4660-B80F-C3A788EBA3DB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AB22-72F0-4147-A0A7-77CAF17E9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8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CBAB-3325-4F5C-9FD0-E285321CF79A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60AB-6072-4ED3-974A-A9F566322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6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CF44-5ED0-466A-879F-54919B8F56D2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000C4-25AE-48DC-BC4D-F50E22DA0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1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F1A3-BEA7-4876-B90C-514508509DEE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8BA7-6B3D-4EB3-96AE-903C9BB9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9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D1DF-83D8-4C16-924E-E78EFC885C15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1AE6E-7EC6-4CDD-AB5B-E2E7400B2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8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DCF3-0A51-442F-A120-DB14A9E296EF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B051-E076-418D-98E8-117B76F59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7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6EB7-AE22-4758-93C9-7F4F5BA950DD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1936-C10C-4A64-AC3B-A3AD54CEE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13811-F700-4C76-B784-B514AB66440C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E44D-8347-4CD8-B7E4-11B8286BF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2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6FD77-658F-4295-8DB7-CB1BB63FF40F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3102-4256-49DB-9570-D30EE09DE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235148-12F3-4965-A671-8ADFD48CFBC9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80BC30-DEE0-40E3-A1A3-E30CBCEF0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045" y="1916832"/>
            <a:ext cx="8353425" cy="43204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dirty="0"/>
              <a:t>Образовательный технопарк «Содружество» Сосновского муниципального района: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результаты </a:t>
            </a:r>
            <a:r>
              <a:rPr lang="ru-RU" sz="3200" b="1" dirty="0"/>
              <a:t>и перспективы развития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dirty="0" smtClean="0"/>
              <a:t>                                                      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93296"/>
            <a:ext cx="6472237" cy="648072"/>
          </a:xfrm>
        </p:spPr>
        <p:txBody>
          <a:bodyPr/>
          <a:lstStyle/>
          <a:p>
            <a:pPr eaLnBrk="1" hangingPunct="1"/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2018 года</a:t>
            </a:r>
            <a:b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</a:t>
            </a:r>
            <a:endParaRPr lang="ru-RU" alt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 descr="http://www.asgor.su/uploads/clients/%D0%92%20%D1%82%D0%B5%D0%BA%D1%81%D1%82/%D0%A1%D0%BE%D1%81%D0%BD%D0%BE%D0%B2%D1%81%D0%BA%D0%B8%D0%B8%CC%86%20%D0%9C%D0%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368152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25544" cy="114300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работы. </a:t>
            </a:r>
            <a:b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площадки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://www.asgor.su/uploads/clients/%D0%92%20%D1%82%D0%B5%D0%BA%D1%81%D1%82/%D0%A1%D0%BE%D1%81%D0%BD%D0%BE%D0%B2%D1%81%D0%BA%D0%B8%D0%B8%CC%86%20%D0%9C%D0%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368152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Таня\Desktop\+доклад ТВ 21.11.17\фото стажировки 17-18.10.17\экскурсия на МАКФУ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236822"/>
            <a:ext cx="4968552" cy="351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6" descr="C:\Users\Таня\Desktop\+доклад ТВ 21.11.17\фото стажировки 17-18.10.17\Мастер-класс_пищевая лаборатория Полетаевкая СОШ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1268760"/>
            <a:ext cx="3748323" cy="2492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Таня\Desktop\+доклад ТВ 21.11.17\фото стажировки 17-18.10.17\IMG_6945-18-10-17-07-3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14073"/>
            <a:ext cx="3600400" cy="2605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Таня\Desktop\+доклад ТВ 21.11.17\фото стажировки 17-18.10.17\мастер-класс_ Полетаевская СОШ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72814"/>
            <a:ext cx="4392489" cy="2959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14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3688" y="692696"/>
            <a:ext cx="6336704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риглашаем к сотрудничеству!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8888" y="2060575"/>
            <a:ext cx="6473825" cy="381635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Сосновского муниципального района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Челябинская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Сосновский район, </a:t>
            </a:r>
            <a:endParaRPr lang="ru-RU" sz="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Долгодеревенское, Набережная улица,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+7 35144 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5-22-10</a:t>
            </a: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5-13-89</a:t>
            </a:r>
            <a:endParaRPr lang="ru-RU" sz="5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ru-RU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ru-RU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sosnruo</a:t>
            </a:r>
            <a:r>
              <a:rPr lang="ru-RU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ru-RU" sz="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www.asgor.su/uploads/clients/%D0%92%20%D1%82%D0%B5%D0%BA%D1%81%D1%82/%D0%A1%D0%BE%D1%81%D0%BD%D0%BE%D0%B2%D1%81%D0%BA%D0%B8%D0%B8%CC%86%20%D0%9C%D0%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368152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C:\Users\Пользователь\Desktop\1111\cobot-rumbl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3385394" cy="230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C:\Users\Пользователь\Desktop\1111\rabochim_chelyabinskogo_traktornogo_zavoda_viplatili_zadolzhennos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882008" cy="2581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9" name="Picture 5" descr="C:\Users\Пользователь\Desktop\1111\8dc337dedb2af7cf2c34ee201dbc0af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384376" cy="2255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C:\Users\Пользователь\Desktop\1111\foto_2stg_b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089919" cy="2313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Образец-заполнения-декларации-ЕСХН13.jpg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293096"/>
            <a:ext cx="3600400" cy="23042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Содержимое 3" descr="C:\Users\пользователь\Downloads\лого соты2.jpg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150" y="2641600"/>
            <a:ext cx="18065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6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7071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</a:t>
            </a:r>
            <a:b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технопарка:</a:t>
            </a:r>
            <a:endParaRPr lang="ru-RU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219" name="Объект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в Сосновском муниципальном районе мотивационной среды взаимодействия структур органов власти, образования, науки и производства на основе сближения интересов, ценностей и целевых установок, направленной на насыщение рынка труда муниципального образования квалифицированными кадрами для промышленного и сельскохозяйственного секторов экономики района</a:t>
            </a:r>
          </a:p>
        </p:txBody>
      </p:sp>
      <p:pic>
        <p:nvPicPr>
          <p:cNvPr id="9220" name="Содержимое 3" descr="C:\Users\пользователь\Downloads\лого соты2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8002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карта7-2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3728" y="188913"/>
            <a:ext cx="4968875" cy="66690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округов технопарка «СОДРУЖЕСТВО»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775" y="94397"/>
            <a:ext cx="8229600" cy="360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Организационная модель образовательного технопарка «Содружество»</a:t>
            </a: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291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476672"/>
            <a:ext cx="8712200" cy="6265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4752975" cy="12827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Научно-техническое направление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технопаркового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b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МОУ Долгодеревенская СОШ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C:\Users\Пользователь\Downloads\Фото технопарк долгая\МОУ Долгая в Казан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3781425" cy="2519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7" name="Picture 7" descr="C:\Users\Пользователь\Downloads\ci_hfvAKUo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3563937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8" name="Picture 8" descr="C:\Users\Пользователь\Downloads\YsDdOKWVre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26673"/>
            <a:ext cx="4141787" cy="2773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9" name="Picture 9" descr="C:\Users\Пользователь\Downloads\df8df20464887e9acd6a9dfe6f69e1e7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13" y="1723380"/>
            <a:ext cx="3619500" cy="242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Экскурсионно-познавательные маршруты образовательного технопарка «Содружество»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340768"/>
            <a:ext cx="345746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Пользователь\Desktop\педсовет по профориентации\image-0-02-05-83887ed2ca2da01e6b5adc10468fe7f74d6a7816cfb70f1fdecce6cb56f21c2d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7658"/>
            <a:ext cx="453650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Объект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861048"/>
            <a:ext cx="511256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47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4679950" cy="381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:\Лето 2014 Фото\Фотоотчет_озера\IMG_3517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825" y="2565400"/>
            <a:ext cx="4033838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://poletaevs.ucoz.ru/NOU/DSC020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3575050" cy="2682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Рисунок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196975"/>
            <a:ext cx="1225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4826000" cy="18002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лаборатории профильного научно-исследовательского лагеря «ТАШАНГИР»</a:t>
            </a:r>
            <a:b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Полетаевская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560840" cy="864096"/>
          </a:xfrm>
        </p:spPr>
        <p:txBody>
          <a:bodyPr/>
          <a:lstStyle/>
          <a:p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екция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Южно-Уральского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                   Собрания  на базе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Саргазинского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       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://www.asgor.su/uploads/clients/%D0%92%20%D1%82%D0%B5%D0%BA%D1%81%D1%82/%D0%A1%D0%BE%D1%81%D0%BD%D0%BE%D0%B2%D1%81%D0%BA%D0%B8%D0%B8%CC%86%20%D0%9C%D0%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76" y="260649"/>
            <a:ext cx="136815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Таня\Desktop\+доклад ТВ 21.11.17\фото стажировки 17-18.10.17\в ЧИППКРО_лучшие_ фото Саргазы-22.08.17\DSCN90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001" y="4414073"/>
            <a:ext cx="4104456" cy="2027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C:\Users\Таня\Desktop\+доклад ТВ 21.11.17\фото стажировки 17-18.10.17\в ЧИППКРО_лучшие_ фото Саргазы-22.08.17\DSCN91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89" y="1538504"/>
            <a:ext cx="4176463" cy="290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Таня\Desktop\+доклад ТВ 21.11.17\фото стажировки 17-18.10.17\в ЧИППКРО_лучшие_ фото Саргазы-22.08.17\DSCN90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431" y="3609019"/>
            <a:ext cx="4164125" cy="291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3" descr="C:\Users\Таня\Desktop\+доклад ТВ 21.11.17\фото стажировки 17-18.10.17\в ЧИППКРО_лучшие_ фото Саргазы-22.08.17\DSCN913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386858"/>
            <a:ext cx="351487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7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Words>126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Образовательный технопарк «Содружество» Сосновского муниципального района:  результаты и перспективы развития                                                         </vt:lpstr>
      <vt:lpstr>Презентация PowerPoint</vt:lpstr>
      <vt:lpstr>Цель деятельности образовательного технопарка:</vt:lpstr>
      <vt:lpstr>Карта округов технопарка «СОДРУЖЕСТВО»</vt:lpstr>
      <vt:lpstr>Организационная модель образовательного технопарка «Содружество»</vt:lpstr>
      <vt:lpstr>Научно-техническое направление технопаркового движения  в МОУ Долгодеревенская СОШ</vt:lpstr>
      <vt:lpstr>Экскурсионно-познавательные маршруты образовательного технопарка «Содружество»</vt:lpstr>
      <vt:lpstr>Полевые лаборатории профильного научно-исследовательского лагеря «ТАШАНГИР» МОУ Полетаевская СОШ</vt:lpstr>
      <vt:lpstr>Секция Южно-Уральского педагогического                    Собрания  на базе Саргазинского сельского поселения         </vt:lpstr>
      <vt:lpstr>Планирование работы.  Стажировочные  площадки</vt:lpstr>
      <vt:lpstr>Приглашаем к сотрудничеству!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Технопарковое движение  как трендовая технология управления образовательными системами, обеспечивающая высокое качество образовательных результатов</dc:title>
  <dc:creator>Пользователь</dc:creator>
  <cp:lastModifiedBy>Павел А.Сафронов</cp:lastModifiedBy>
  <cp:revision>360</cp:revision>
  <dcterms:created xsi:type="dcterms:W3CDTF">2017-08-18T06:18:58Z</dcterms:created>
  <dcterms:modified xsi:type="dcterms:W3CDTF">2018-03-06T03:51:55Z</dcterms:modified>
</cp:coreProperties>
</file>