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5" r:id="rId9"/>
    <p:sldId id="263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41" autoAdjust="0"/>
  </p:normalViewPr>
  <p:slideViewPr>
    <p:cSldViewPr>
      <p:cViewPr>
        <p:scale>
          <a:sx n="70" d="100"/>
          <a:sy n="70" d="100"/>
        </p:scale>
        <p:origin x="-281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25AEA4-25FD-46EB-A57D-8479D4EEC6D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7C7E56-4820-4811-A885-AC7EA79A0553}">
      <dgm:prSet phldrT="[Текст]" custT="1"/>
      <dgm:spPr/>
      <dgm:t>
        <a:bodyPr/>
        <a:lstStyle/>
        <a:p>
          <a:r>
            <a:rPr lang="ru-RU" sz="2000" dirty="0" smtClean="0"/>
            <a:t>НП Футбольный клуб «Металлург» г. Аша</a:t>
          </a:r>
          <a:endParaRPr lang="ru-RU" sz="2000" dirty="0"/>
        </a:p>
      </dgm:t>
    </dgm:pt>
    <dgm:pt modelId="{AE327CAC-27CA-4945-9C0A-B0601939C0DC}" type="parTrans" cxnId="{DD77BB6E-1B40-45D8-930B-E9A8B5D3AD27}">
      <dgm:prSet/>
      <dgm:spPr/>
      <dgm:t>
        <a:bodyPr/>
        <a:lstStyle/>
        <a:p>
          <a:endParaRPr lang="ru-RU" sz="2000"/>
        </a:p>
      </dgm:t>
    </dgm:pt>
    <dgm:pt modelId="{5C82D12B-26DE-4B63-81A6-9988DBB22BC4}" type="sibTrans" cxnId="{DD77BB6E-1B40-45D8-930B-E9A8B5D3AD27}">
      <dgm:prSet/>
      <dgm:spPr/>
      <dgm:t>
        <a:bodyPr/>
        <a:lstStyle/>
        <a:p>
          <a:endParaRPr lang="ru-RU" sz="2000"/>
        </a:p>
      </dgm:t>
    </dgm:pt>
    <dgm:pt modelId="{2C8A0992-BEE9-40EF-8932-9700C1FB7801}">
      <dgm:prSet phldrT="[Текст]" custT="1"/>
      <dgm:spPr/>
      <dgm:t>
        <a:bodyPr/>
        <a:lstStyle/>
        <a:p>
          <a:endParaRPr lang="ru-RU" sz="2000" dirty="0"/>
        </a:p>
      </dgm:t>
    </dgm:pt>
    <dgm:pt modelId="{1FC2C31A-6000-47F1-92AE-3385091E7FAE}" type="parTrans" cxnId="{EC19B2F0-A507-42EC-84DA-921C93D167CB}">
      <dgm:prSet/>
      <dgm:spPr/>
      <dgm:t>
        <a:bodyPr/>
        <a:lstStyle/>
        <a:p>
          <a:endParaRPr lang="ru-RU" sz="2000"/>
        </a:p>
      </dgm:t>
    </dgm:pt>
    <dgm:pt modelId="{937E129A-8D72-42E0-AED2-B3738A52F151}" type="sibTrans" cxnId="{EC19B2F0-A507-42EC-84DA-921C93D167CB}">
      <dgm:prSet/>
      <dgm:spPr/>
      <dgm:t>
        <a:bodyPr/>
        <a:lstStyle/>
        <a:p>
          <a:endParaRPr lang="ru-RU" sz="2000"/>
        </a:p>
      </dgm:t>
    </dgm:pt>
    <dgm:pt modelId="{96A0ABEB-6984-4054-A9D5-1267785B7072}">
      <dgm:prSet phldrT="[Текст]" custT="1"/>
      <dgm:spPr/>
      <dgm:t>
        <a:bodyPr/>
        <a:lstStyle/>
        <a:p>
          <a:r>
            <a:rPr lang="ru-RU" sz="2000" dirty="0" smtClean="0"/>
            <a:t>МКУ  «Спортивная школа  по футболу «Металлург» </a:t>
          </a:r>
          <a:r>
            <a:rPr lang="ru-RU" sz="2000" dirty="0" err="1" smtClean="0"/>
            <a:t>Ашинского</a:t>
          </a:r>
          <a:r>
            <a:rPr lang="ru-RU" sz="2000" dirty="0" smtClean="0"/>
            <a:t> муниципального района</a:t>
          </a:r>
          <a:endParaRPr lang="ru-RU" sz="2000" dirty="0"/>
        </a:p>
      </dgm:t>
    </dgm:pt>
    <dgm:pt modelId="{119A5054-75E1-4902-A78C-5518AAD719E6}" type="parTrans" cxnId="{201D7BBD-DDE4-493A-8B99-1A6700693BB4}">
      <dgm:prSet/>
      <dgm:spPr/>
      <dgm:t>
        <a:bodyPr/>
        <a:lstStyle/>
        <a:p>
          <a:endParaRPr lang="ru-RU" sz="2000"/>
        </a:p>
      </dgm:t>
    </dgm:pt>
    <dgm:pt modelId="{AF2215AA-A6B1-4D93-9F26-F2DA1BEE97E8}" type="sibTrans" cxnId="{201D7BBD-DDE4-493A-8B99-1A6700693BB4}">
      <dgm:prSet/>
      <dgm:spPr/>
      <dgm:t>
        <a:bodyPr/>
        <a:lstStyle/>
        <a:p>
          <a:endParaRPr lang="ru-RU" sz="2000"/>
        </a:p>
      </dgm:t>
    </dgm:pt>
    <dgm:pt modelId="{532A4D51-F26B-4527-ADDD-1D590CDDE77C}">
      <dgm:prSet phldrT="[Текст]" custT="1"/>
      <dgm:spPr/>
      <dgm:t>
        <a:bodyPr/>
        <a:lstStyle/>
        <a:p>
          <a:endParaRPr lang="ru-RU" sz="2000" dirty="0"/>
        </a:p>
      </dgm:t>
    </dgm:pt>
    <dgm:pt modelId="{9DC194B5-7AD7-46B7-B9CB-F1747EC7B59A}" type="parTrans" cxnId="{051C029B-212E-4B26-8474-8030982FBAB2}">
      <dgm:prSet/>
      <dgm:spPr/>
      <dgm:t>
        <a:bodyPr/>
        <a:lstStyle/>
        <a:p>
          <a:endParaRPr lang="ru-RU" sz="2000"/>
        </a:p>
      </dgm:t>
    </dgm:pt>
    <dgm:pt modelId="{9636236F-3731-431B-AF79-8EF7DEDF88A3}" type="sibTrans" cxnId="{051C029B-212E-4B26-8474-8030982FBAB2}">
      <dgm:prSet/>
      <dgm:spPr/>
      <dgm:t>
        <a:bodyPr/>
        <a:lstStyle/>
        <a:p>
          <a:endParaRPr lang="ru-RU" sz="2000"/>
        </a:p>
      </dgm:t>
    </dgm:pt>
    <dgm:pt modelId="{DD6A94A0-B722-419E-9532-8404D9007CF2}">
      <dgm:prSet phldrT="[Текст]" custT="1"/>
      <dgm:spPr/>
      <dgm:t>
        <a:bodyPr/>
        <a:lstStyle/>
        <a:p>
          <a:r>
            <a:rPr lang="ru-RU" sz="2000" dirty="0" smtClean="0"/>
            <a:t> МКУ ДО «СДЮСШ по горнолыжному спорту «</a:t>
          </a:r>
          <a:r>
            <a:rPr lang="ru-RU" sz="2000" dirty="0" err="1" smtClean="0"/>
            <a:t>Аджигардак</a:t>
          </a:r>
          <a:r>
            <a:rPr lang="ru-RU" sz="2000" dirty="0" smtClean="0"/>
            <a:t>» </a:t>
          </a:r>
          <a:r>
            <a:rPr lang="ru-RU" sz="2000" dirty="0" err="1" smtClean="0"/>
            <a:t>Ашинского</a:t>
          </a:r>
          <a:r>
            <a:rPr lang="ru-RU" sz="2000" dirty="0" smtClean="0"/>
            <a:t> муниципального района</a:t>
          </a:r>
          <a:endParaRPr lang="ru-RU" sz="2000" dirty="0"/>
        </a:p>
      </dgm:t>
    </dgm:pt>
    <dgm:pt modelId="{CE6526D4-8C84-4251-A90E-08F8ED4F015E}" type="parTrans" cxnId="{CF550949-410A-41C2-8E71-C35BD810227E}">
      <dgm:prSet/>
      <dgm:spPr/>
      <dgm:t>
        <a:bodyPr/>
        <a:lstStyle/>
        <a:p>
          <a:endParaRPr lang="ru-RU" sz="2000"/>
        </a:p>
      </dgm:t>
    </dgm:pt>
    <dgm:pt modelId="{F358BC68-D930-470A-8C25-B031AD15C58A}" type="sibTrans" cxnId="{CF550949-410A-41C2-8E71-C35BD810227E}">
      <dgm:prSet/>
      <dgm:spPr/>
      <dgm:t>
        <a:bodyPr/>
        <a:lstStyle/>
        <a:p>
          <a:endParaRPr lang="ru-RU" sz="2000"/>
        </a:p>
      </dgm:t>
    </dgm:pt>
    <dgm:pt modelId="{EE6143CA-37C5-4D49-915C-7600F0B8A67A}">
      <dgm:prSet phldrT="[Текст]" custT="1"/>
      <dgm:spPr/>
      <dgm:t>
        <a:bodyPr/>
        <a:lstStyle/>
        <a:p>
          <a:endParaRPr lang="ru-RU" sz="2000" dirty="0"/>
        </a:p>
      </dgm:t>
    </dgm:pt>
    <dgm:pt modelId="{79A6083F-C20B-4CCE-8F6A-CB1691DE79EC}" type="parTrans" cxnId="{414375E7-1AE5-444C-86FC-8AB47FB8FA80}">
      <dgm:prSet/>
      <dgm:spPr/>
      <dgm:t>
        <a:bodyPr/>
        <a:lstStyle/>
        <a:p>
          <a:endParaRPr lang="ru-RU" sz="2000"/>
        </a:p>
      </dgm:t>
    </dgm:pt>
    <dgm:pt modelId="{2104BBD8-5FBF-4D2B-BE11-EBEB0A405D1A}" type="sibTrans" cxnId="{414375E7-1AE5-444C-86FC-8AB47FB8FA80}">
      <dgm:prSet/>
      <dgm:spPr/>
      <dgm:t>
        <a:bodyPr/>
        <a:lstStyle/>
        <a:p>
          <a:endParaRPr lang="ru-RU" sz="2000"/>
        </a:p>
      </dgm:t>
    </dgm:pt>
    <dgm:pt modelId="{8148348A-7A8A-4410-9364-D6B81956C4A1}">
      <dgm:prSet phldrT="[Текст]" custT="1"/>
      <dgm:spPr/>
      <dgm:t>
        <a:bodyPr/>
        <a:lstStyle/>
        <a:p>
          <a:r>
            <a:rPr lang="ru-RU" sz="2000" dirty="0" smtClean="0"/>
            <a:t>МБУ СОК «Металлург»  </a:t>
          </a:r>
          <a:r>
            <a:rPr lang="ru-RU" sz="2000" dirty="0" err="1" smtClean="0"/>
            <a:t>Ашинского</a:t>
          </a:r>
          <a:r>
            <a:rPr lang="ru-RU" sz="2000" dirty="0" smtClean="0"/>
            <a:t> городского поселения</a:t>
          </a:r>
          <a:endParaRPr lang="ru-RU" sz="2000" dirty="0"/>
        </a:p>
      </dgm:t>
    </dgm:pt>
    <dgm:pt modelId="{42A02C25-CCDF-4BBA-B3AB-BFFB14CDEDD9}" type="parTrans" cxnId="{C865006C-F4AE-4800-B12D-BE8A8955C8D9}">
      <dgm:prSet/>
      <dgm:spPr/>
      <dgm:t>
        <a:bodyPr/>
        <a:lstStyle/>
        <a:p>
          <a:endParaRPr lang="ru-RU" sz="2000"/>
        </a:p>
      </dgm:t>
    </dgm:pt>
    <dgm:pt modelId="{75258DF7-220C-47A9-A2F2-108AC712D734}" type="sibTrans" cxnId="{C865006C-F4AE-4800-B12D-BE8A8955C8D9}">
      <dgm:prSet/>
      <dgm:spPr/>
      <dgm:t>
        <a:bodyPr/>
        <a:lstStyle/>
        <a:p>
          <a:endParaRPr lang="ru-RU" sz="2000"/>
        </a:p>
      </dgm:t>
    </dgm:pt>
    <dgm:pt modelId="{6A68A2D2-6621-4E8E-AE8D-CD96148A4503}">
      <dgm:prSet phldrT="[Текст]" custT="1"/>
      <dgm:spPr/>
      <dgm:t>
        <a:bodyPr/>
        <a:lstStyle/>
        <a:p>
          <a:endParaRPr lang="ru-RU" sz="2000" dirty="0"/>
        </a:p>
      </dgm:t>
    </dgm:pt>
    <dgm:pt modelId="{64813FBA-80F1-4BF2-A1AC-5C3F8118C447}" type="parTrans" cxnId="{EDB5AEBF-4F58-4F4F-AF0C-43A9D3432B6B}">
      <dgm:prSet/>
      <dgm:spPr/>
      <dgm:t>
        <a:bodyPr/>
        <a:lstStyle/>
        <a:p>
          <a:endParaRPr lang="ru-RU" sz="2000"/>
        </a:p>
      </dgm:t>
    </dgm:pt>
    <dgm:pt modelId="{DEA20A14-06DB-4ECA-8652-2FAADFCA6339}" type="sibTrans" cxnId="{EDB5AEBF-4F58-4F4F-AF0C-43A9D3432B6B}">
      <dgm:prSet/>
      <dgm:spPr/>
      <dgm:t>
        <a:bodyPr/>
        <a:lstStyle/>
        <a:p>
          <a:endParaRPr lang="ru-RU" sz="2000"/>
        </a:p>
      </dgm:t>
    </dgm:pt>
    <dgm:pt modelId="{53B21140-1D52-46F2-9AC4-E0C92486845F}">
      <dgm:prSet phldrT="[Текст]" custT="1"/>
      <dgm:spPr/>
      <dgm:t>
        <a:bodyPr/>
        <a:lstStyle/>
        <a:p>
          <a:r>
            <a:rPr lang="ru-RU" sz="2000" dirty="0" smtClean="0"/>
            <a:t>МКУ СОК г. Сим</a:t>
          </a:r>
          <a:endParaRPr lang="ru-RU" sz="2000" dirty="0"/>
        </a:p>
      </dgm:t>
    </dgm:pt>
    <dgm:pt modelId="{81FF7743-3704-41ED-86E1-6252952DA6D1}" type="parTrans" cxnId="{3994F91C-91C3-4445-829D-2072AEBF5AF9}">
      <dgm:prSet/>
      <dgm:spPr/>
      <dgm:t>
        <a:bodyPr/>
        <a:lstStyle/>
        <a:p>
          <a:endParaRPr lang="ru-RU" sz="2000"/>
        </a:p>
      </dgm:t>
    </dgm:pt>
    <dgm:pt modelId="{B1016635-E1E7-4154-BFE5-CED15B3D53DA}" type="sibTrans" cxnId="{3994F91C-91C3-4445-829D-2072AEBF5AF9}">
      <dgm:prSet/>
      <dgm:spPr/>
      <dgm:t>
        <a:bodyPr/>
        <a:lstStyle/>
        <a:p>
          <a:endParaRPr lang="ru-RU" sz="2000"/>
        </a:p>
      </dgm:t>
    </dgm:pt>
    <dgm:pt modelId="{E0340852-1CD8-4404-81DB-192F99471245}">
      <dgm:prSet phldrT="[Текст]" custT="1"/>
      <dgm:spPr/>
      <dgm:t>
        <a:bodyPr/>
        <a:lstStyle/>
        <a:p>
          <a:endParaRPr lang="ru-RU" sz="2000" dirty="0"/>
        </a:p>
      </dgm:t>
    </dgm:pt>
    <dgm:pt modelId="{33B5590D-A6A7-403D-BB83-B63D33F3A8D7}" type="parTrans" cxnId="{8249D49B-1C4D-4DC6-A6E2-63D96216237D}">
      <dgm:prSet/>
      <dgm:spPr/>
      <dgm:t>
        <a:bodyPr/>
        <a:lstStyle/>
        <a:p>
          <a:endParaRPr lang="ru-RU" sz="2000"/>
        </a:p>
      </dgm:t>
    </dgm:pt>
    <dgm:pt modelId="{B0D16F07-42CA-4318-B149-046CE2D11E60}" type="sibTrans" cxnId="{8249D49B-1C4D-4DC6-A6E2-63D96216237D}">
      <dgm:prSet/>
      <dgm:spPr/>
      <dgm:t>
        <a:bodyPr/>
        <a:lstStyle/>
        <a:p>
          <a:endParaRPr lang="ru-RU" sz="2000"/>
        </a:p>
      </dgm:t>
    </dgm:pt>
    <dgm:pt modelId="{E7B83D8A-F6AF-4C5F-8CD4-A29F3C41FFD5}">
      <dgm:prSet phldrT="[Текст]" custT="1"/>
      <dgm:spPr/>
      <dgm:t>
        <a:bodyPr/>
        <a:lstStyle/>
        <a:p>
          <a:r>
            <a:rPr lang="ru-RU" sz="2000" dirty="0" smtClean="0"/>
            <a:t>МКУ «</a:t>
          </a:r>
          <a:r>
            <a:rPr lang="ru-RU" sz="2000" dirty="0" err="1" smtClean="0"/>
            <a:t>УМПФКСиТ</a:t>
          </a:r>
          <a:r>
            <a:rPr lang="ru-RU" sz="2000" dirty="0" smtClean="0"/>
            <a:t>» </a:t>
          </a:r>
          <a:r>
            <a:rPr lang="ru-RU" sz="2000" dirty="0" err="1" smtClean="0"/>
            <a:t>Миньярского</a:t>
          </a:r>
          <a:r>
            <a:rPr lang="ru-RU" sz="2000" dirty="0" smtClean="0"/>
            <a:t> городского поселения</a:t>
          </a:r>
          <a:endParaRPr lang="ru-RU" sz="2000" dirty="0"/>
        </a:p>
      </dgm:t>
    </dgm:pt>
    <dgm:pt modelId="{D678A8A1-962C-4E88-8122-02970C179C52}" type="parTrans" cxnId="{AB4822DC-C9DC-4455-98B8-1C4AA45A4170}">
      <dgm:prSet/>
      <dgm:spPr/>
      <dgm:t>
        <a:bodyPr/>
        <a:lstStyle/>
        <a:p>
          <a:endParaRPr lang="ru-RU" sz="2000"/>
        </a:p>
      </dgm:t>
    </dgm:pt>
    <dgm:pt modelId="{4A2DFEE5-E335-4094-983F-FABD416C7CFB}" type="sibTrans" cxnId="{AB4822DC-C9DC-4455-98B8-1C4AA45A4170}">
      <dgm:prSet/>
      <dgm:spPr/>
      <dgm:t>
        <a:bodyPr/>
        <a:lstStyle/>
        <a:p>
          <a:endParaRPr lang="ru-RU" sz="2000"/>
        </a:p>
      </dgm:t>
    </dgm:pt>
    <dgm:pt modelId="{8EB1BF77-51A8-4CBF-9A0D-B04DB8F51085}">
      <dgm:prSet phldrT="[Текст]" custT="1"/>
      <dgm:spPr/>
      <dgm:t>
        <a:bodyPr/>
        <a:lstStyle/>
        <a:p>
          <a:endParaRPr lang="ru-RU" sz="2000" dirty="0"/>
        </a:p>
      </dgm:t>
    </dgm:pt>
    <dgm:pt modelId="{EFA949C1-56D8-4CD6-9EA9-1F558B7525D9}" type="parTrans" cxnId="{21EB6F58-54FD-4D2F-92D3-5BB0B6D9DC91}">
      <dgm:prSet/>
      <dgm:spPr/>
      <dgm:t>
        <a:bodyPr/>
        <a:lstStyle/>
        <a:p>
          <a:endParaRPr lang="ru-RU" sz="2000"/>
        </a:p>
      </dgm:t>
    </dgm:pt>
    <dgm:pt modelId="{9EEA19AA-7059-4725-99F9-4755647E9A89}" type="sibTrans" cxnId="{21EB6F58-54FD-4D2F-92D3-5BB0B6D9DC91}">
      <dgm:prSet/>
      <dgm:spPr/>
      <dgm:t>
        <a:bodyPr/>
        <a:lstStyle/>
        <a:p>
          <a:endParaRPr lang="ru-RU" sz="2000"/>
        </a:p>
      </dgm:t>
    </dgm:pt>
    <dgm:pt modelId="{4B6D6594-D1AF-420C-AFA6-7706AF3A98AD}" type="pres">
      <dgm:prSet presAssocID="{6825AEA4-25FD-46EB-A57D-8479D4EEC6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AA0818-CF70-441B-818D-39AB960D96E5}" type="pres">
      <dgm:prSet presAssocID="{2C8A0992-BEE9-40EF-8932-9700C1FB7801}" presName="composite" presStyleCnt="0"/>
      <dgm:spPr/>
    </dgm:pt>
    <dgm:pt modelId="{4349FE1C-7BE5-4409-9520-5CA07850734B}" type="pres">
      <dgm:prSet presAssocID="{2C8A0992-BEE9-40EF-8932-9700C1FB7801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F157F-F2F0-45B1-8174-FD96969CACDC}" type="pres">
      <dgm:prSet presAssocID="{2C8A0992-BEE9-40EF-8932-9700C1FB7801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6AC7C-D12F-4E0C-B608-5E0F47F1BBE1}" type="pres">
      <dgm:prSet presAssocID="{937E129A-8D72-42E0-AED2-B3738A52F151}" presName="sp" presStyleCnt="0"/>
      <dgm:spPr/>
    </dgm:pt>
    <dgm:pt modelId="{96D490F9-462C-49B5-88BD-C5752DF44D85}" type="pres">
      <dgm:prSet presAssocID="{532A4D51-F26B-4527-ADDD-1D590CDDE77C}" presName="composite" presStyleCnt="0"/>
      <dgm:spPr/>
    </dgm:pt>
    <dgm:pt modelId="{C3809A5C-CBFB-41AD-967A-0EAD64E9CDD9}" type="pres">
      <dgm:prSet presAssocID="{532A4D51-F26B-4527-ADDD-1D590CDDE77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7C0A8-282E-4787-AD46-F15144B0B5BB}" type="pres">
      <dgm:prSet presAssocID="{532A4D51-F26B-4527-ADDD-1D590CDDE77C}" presName="descendantText" presStyleLbl="alignAcc1" presStyleIdx="1" presStyleCnt="6" custScaleY="136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1E4FC-947F-4ED8-9E34-C2EAF5291ABD}" type="pres">
      <dgm:prSet presAssocID="{9636236F-3731-431B-AF79-8EF7DEDF88A3}" presName="sp" presStyleCnt="0"/>
      <dgm:spPr/>
    </dgm:pt>
    <dgm:pt modelId="{238CEC9A-6A4E-4F75-8DDF-405BBB8C4446}" type="pres">
      <dgm:prSet presAssocID="{EE6143CA-37C5-4D49-915C-7600F0B8A67A}" presName="composite" presStyleCnt="0"/>
      <dgm:spPr/>
    </dgm:pt>
    <dgm:pt modelId="{76BC0052-5A47-42AC-8290-78ABF6C99F0E}" type="pres">
      <dgm:prSet presAssocID="{EE6143CA-37C5-4D49-915C-7600F0B8A67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55891-2B40-49AF-8A2F-6A8C0E4FFD01}" type="pres">
      <dgm:prSet presAssocID="{EE6143CA-37C5-4D49-915C-7600F0B8A67A}" presName="descendantText" presStyleLbl="alignAcc1" presStyleIdx="2" presStyleCnt="6" custScaleY="136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BEC43-6E40-4C26-A803-BCE05D8D9651}" type="pres">
      <dgm:prSet presAssocID="{2104BBD8-5FBF-4D2B-BE11-EBEB0A405D1A}" presName="sp" presStyleCnt="0"/>
      <dgm:spPr/>
    </dgm:pt>
    <dgm:pt modelId="{F837BC57-AE80-4FC8-B236-453091A60E1B}" type="pres">
      <dgm:prSet presAssocID="{6A68A2D2-6621-4E8E-AE8D-CD96148A4503}" presName="composite" presStyleCnt="0"/>
      <dgm:spPr/>
    </dgm:pt>
    <dgm:pt modelId="{B52E9890-AD49-4773-B630-99A5FE266C18}" type="pres">
      <dgm:prSet presAssocID="{6A68A2D2-6621-4E8E-AE8D-CD96148A450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AAD75-729C-4342-9A96-1A331FDA4C5C}" type="pres">
      <dgm:prSet presAssocID="{6A68A2D2-6621-4E8E-AE8D-CD96148A450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3C637-CD7A-4F0A-AD08-C548CB022E6A}" type="pres">
      <dgm:prSet presAssocID="{DEA20A14-06DB-4ECA-8652-2FAADFCA6339}" presName="sp" presStyleCnt="0"/>
      <dgm:spPr/>
    </dgm:pt>
    <dgm:pt modelId="{BAB9E41C-CCFA-45F2-A20D-1DAF4E3BE38E}" type="pres">
      <dgm:prSet presAssocID="{E0340852-1CD8-4404-81DB-192F99471245}" presName="composite" presStyleCnt="0"/>
      <dgm:spPr/>
    </dgm:pt>
    <dgm:pt modelId="{E04958B0-16CE-445A-BA38-267D8625B8F5}" type="pres">
      <dgm:prSet presAssocID="{E0340852-1CD8-4404-81DB-192F9947124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21FA8-F5E1-4306-9043-605FA41EE942}" type="pres">
      <dgm:prSet presAssocID="{E0340852-1CD8-4404-81DB-192F99471245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49D7F-037A-404C-8F2F-8EA062E6E033}" type="pres">
      <dgm:prSet presAssocID="{B0D16F07-42CA-4318-B149-046CE2D11E60}" presName="sp" presStyleCnt="0"/>
      <dgm:spPr/>
    </dgm:pt>
    <dgm:pt modelId="{E3E6F5A4-A8C8-40DF-8CF8-353E08BC1A94}" type="pres">
      <dgm:prSet presAssocID="{8EB1BF77-51A8-4CBF-9A0D-B04DB8F51085}" presName="composite" presStyleCnt="0"/>
      <dgm:spPr/>
    </dgm:pt>
    <dgm:pt modelId="{5E933066-F43A-49CA-B9F5-94A6DA5313B8}" type="pres">
      <dgm:prSet presAssocID="{8EB1BF77-51A8-4CBF-9A0D-B04DB8F5108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9AAC6-32AF-443E-952B-CF5983BE4DF9}" type="pres">
      <dgm:prSet presAssocID="{8EB1BF77-51A8-4CBF-9A0D-B04DB8F51085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738F9F-E12D-4E1B-AEED-327D9A760598}" type="presOf" srcId="{E7B83D8A-F6AF-4C5F-8CD4-A29F3C41FFD5}" destId="{8D89AAC6-32AF-443E-952B-CF5983BE4DF9}" srcOrd="0" destOrd="0" presId="urn:microsoft.com/office/officeart/2005/8/layout/chevron2"/>
    <dgm:cxn modelId="{3994F91C-91C3-4445-829D-2072AEBF5AF9}" srcId="{E0340852-1CD8-4404-81DB-192F99471245}" destId="{53B21140-1D52-46F2-9AC4-E0C92486845F}" srcOrd="0" destOrd="0" parTransId="{81FF7743-3704-41ED-86E1-6252952DA6D1}" sibTransId="{B1016635-E1E7-4154-BFE5-CED15B3D53DA}"/>
    <dgm:cxn modelId="{EC19B2F0-A507-42EC-84DA-921C93D167CB}" srcId="{6825AEA4-25FD-46EB-A57D-8479D4EEC6DB}" destId="{2C8A0992-BEE9-40EF-8932-9700C1FB7801}" srcOrd="0" destOrd="0" parTransId="{1FC2C31A-6000-47F1-92AE-3385091E7FAE}" sibTransId="{937E129A-8D72-42E0-AED2-B3738A52F151}"/>
    <dgm:cxn modelId="{414375E7-1AE5-444C-86FC-8AB47FB8FA80}" srcId="{6825AEA4-25FD-46EB-A57D-8479D4EEC6DB}" destId="{EE6143CA-37C5-4D49-915C-7600F0B8A67A}" srcOrd="2" destOrd="0" parTransId="{79A6083F-C20B-4CCE-8F6A-CB1691DE79EC}" sibTransId="{2104BBD8-5FBF-4D2B-BE11-EBEB0A405D1A}"/>
    <dgm:cxn modelId="{4658D629-747C-4CD5-A824-06A7C8F21ACF}" type="presOf" srcId="{EE6143CA-37C5-4D49-915C-7600F0B8A67A}" destId="{76BC0052-5A47-42AC-8290-78ABF6C99F0E}" srcOrd="0" destOrd="0" presId="urn:microsoft.com/office/officeart/2005/8/layout/chevron2"/>
    <dgm:cxn modelId="{2C947007-5D7C-47FA-81B9-8BFADFC0D2A9}" type="presOf" srcId="{DD6A94A0-B722-419E-9532-8404D9007CF2}" destId="{AF755891-2B40-49AF-8A2F-6A8C0E4FFD01}" srcOrd="0" destOrd="0" presId="urn:microsoft.com/office/officeart/2005/8/layout/chevron2"/>
    <dgm:cxn modelId="{CF550949-410A-41C2-8E71-C35BD810227E}" srcId="{EE6143CA-37C5-4D49-915C-7600F0B8A67A}" destId="{DD6A94A0-B722-419E-9532-8404D9007CF2}" srcOrd="0" destOrd="0" parTransId="{CE6526D4-8C84-4251-A90E-08F8ED4F015E}" sibTransId="{F358BC68-D930-470A-8C25-B031AD15C58A}"/>
    <dgm:cxn modelId="{C865006C-F4AE-4800-B12D-BE8A8955C8D9}" srcId="{6A68A2D2-6621-4E8E-AE8D-CD96148A4503}" destId="{8148348A-7A8A-4410-9364-D6B81956C4A1}" srcOrd="0" destOrd="0" parTransId="{42A02C25-CCDF-4BBA-B3AB-BFFB14CDEDD9}" sibTransId="{75258DF7-220C-47A9-A2F2-108AC712D734}"/>
    <dgm:cxn modelId="{410AD032-03CB-4279-BB05-5B0958D7825A}" type="presOf" srcId="{6A68A2D2-6621-4E8E-AE8D-CD96148A4503}" destId="{B52E9890-AD49-4773-B630-99A5FE266C18}" srcOrd="0" destOrd="0" presId="urn:microsoft.com/office/officeart/2005/8/layout/chevron2"/>
    <dgm:cxn modelId="{D7F2AA21-0284-4BC1-8BDB-150CC8561873}" type="presOf" srcId="{8EB1BF77-51A8-4CBF-9A0D-B04DB8F51085}" destId="{5E933066-F43A-49CA-B9F5-94A6DA5313B8}" srcOrd="0" destOrd="0" presId="urn:microsoft.com/office/officeart/2005/8/layout/chevron2"/>
    <dgm:cxn modelId="{EDB5AEBF-4F58-4F4F-AF0C-43A9D3432B6B}" srcId="{6825AEA4-25FD-46EB-A57D-8479D4EEC6DB}" destId="{6A68A2D2-6621-4E8E-AE8D-CD96148A4503}" srcOrd="3" destOrd="0" parTransId="{64813FBA-80F1-4BF2-A1AC-5C3F8118C447}" sibTransId="{DEA20A14-06DB-4ECA-8652-2FAADFCA6339}"/>
    <dgm:cxn modelId="{21EB6F58-54FD-4D2F-92D3-5BB0B6D9DC91}" srcId="{6825AEA4-25FD-46EB-A57D-8479D4EEC6DB}" destId="{8EB1BF77-51A8-4CBF-9A0D-B04DB8F51085}" srcOrd="5" destOrd="0" parTransId="{EFA949C1-56D8-4CD6-9EA9-1F558B7525D9}" sibTransId="{9EEA19AA-7059-4725-99F9-4755647E9A89}"/>
    <dgm:cxn modelId="{DD77BB6E-1B40-45D8-930B-E9A8B5D3AD27}" srcId="{2C8A0992-BEE9-40EF-8932-9700C1FB7801}" destId="{A57C7E56-4820-4811-A885-AC7EA79A0553}" srcOrd="0" destOrd="0" parTransId="{AE327CAC-27CA-4945-9C0A-B0601939C0DC}" sibTransId="{5C82D12B-26DE-4B63-81A6-9988DBB22BC4}"/>
    <dgm:cxn modelId="{AB4822DC-C9DC-4455-98B8-1C4AA45A4170}" srcId="{8EB1BF77-51A8-4CBF-9A0D-B04DB8F51085}" destId="{E7B83D8A-F6AF-4C5F-8CD4-A29F3C41FFD5}" srcOrd="0" destOrd="0" parTransId="{D678A8A1-962C-4E88-8122-02970C179C52}" sibTransId="{4A2DFEE5-E335-4094-983F-FABD416C7CFB}"/>
    <dgm:cxn modelId="{201D7BBD-DDE4-493A-8B99-1A6700693BB4}" srcId="{532A4D51-F26B-4527-ADDD-1D590CDDE77C}" destId="{96A0ABEB-6984-4054-A9D5-1267785B7072}" srcOrd="0" destOrd="0" parTransId="{119A5054-75E1-4902-A78C-5518AAD719E6}" sibTransId="{AF2215AA-A6B1-4D93-9F26-F2DA1BEE97E8}"/>
    <dgm:cxn modelId="{CC434B76-C0E0-4582-B96B-8FA21CD03FCB}" type="presOf" srcId="{8148348A-7A8A-4410-9364-D6B81956C4A1}" destId="{CA8AAD75-729C-4342-9A96-1A331FDA4C5C}" srcOrd="0" destOrd="0" presId="urn:microsoft.com/office/officeart/2005/8/layout/chevron2"/>
    <dgm:cxn modelId="{051C029B-212E-4B26-8474-8030982FBAB2}" srcId="{6825AEA4-25FD-46EB-A57D-8479D4EEC6DB}" destId="{532A4D51-F26B-4527-ADDD-1D590CDDE77C}" srcOrd="1" destOrd="0" parTransId="{9DC194B5-7AD7-46B7-B9CB-F1747EC7B59A}" sibTransId="{9636236F-3731-431B-AF79-8EF7DEDF88A3}"/>
    <dgm:cxn modelId="{69525E6C-A0D7-497D-9CA2-DCA096A19DA4}" type="presOf" srcId="{2C8A0992-BEE9-40EF-8932-9700C1FB7801}" destId="{4349FE1C-7BE5-4409-9520-5CA07850734B}" srcOrd="0" destOrd="0" presId="urn:microsoft.com/office/officeart/2005/8/layout/chevron2"/>
    <dgm:cxn modelId="{FF817ADD-581B-4C38-BEC2-FE3EEBE71D32}" type="presOf" srcId="{6825AEA4-25FD-46EB-A57D-8479D4EEC6DB}" destId="{4B6D6594-D1AF-420C-AFA6-7706AF3A98AD}" srcOrd="0" destOrd="0" presId="urn:microsoft.com/office/officeart/2005/8/layout/chevron2"/>
    <dgm:cxn modelId="{DA7355A9-DF9F-4F51-9337-D0C977AF5A40}" type="presOf" srcId="{96A0ABEB-6984-4054-A9D5-1267785B7072}" destId="{FE57C0A8-282E-4787-AD46-F15144B0B5BB}" srcOrd="0" destOrd="0" presId="urn:microsoft.com/office/officeart/2005/8/layout/chevron2"/>
    <dgm:cxn modelId="{72214D2F-3C18-4C34-A173-187EC0086933}" type="presOf" srcId="{E0340852-1CD8-4404-81DB-192F99471245}" destId="{E04958B0-16CE-445A-BA38-267D8625B8F5}" srcOrd="0" destOrd="0" presId="urn:microsoft.com/office/officeart/2005/8/layout/chevron2"/>
    <dgm:cxn modelId="{8249D49B-1C4D-4DC6-A6E2-63D96216237D}" srcId="{6825AEA4-25FD-46EB-A57D-8479D4EEC6DB}" destId="{E0340852-1CD8-4404-81DB-192F99471245}" srcOrd="4" destOrd="0" parTransId="{33B5590D-A6A7-403D-BB83-B63D33F3A8D7}" sibTransId="{B0D16F07-42CA-4318-B149-046CE2D11E60}"/>
    <dgm:cxn modelId="{77696811-71F7-499D-BE41-DEC2146A20F6}" type="presOf" srcId="{53B21140-1D52-46F2-9AC4-E0C92486845F}" destId="{5BF21FA8-F5E1-4306-9043-605FA41EE942}" srcOrd="0" destOrd="0" presId="urn:microsoft.com/office/officeart/2005/8/layout/chevron2"/>
    <dgm:cxn modelId="{7460ADEB-5C4A-4A04-BC5E-9A617E30AD9B}" type="presOf" srcId="{A57C7E56-4820-4811-A885-AC7EA79A0553}" destId="{848F157F-F2F0-45B1-8174-FD96969CACDC}" srcOrd="0" destOrd="0" presId="urn:microsoft.com/office/officeart/2005/8/layout/chevron2"/>
    <dgm:cxn modelId="{C830D334-BD23-4183-8DF5-0874477DDD7A}" type="presOf" srcId="{532A4D51-F26B-4527-ADDD-1D590CDDE77C}" destId="{C3809A5C-CBFB-41AD-967A-0EAD64E9CDD9}" srcOrd="0" destOrd="0" presId="urn:microsoft.com/office/officeart/2005/8/layout/chevron2"/>
    <dgm:cxn modelId="{8A1CE4DF-2DA6-4401-B5BE-AD37F292E831}" type="presParOf" srcId="{4B6D6594-D1AF-420C-AFA6-7706AF3A98AD}" destId="{03AA0818-CF70-441B-818D-39AB960D96E5}" srcOrd="0" destOrd="0" presId="urn:microsoft.com/office/officeart/2005/8/layout/chevron2"/>
    <dgm:cxn modelId="{607AE2DC-AF6C-40D0-81C8-45CD542460E3}" type="presParOf" srcId="{03AA0818-CF70-441B-818D-39AB960D96E5}" destId="{4349FE1C-7BE5-4409-9520-5CA07850734B}" srcOrd="0" destOrd="0" presId="urn:microsoft.com/office/officeart/2005/8/layout/chevron2"/>
    <dgm:cxn modelId="{23753621-199C-46C2-86A0-2828B2F0A2B7}" type="presParOf" srcId="{03AA0818-CF70-441B-818D-39AB960D96E5}" destId="{848F157F-F2F0-45B1-8174-FD96969CACDC}" srcOrd="1" destOrd="0" presId="urn:microsoft.com/office/officeart/2005/8/layout/chevron2"/>
    <dgm:cxn modelId="{A3209209-FBE6-41BC-BE00-ED7B5E357EA0}" type="presParOf" srcId="{4B6D6594-D1AF-420C-AFA6-7706AF3A98AD}" destId="{7AD6AC7C-D12F-4E0C-B608-5E0F47F1BBE1}" srcOrd="1" destOrd="0" presId="urn:microsoft.com/office/officeart/2005/8/layout/chevron2"/>
    <dgm:cxn modelId="{AC90454D-AFEE-491F-ADDF-686D35867B88}" type="presParOf" srcId="{4B6D6594-D1AF-420C-AFA6-7706AF3A98AD}" destId="{96D490F9-462C-49B5-88BD-C5752DF44D85}" srcOrd="2" destOrd="0" presId="urn:microsoft.com/office/officeart/2005/8/layout/chevron2"/>
    <dgm:cxn modelId="{E84F5230-04A3-429D-A142-D40C267F8A40}" type="presParOf" srcId="{96D490F9-462C-49B5-88BD-C5752DF44D85}" destId="{C3809A5C-CBFB-41AD-967A-0EAD64E9CDD9}" srcOrd="0" destOrd="0" presId="urn:microsoft.com/office/officeart/2005/8/layout/chevron2"/>
    <dgm:cxn modelId="{CBA6C710-D456-4459-978A-3C59FCCF640E}" type="presParOf" srcId="{96D490F9-462C-49B5-88BD-C5752DF44D85}" destId="{FE57C0A8-282E-4787-AD46-F15144B0B5BB}" srcOrd="1" destOrd="0" presId="urn:microsoft.com/office/officeart/2005/8/layout/chevron2"/>
    <dgm:cxn modelId="{C19478E0-8CDE-4A75-A46E-79BBD2DA838C}" type="presParOf" srcId="{4B6D6594-D1AF-420C-AFA6-7706AF3A98AD}" destId="{1931E4FC-947F-4ED8-9E34-C2EAF5291ABD}" srcOrd="3" destOrd="0" presId="urn:microsoft.com/office/officeart/2005/8/layout/chevron2"/>
    <dgm:cxn modelId="{14070484-31E1-49CC-8AA2-33DE44E23642}" type="presParOf" srcId="{4B6D6594-D1AF-420C-AFA6-7706AF3A98AD}" destId="{238CEC9A-6A4E-4F75-8DDF-405BBB8C4446}" srcOrd="4" destOrd="0" presId="urn:microsoft.com/office/officeart/2005/8/layout/chevron2"/>
    <dgm:cxn modelId="{1CA39A43-E6B0-4E54-92C2-F75953A21482}" type="presParOf" srcId="{238CEC9A-6A4E-4F75-8DDF-405BBB8C4446}" destId="{76BC0052-5A47-42AC-8290-78ABF6C99F0E}" srcOrd="0" destOrd="0" presId="urn:microsoft.com/office/officeart/2005/8/layout/chevron2"/>
    <dgm:cxn modelId="{9BFC32B8-923C-435F-AD16-1BF25C8B01D3}" type="presParOf" srcId="{238CEC9A-6A4E-4F75-8DDF-405BBB8C4446}" destId="{AF755891-2B40-49AF-8A2F-6A8C0E4FFD01}" srcOrd="1" destOrd="0" presId="urn:microsoft.com/office/officeart/2005/8/layout/chevron2"/>
    <dgm:cxn modelId="{6D0D2D35-1CD8-4F87-89CD-BD584DA640A6}" type="presParOf" srcId="{4B6D6594-D1AF-420C-AFA6-7706AF3A98AD}" destId="{D2DBEC43-6E40-4C26-A803-BCE05D8D9651}" srcOrd="5" destOrd="0" presId="urn:microsoft.com/office/officeart/2005/8/layout/chevron2"/>
    <dgm:cxn modelId="{A3183D60-A954-46AB-9E26-39A16621205E}" type="presParOf" srcId="{4B6D6594-D1AF-420C-AFA6-7706AF3A98AD}" destId="{F837BC57-AE80-4FC8-B236-453091A60E1B}" srcOrd="6" destOrd="0" presId="urn:microsoft.com/office/officeart/2005/8/layout/chevron2"/>
    <dgm:cxn modelId="{A11F892C-EB9D-4983-8949-A54CEFD3A0B3}" type="presParOf" srcId="{F837BC57-AE80-4FC8-B236-453091A60E1B}" destId="{B52E9890-AD49-4773-B630-99A5FE266C18}" srcOrd="0" destOrd="0" presId="urn:microsoft.com/office/officeart/2005/8/layout/chevron2"/>
    <dgm:cxn modelId="{EAC40443-1CE9-4AB2-9EA4-B26BF26F422B}" type="presParOf" srcId="{F837BC57-AE80-4FC8-B236-453091A60E1B}" destId="{CA8AAD75-729C-4342-9A96-1A331FDA4C5C}" srcOrd="1" destOrd="0" presId="urn:microsoft.com/office/officeart/2005/8/layout/chevron2"/>
    <dgm:cxn modelId="{D588D903-7F80-4872-B8AC-1315A399016D}" type="presParOf" srcId="{4B6D6594-D1AF-420C-AFA6-7706AF3A98AD}" destId="{E9A3C637-CD7A-4F0A-AD08-C548CB022E6A}" srcOrd="7" destOrd="0" presId="urn:microsoft.com/office/officeart/2005/8/layout/chevron2"/>
    <dgm:cxn modelId="{63925B4A-FA9C-45E0-AF11-C2F07B53F975}" type="presParOf" srcId="{4B6D6594-D1AF-420C-AFA6-7706AF3A98AD}" destId="{BAB9E41C-CCFA-45F2-A20D-1DAF4E3BE38E}" srcOrd="8" destOrd="0" presId="urn:microsoft.com/office/officeart/2005/8/layout/chevron2"/>
    <dgm:cxn modelId="{D8CFAA0A-6AEB-48D2-97DE-AAB5D9C9A2F1}" type="presParOf" srcId="{BAB9E41C-CCFA-45F2-A20D-1DAF4E3BE38E}" destId="{E04958B0-16CE-445A-BA38-267D8625B8F5}" srcOrd="0" destOrd="0" presId="urn:microsoft.com/office/officeart/2005/8/layout/chevron2"/>
    <dgm:cxn modelId="{88E8F435-71A1-4C33-A02F-037C315C74B0}" type="presParOf" srcId="{BAB9E41C-CCFA-45F2-A20D-1DAF4E3BE38E}" destId="{5BF21FA8-F5E1-4306-9043-605FA41EE942}" srcOrd="1" destOrd="0" presId="urn:microsoft.com/office/officeart/2005/8/layout/chevron2"/>
    <dgm:cxn modelId="{F328092D-71F1-4775-B6C8-0A305A23A041}" type="presParOf" srcId="{4B6D6594-D1AF-420C-AFA6-7706AF3A98AD}" destId="{06349D7F-037A-404C-8F2F-8EA062E6E033}" srcOrd="9" destOrd="0" presId="urn:microsoft.com/office/officeart/2005/8/layout/chevron2"/>
    <dgm:cxn modelId="{31506B0F-A8F2-4911-BEAD-F2EBED7F480F}" type="presParOf" srcId="{4B6D6594-D1AF-420C-AFA6-7706AF3A98AD}" destId="{E3E6F5A4-A8C8-40DF-8CF8-353E08BC1A94}" srcOrd="10" destOrd="0" presId="urn:microsoft.com/office/officeart/2005/8/layout/chevron2"/>
    <dgm:cxn modelId="{E9AA2E54-037E-41F6-B7F8-A16D9512E909}" type="presParOf" srcId="{E3E6F5A4-A8C8-40DF-8CF8-353E08BC1A94}" destId="{5E933066-F43A-49CA-B9F5-94A6DA5313B8}" srcOrd="0" destOrd="0" presId="urn:microsoft.com/office/officeart/2005/8/layout/chevron2"/>
    <dgm:cxn modelId="{1ABB711C-BDA3-4F3D-861D-429513FE9DC1}" type="presParOf" srcId="{E3E6F5A4-A8C8-40DF-8CF8-353E08BC1A94}" destId="{8D89AAC6-32AF-443E-952B-CF5983BE4D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408ABD-B4D9-460B-9E3D-A9CB5D48338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36002DC-6348-494E-94D4-88A353910CDA}">
      <dgm:prSet phldrT="[Текст]" custT="1"/>
      <dgm:spPr/>
      <dgm:t>
        <a:bodyPr/>
        <a:lstStyle/>
        <a:p>
          <a:r>
            <a:rPr lang="ru-RU" sz="1800" dirty="0" smtClean="0"/>
            <a:t>МКУК «ЦБС АМР»</a:t>
          </a:r>
          <a:endParaRPr lang="ru-RU" sz="1800" dirty="0"/>
        </a:p>
      </dgm:t>
    </dgm:pt>
    <dgm:pt modelId="{7050461C-73C9-4D90-A193-6EE1E3695965}" type="parTrans" cxnId="{E28F0087-615C-445F-8B1C-9149A2E25E03}">
      <dgm:prSet/>
      <dgm:spPr/>
      <dgm:t>
        <a:bodyPr/>
        <a:lstStyle/>
        <a:p>
          <a:endParaRPr lang="ru-RU" sz="1800"/>
        </a:p>
      </dgm:t>
    </dgm:pt>
    <dgm:pt modelId="{859940AA-D087-4881-B502-112AE144848E}" type="sibTrans" cxnId="{E28F0087-615C-445F-8B1C-9149A2E25E03}">
      <dgm:prSet/>
      <dgm:spPr/>
      <dgm:t>
        <a:bodyPr/>
        <a:lstStyle/>
        <a:p>
          <a:endParaRPr lang="ru-RU" sz="1800"/>
        </a:p>
      </dgm:t>
    </dgm:pt>
    <dgm:pt modelId="{26EF4449-1394-4149-8CC8-4D2B53876EA6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 22 библиотеки 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3FD98DD4-6238-472F-A71A-6165738B3DCB}" type="parTrans" cxnId="{B299BACF-DCF8-4C46-B71A-3937BF049021}">
      <dgm:prSet/>
      <dgm:spPr/>
      <dgm:t>
        <a:bodyPr/>
        <a:lstStyle/>
        <a:p>
          <a:endParaRPr lang="ru-RU" sz="1800"/>
        </a:p>
      </dgm:t>
    </dgm:pt>
    <dgm:pt modelId="{56088920-B06F-4026-94ED-469F119E1AFC}" type="sibTrans" cxnId="{B299BACF-DCF8-4C46-B71A-3937BF049021}">
      <dgm:prSet/>
      <dgm:spPr/>
      <dgm:t>
        <a:bodyPr/>
        <a:lstStyle/>
        <a:p>
          <a:endParaRPr lang="ru-RU" sz="1800"/>
        </a:p>
      </dgm:t>
    </dgm:pt>
    <dgm:pt modelId="{F3FF8ED9-A1CF-4D7A-B5DF-34A9FEC57F97}">
      <dgm:prSet phldrT="[Текст]" custT="1"/>
      <dgm:spPr/>
      <dgm:t>
        <a:bodyPr/>
        <a:lstStyle/>
        <a:p>
          <a:r>
            <a:rPr lang="ru-RU" sz="1800" dirty="0" smtClean="0"/>
            <a:t>МКУ «СКО АМР»</a:t>
          </a:r>
          <a:endParaRPr lang="ru-RU" sz="1800" dirty="0"/>
        </a:p>
      </dgm:t>
    </dgm:pt>
    <dgm:pt modelId="{0C6E0B3F-F435-4123-AF5A-D7D9CDCA49CB}" type="parTrans" cxnId="{2E2A81E1-A89F-475A-B9BD-B6EC0C000C95}">
      <dgm:prSet/>
      <dgm:spPr/>
      <dgm:t>
        <a:bodyPr/>
        <a:lstStyle/>
        <a:p>
          <a:endParaRPr lang="ru-RU" sz="1800"/>
        </a:p>
      </dgm:t>
    </dgm:pt>
    <dgm:pt modelId="{D88642C7-286E-42D2-8982-EAE716E8D109}" type="sibTrans" cxnId="{2E2A81E1-A89F-475A-B9BD-B6EC0C000C95}">
      <dgm:prSet/>
      <dgm:spPr/>
      <dgm:t>
        <a:bodyPr/>
        <a:lstStyle/>
        <a:p>
          <a:endParaRPr lang="ru-RU" sz="1800"/>
        </a:p>
      </dgm:t>
    </dgm:pt>
    <dgm:pt modelId="{95B6BDA7-8686-4E8A-B67E-A7068712905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10 клубных учреждений 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32804293-BB84-458A-8B18-F924EB89A429}" type="parTrans" cxnId="{05125AE1-B33F-4DF5-9498-B0F3F5593610}">
      <dgm:prSet/>
      <dgm:spPr/>
      <dgm:t>
        <a:bodyPr/>
        <a:lstStyle/>
        <a:p>
          <a:endParaRPr lang="ru-RU" sz="1800"/>
        </a:p>
      </dgm:t>
    </dgm:pt>
    <dgm:pt modelId="{1D157C9F-EE89-49F9-8DE8-221527486434}" type="sibTrans" cxnId="{05125AE1-B33F-4DF5-9498-B0F3F5593610}">
      <dgm:prSet/>
      <dgm:spPr/>
      <dgm:t>
        <a:bodyPr/>
        <a:lstStyle/>
        <a:p>
          <a:endParaRPr lang="ru-RU" sz="1800"/>
        </a:p>
      </dgm:t>
    </dgm:pt>
    <dgm:pt modelId="{7995582E-AE2C-4DEA-B384-1B0491BAEFD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МБУ ДО «</a:t>
          </a:r>
          <a:r>
            <a:rPr lang="ru-RU" sz="1600" dirty="0" err="1" smtClean="0">
              <a:solidFill>
                <a:schemeClr val="tx2">
                  <a:lumMod val="50000"/>
                </a:schemeClr>
              </a:solidFill>
            </a:rPr>
            <a:t>Ашинская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 детская школа искусств»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D3F7B6CC-6BEF-45C3-A468-11CDE3EF1209}" type="parTrans" cxnId="{7870A0B0-776A-4261-8B74-81B641AAE70A}">
      <dgm:prSet/>
      <dgm:spPr/>
      <dgm:t>
        <a:bodyPr/>
        <a:lstStyle/>
        <a:p>
          <a:endParaRPr lang="ru-RU" sz="1800"/>
        </a:p>
      </dgm:t>
    </dgm:pt>
    <dgm:pt modelId="{58210ABE-6812-4587-ACBA-C54E1FCD6000}" type="sibTrans" cxnId="{7870A0B0-776A-4261-8B74-81B641AAE70A}">
      <dgm:prSet/>
      <dgm:spPr/>
      <dgm:t>
        <a:bodyPr/>
        <a:lstStyle/>
        <a:p>
          <a:endParaRPr lang="ru-RU" sz="1800"/>
        </a:p>
      </dgm:t>
    </dgm:pt>
    <dgm:pt modelId="{700E2E2A-FFA9-4CDC-9C44-915C9264EA22}">
      <dgm:prSet phldrT="[Текст]" custT="1"/>
      <dgm:spPr/>
      <dgm:t>
        <a:bodyPr/>
        <a:lstStyle/>
        <a:p>
          <a:r>
            <a:rPr lang="ru-RU" sz="1800" dirty="0" smtClean="0"/>
            <a:t>Школы искусств</a:t>
          </a:r>
          <a:endParaRPr lang="ru-RU" sz="1800" dirty="0"/>
        </a:p>
      </dgm:t>
    </dgm:pt>
    <dgm:pt modelId="{2A0EF14C-4CC2-4693-BD8C-2B147345E3C1}" type="parTrans" cxnId="{FF8CD528-676F-4C9C-AA9A-F406BDDE3324}">
      <dgm:prSet/>
      <dgm:spPr/>
      <dgm:t>
        <a:bodyPr/>
        <a:lstStyle/>
        <a:p>
          <a:endParaRPr lang="ru-RU" sz="1800"/>
        </a:p>
      </dgm:t>
    </dgm:pt>
    <dgm:pt modelId="{EA214F85-F5F2-4969-8B78-D7365EE0C3FA}" type="sibTrans" cxnId="{FF8CD528-676F-4C9C-AA9A-F406BDDE3324}">
      <dgm:prSet/>
      <dgm:spPr/>
      <dgm:t>
        <a:bodyPr/>
        <a:lstStyle/>
        <a:p>
          <a:endParaRPr lang="ru-RU" sz="1800"/>
        </a:p>
      </dgm:t>
    </dgm:pt>
    <dgm:pt modelId="{FF4B7F53-6C55-4B97-8C00-24E5CB56B26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МБУ ДО «</a:t>
          </a:r>
          <a:r>
            <a:rPr lang="ru-RU" sz="1600" dirty="0" err="1" smtClean="0">
              <a:solidFill>
                <a:schemeClr val="tx2">
                  <a:lumMod val="50000"/>
                </a:schemeClr>
              </a:solidFill>
            </a:rPr>
            <a:t>Миньярская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 детская школа искусств»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3809BF5C-669F-4DA7-9EF3-B21954859CD2}" type="parTrans" cxnId="{30582CAD-CE02-4EBF-B330-42C4B68A0079}">
      <dgm:prSet/>
      <dgm:spPr/>
      <dgm:t>
        <a:bodyPr/>
        <a:lstStyle/>
        <a:p>
          <a:endParaRPr lang="ru-RU" sz="1800"/>
        </a:p>
      </dgm:t>
    </dgm:pt>
    <dgm:pt modelId="{1FC4B28C-B523-436F-AEE3-61EBE68B6D99}" type="sibTrans" cxnId="{30582CAD-CE02-4EBF-B330-42C4B68A0079}">
      <dgm:prSet/>
      <dgm:spPr/>
      <dgm:t>
        <a:bodyPr/>
        <a:lstStyle/>
        <a:p>
          <a:endParaRPr lang="ru-RU" sz="1800"/>
        </a:p>
      </dgm:t>
    </dgm:pt>
    <dgm:pt modelId="{241235AB-00A6-4095-B8D5-8D927CD4532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МБУ ДО «</a:t>
          </a:r>
          <a:r>
            <a:rPr lang="ru-RU" sz="1600" dirty="0" err="1" smtClean="0">
              <a:solidFill>
                <a:schemeClr val="tx2">
                  <a:lumMod val="50000"/>
                </a:schemeClr>
              </a:solidFill>
            </a:rPr>
            <a:t>Симская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 детская школа искусств»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6229C50E-C00D-4A64-BB5E-F709C030C89E}" type="parTrans" cxnId="{6552588F-9C9D-435B-B13C-694EA9E4BF38}">
      <dgm:prSet/>
      <dgm:spPr/>
      <dgm:t>
        <a:bodyPr/>
        <a:lstStyle/>
        <a:p>
          <a:endParaRPr lang="ru-RU" sz="1800"/>
        </a:p>
      </dgm:t>
    </dgm:pt>
    <dgm:pt modelId="{0CE33B04-E362-4253-B2BD-F8D4062DCC5F}" type="sibTrans" cxnId="{6552588F-9C9D-435B-B13C-694EA9E4BF38}">
      <dgm:prSet/>
      <dgm:spPr/>
      <dgm:t>
        <a:bodyPr/>
        <a:lstStyle/>
        <a:p>
          <a:endParaRPr lang="ru-RU" sz="1800"/>
        </a:p>
      </dgm:t>
    </dgm:pt>
    <dgm:pt modelId="{6C430C03-CD68-482E-8CF0-9700556950EE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МБУ ДО «Детская художественная школа»</a:t>
          </a:r>
          <a:endParaRPr lang="ru-RU" sz="1600" dirty="0">
            <a:solidFill>
              <a:schemeClr val="tx2">
                <a:lumMod val="50000"/>
              </a:schemeClr>
            </a:solidFill>
          </a:endParaRPr>
        </a:p>
      </dgm:t>
    </dgm:pt>
    <dgm:pt modelId="{BE3A17E8-B7D7-4300-95C6-9B7DEAD76B98}" type="parTrans" cxnId="{254DFE24-1C1C-4AD9-8BEA-762BE7F35016}">
      <dgm:prSet/>
      <dgm:spPr/>
      <dgm:t>
        <a:bodyPr/>
        <a:lstStyle/>
        <a:p>
          <a:endParaRPr lang="ru-RU" sz="1800"/>
        </a:p>
      </dgm:t>
    </dgm:pt>
    <dgm:pt modelId="{712E8B1E-1DD2-4308-9A41-A8AD357AA818}" type="sibTrans" cxnId="{254DFE24-1C1C-4AD9-8BEA-762BE7F35016}">
      <dgm:prSet/>
      <dgm:spPr/>
      <dgm:t>
        <a:bodyPr/>
        <a:lstStyle/>
        <a:p>
          <a:endParaRPr lang="ru-RU" sz="1800"/>
        </a:p>
      </dgm:t>
    </dgm:pt>
    <dgm:pt modelId="{9BA77D96-4DD7-4DDF-8444-E7830B9C6823}" type="pres">
      <dgm:prSet presAssocID="{92408ABD-B4D9-460B-9E3D-A9CB5D4833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57C7637-023A-488A-A0AD-C418324586BB}" type="pres">
      <dgm:prSet presAssocID="{236002DC-6348-494E-94D4-88A353910CDA}" presName="vertOne" presStyleCnt="0"/>
      <dgm:spPr/>
    </dgm:pt>
    <dgm:pt modelId="{BDA825F2-FBFC-433D-B1FC-A70BB5851C80}" type="pres">
      <dgm:prSet presAssocID="{236002DC-6348-494E-94D4-88A353910CDA}" presName="txOne" presStyleLbl="node0" presStyleIdx="0" presStyleCnt="3" custScaleY="132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1713FC-1772-4A61-B692-9A62F6C18756}" type="pres">
      <dgm:prSet presAssocID="{236002DC-6348-494E-94D4-88A353910CDA}" presName="parTransOne" presStyleCnt="0"/>
      <dgm:spPr/>
    </dgm:pt>
    <dgm:pt modelId="{B9598699-7838-4611-9F84-A7DFAE46EAB2}" type="pres">
      <dgm:prSet presAssocID="{236002DC-6348-494E-94D4-88A353910CDA}" presName="horzOne" presStyleCnt="0"/>
      <dgm:spPr/>
    </dgm:pt>
    <dgm:pt modelId="{11DC1B93-B2F2-497F-890B-67DA25D663FC}" type="pres">
      <dgm:prSet presAssocID="{26EF4449-1394-4149-8CC8-4D2B53876EA6}" presName="vertTwo" presStyleCnt="0"/>
      <dgm:spPr/>
    </dgm:pt>
    <dgm:pt modelId="{6D9A507B-5AF9-4EF2-AE2E-B6FE964B9F3A}" type="pres">
      <dgm:prSet presAssocID="{26EF4449-1394-4149-8CC8-4D2B53876EA6}" presName="txTwo" presStyleLbl="node2" presStyleIdx="0" presStyleCnt="6" custScaleY="97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6BF561-8475-4B73-BB6B-A777E97A7273}" type="pres">
      <dgm:prSet presAssocID="{26EF4449-1394-4149-8CC8-4D2B53876EA6}" presName="horzTwo" presStyleCnt="0"/>
      <dgm:spPr/>
    </dgm:pt>
    <dgm:pt modelId="{3649776B-D617-495D-8239-4B0F1D419009}" type="pres">
      <dgm:prSet presAssocID="{859940AA-D087-4881-B502-112AE144848E}" presName="sibSpaceOne" presStyleCnt="0"/>
      <dgm:spPr/>
    </dgm:pt>
    <dgm:pt modelId="{ABE0E50E-7752-4367-AF3F-45DA8C9A1D0D}" type="pres">
      <dgm:prSet presAssocID="{F3FF8ED9-A1CF-4D7A-B5DF-34A9FEC57F97}" presName="vertOne" presStyleCnt="0"/>
      <dgm:spPr/>
    </dgm:pt>
    <dgm:pt modelId="{1A6C450D-9FDE-4372-A526-01FE6189BD33}" type="pres">
      <dgm:prSet presAssocID="{F3FF8ED9-A1CF-4D7A-B5DF-34A9FEC57F97}" presName="txOne" presStyleLbl="node0" presStyleIdx="1" presStyleCnt="3" custScaleY="1323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B18A0F-E999-4F5D-AE6A-851E4450BCC9}" type="pres">
      <dgm:prSet presAssocID="{F3FF8ED9-A1CF-4D7A-B5DF-34A9FEC57F97}" presName="parTransOne" presStyleCnt="0"/>
      <dgm:spPr/>
    </dgm:pt>
    <dgm:pt modelId="{17F4CCD3-3779-4D5A-8CF1-25E36A99818B}" type="pres">
      <dgm:prSet presAssocID="{F3FF8ED9-A1CF-4D7A-B5DF-34A9FEC57F97}" presName="horzOne" presStyleCnt="0"/>
      <dgm:spPr/>
    </dgm:pt>
    <dgm:pt modelId="{CD830188-2871-4B97-A1E8-091835598A58}" type="pres">
      <dgm:prSet presAssocID="{95B6BDA7-8686-4E8A-B67E-A70687129053}" presName="vertTwo" presStyleCnt="0"/>
      <dgm:spPr/>
    </dgm:pt>
    <dgm:pt modelId="{0E57130B-ACE1-41B5-8333-72DD30367272}" type="pres">
      <dgm:prSet presAssocID="{95B6BDA7-8686-4E8A-B67E-A70687129053}" presName="txTwo" presStyleLbl="node2" presStyleIdx="1" presStyleCnt="6" custScaleY="973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908E1-8635-4360-BFE8-0FFA63467C37}" type="pres">
      <dgm:prSet presAssocID="{95B6BDA7-8686-4E8A-B67E-A70687129053}" presName="horzTwo" presStyleCnt="0"/>
      <dgm:spPr/>
    </dgm:pt>
    <dgm:pt modelId="{63E6EEE1-FA3E-41CA-BC63-8261A233D1EE}" type="pres">
      <dgm:prSet presAssocID="{D88642C7-286E-42D2-8982-EAE716E8D109}" presName="sibSpaceOne" presStyleCnt="0"/>
      <dgm:spPr/>
    </dgm:pt>
    <dgm:pt modelId="{F25A67DF-92D0-44AD-AC42-965A2BCD0AF5}" type="pres">
      <dgm:prSet presAssocID="{700E2E2A-FFA9-4CDC-9C44-915C9264EA22}" presName="vertOne" presStyleCnt="0"/>
      <dgm:spPr/>
    </dgm:pt>
    <dgm:pt modelId="{435F96CB-846F-4AF2-B4BD-A9CECD535A06}" type="pres">
      <dgm:prSet presAssocID="{700E2E2A-FFA9-4CDC-9C44-915C9264EA22}" presName="txOne" presStyleLbl="node0" presStyleIdx="2" presStyleCnt="3" custScaleY="71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559518-C14E-45AC-B55F-91FCB4B8644F}" type="pres">
      <dgm:prSet presAssocID="{700E2E2A-FFA9-4CDC-9C44-915C9264EA22}" presName="parTransOne" presStyleCnt="0"/>
      <dgm:spPr/>
    </dgm:pt>
    <dgm:pt modelId="{0C6E8D07-53EF-40B6-9F66-0AF2B6E41D30}" type="pres">
      <dgm:prSet presAssocID="{700E2E2A-FFA9-4CDC-9C44-915C9264EA22}" presName="horzOne" presStyleCnt="0"/>
      <dgm:spPr/>
    </dgm:pt>
    <dgm:pt modelId="{9F5C4D3E-5AD1-4E11-94B6-53DF00DC9F18}" type="pres">
      <dgm:prSet presAssocID="{7995582E-AE2C-4DEA-B384-1B0491BAEFDD}" presName="vertTwo" presStyleCnt="0"/>
      <dgm:spPr/>
    </dgm:pt>
    <dgm:pt modelId="{CC5D6F77-6BE2-4D3D-9FA1-41EBB9CBCD71}" type="pres">
      <dgm:prSet presAssocID="{7995582E-AE2C-4DEA-B384-1B0491BAEFDD}" presName="txTwo" presStyleLbl="node2" presStyleIdx="2" presStyleCnt="6" custScaleY="171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BD2BA2-3B23-4371-B0C4-D6BE7886DAD4}" type="pres">
      <dgm:prSet presAssocID="{7995582E-AE2C-4DEA-B384-1B0491BAEFDD}" presName="horzTwo" presStyleCnt="0"/>
      <dgm:spPr/>
    </dgm:pt>
    <dgm:pt modelId="{11F4600C-7613-48B7-8F64-2B6CF6178767}" type="pres">
      <dgm:prSet presAssocID="{58210ABE-6812-4587-ACBA-C54E1FCD6000}" presName="sibSpaceTwo" presStyleCnt="0"/>
      <dgm:spPr/>
    </dgm:pt>
    <dgm:pt modelId="{F1C076C1-A249-4CF7-A7A9-A6036F377970}" type="pres">
      <dgm:prSet presAssocID="{FF4B7F53-6C55-4B97-8C00-24E5CB56B267}" presName="vertTwo" presStyleCnt="0"/>
      <dgm:spPr/>
    </dgm:pt>
    <dgm:pt modelId="{6D956B7F-205B-484F-9189-529A4B47B5C2}" type="pres">
      <dgm:prSet presAssocID="{FF4B7F53-6C55-4B97-8C00-24E5CB56B267}" presName="txTwo" presStyleLbl="node2" presStyleIdx="3" presStyleCnt="6" custScaleX="109230" custScaleY="171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CAC5AC-445A-4CA3-B4ED-68D624DFF140}" type="pres">
      <dgm:prSet presAssocID="{FF4B7F53-6C55-4B97-8C00-24E5CB56B267}" presName="horzTwo" presStyleCnt="0"/>
      <dgm:spPr/>
    </dgm:pt>
    <dgm:pt modelId="{ED6A7D61-5C37-475C-8AD1-5C2AA434D02A}" type="pres">
      <dgm:prSet presAssocID="{1FC4B28C-B523-436F-AEE3-61EBE68B6D99}" presName="sibSpaceTwo" presStyleCnt="0"/>
      <dgm:spPr/>
    </dgm:pt>
    <dgm:pt modelId="{75F25773-7150-410E-80AD-D0AFD9D20B91}" type="pres">
      <dgm:prSet presAssocID="{241235AB-00A6-4095-B8D5-8D927CD4532F}" presName="vertTwo" presStyleCnt="0"/>
      <dgm:spPr/>
    </dgm:pt>
    <dgm:pt modelId="{A54DC2C1-BB0C-4F87-917D-9C6515A8EE65}" type="pres">
      <dgm:prSet presAssocID="{241235AB-00A6-4095-B8D5-8D927CD4532F}" presName="txTwo" presStyleLbl="node2" presStyleIdx="4" presStyleCnt="6" custScaleY="171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C4C488-66DA-4C39-A43C-FD30073EE189}" type="pres">
      <dgm:prSet presAssocID="{241235AB-00A6-4095-B8D5-8D927CD4532F}" presName="horzTwo" presStyleCnt="0"/>
      <dgm:spPr/>
    </dgm:pt>
    <dgm:pt modelId="{1BA4BDBB-5215-47EF-9E5E-65F1A5D3AC30}" type="pres">
      <dgm:prSet presAssocID="{0CE33B04-E362-4253-B2BD-F8D4062DCC5F}" presName="sibSpaceTwo" presStyleCnt="0"/>
      <dgm:spPr/>
    </dgm:pt>
    <dgm:pt modelId="{E4C61213-6D94-43A6-A952-CFFDFBC46030}" type="pres">
      <dgm:prSet presAssocID="{6C430C03-CD68-482E-8CF0-9700556950EE}" presName="vertTwo" presStyleCnt="0"/>
      <dgm:spPr/>
    </dgm:pt>
    <dgm:pt modelId="{E298441E-EDC6-4D69-8139-FD34342E7229}" type="pres">
      <dgm:prSet presAssocID="{6C430C03-CD68-482E-8CF0-9700556950EE}" presName="txTwo" presStyleLbl="node2" presStyleIdx="5" presStyleCnt="6" custScaleY="1713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38E67-9F1D-4EED-9E3D-8CC2589928D3}" type="pres">
      <dgm:prSet presAssocID="{6C430C03-CD68-482E-8CF0-9700556950EE}" presName="horzTwo" presStyleCnt="0"/>
      <dgm:spPr/>
    </dgm:pt>
  </dgm:ptLst>
  <dgm:cxnLst>
    <dgm:cxn modelId="{E28F0087-615C-445F-8B1C-9149A2E25E03}" srcId="{92408ABD-B4D9-460B-9E3D-A9CB5D483384}" destId="{236002DC-6348-494E-94D4-88A353910CDA}" srcOrd="0" destOrd="0" parTransId="{7050461C-73C9-4D90-A193-6EE1E3695965}" sibTransId="{859940AA-D087-4881-B502-112AE144848E}"/>
    <dgm:cxn modelId="{7870A0B0-776A-4261-8B74-81B641AAE70A}" srcId="{700E2E2A-FFA9-4CDC-9C44-915C9264EA22}" destId="{7995582E-AE2C-4DEA-B384-1B0491BAEFDD}" srcOrd="0" destOrd="0" parTransId="{D3F7B6CC-6BEF-45C3-A468-11CDE3EF1209}" sibTransId="{58210ABE-6812-4587-ACBA-C54E1FCD6000}"/>
    <dgm:cxn modelId="{FF8CD528-676F-4C9C-AA9A-F406BDDE3324}" srcId="{92408ABD-B4D9-460B-9E3D-A9CB5D483384}" destId="{700E2E2A-FFA9-4CDC-9C44-915C9264EA22}" srcOrd="2" destOrd="0" parTransId="{2A0EF14C-4CC2-4693-BD8C-2B147345E3C1}" sibTransId="{EA214F85-F5F2-4969-8B78-D7365EE0C3FA}"/>
    <dgm:cxn modelId="{0B3F1F97-2F4D-4B6A-8B6C-E057B1957FFA}" type="presOf" srcId="{26EF4449-1394-4149-8CC8-4D2B53876EA6}" destId="{6D9A507B-5AF9-4EF2-AE2E-B6FE964B9F3A}" srcOrd="0" destOrd="0" presId="urn:microsoft.com/office/officeart/2005/8/layout/hierarchy4"/>
    <dgm:cxn modelId="{CA2B5FDB-A3E5-4B65-AC4F-401AB920CD57}" type="presOf" srcId="{6C430C03-CD68-482E-8CF0-9700556950EE}" destId="{E298441E-EDC6-4D69-8139-FD34342E7229}" srcOrd="0" destOrd="0" presId="urn:microsoft.com/office/officeart/2005/8/layout/hierarchy4"/>
    <dgm:cxn modelId="{30582CAD-CE02-4EBF-B330-42C4B68A0079}" srcId="{700E2E2A-FFA9-4CDC-9C44-915C9264EA22}" destId="{FF4B7F53-6C55-4B97-8C00-24E5CB56B267}" srcOrd="1" destOrd="0" parTransId="{3809BF5C-669F-4DA7-9EF3-B21954859CD2}" sibTransId="{1FC4B28C-B523-436F-AEE3-61EBE68B6D99}"/>
    <dgm:cxn modelId="{DBC0CF55-BBDB-43E2-AD6F-937B0A1713A9}" type="presOf" srcId="{236002DC-6348-494E-94D4-88A353910CDA}" destId="{BDA825F2-FBFC-433D-B1FC-A70BB5851C80}" srcOrd="0" destOrd="0" presId="urn:microsoft.com/office/officeart/2005/8/layout/hierarchy4"/>
    <dgm:cxn modelId="{480823FD-57B4-42EF-AC2D-C24544A9FB48}" type="presOf" srcId="{700E2E2A-FFA9-4CDC-9C44-915C9264EA22}" destId="{435F96CB-846F-4AF2-B4BD-A9CECD535A06}" srcOrd="0" destOrd="0" presId="urn:microsoft.com/office/officeart/2005/8/layout/hierarchy4"/>
    <dgm:cxn modelId="{BB65040C-6CB5-4159-84F4-45EE5F55FCD7}" type="presOf" srcId="{7995582E-AE2C-4DEA-B384-1B0491BAEFDD}" destId="{CC5D6F77-6BE2-4D3D-9FA1-41EBB9CBCD71}" srcOrd="0" destOrd="0" presId="urn:microsoft.com/office/officeart/2005/8/layout/hierarchy4"/>
    <dgm:cxn modelId="{A442F5F6-00F5-407A-87E6-9AF73AD26091}" type="presOf" srcId="{FF4B7F53-6C55-4B97-8C00-24E5CB56B267}" destId="{6D956B7F-205B-484F-9189-529A4B47B5C2}" srcOrd="0" destOrd="0" presId="urn:microsoft.com/office/officeart/2005/8/layout/hierarchy4"/>
    <dgm:cxn modelId="{0E8093E2-CA1A-44B6-8CDE-09B45DE1FF71}" type="presOf" srcId="{95B6BDA7-8686-4E8A-B67E-A70687129053}" destId="{0E57130B-ACE1-41B5-8333-72DD30367272}" srcOrd="0" destOrd="0" presId="urn:microsoft.com/office/officeart/2005/8/layout/hierarchy4"/>
    <dgm:cxn modelId="{2E2A81E1-A89F-475A-B9BD-B6EC0C000C95}" srcId="{92408ABD-B4D9-460B-9E3D-A9CB5D483384}" destId="{F3FF8ED9-A1CF-4D7A-B5DF-34A9FEC57F97}" srcOrd="1" destOrd="0" parTransId="{0C6E0B3F-F435-4123-AF5A-D7D9CDCA49CB}" sibTransId="{D88642C7-286E-42D2-8982-EAE716E8D109}"/>
    <dgm:cxn modelId="{EB20CA7F-745C-40AF-8617-2A9ED606A369}" type="presOf" srcId="{241235AB-00A6-4095-B8D5-8D927CD4532F}" destId="{A54DC2C1-BB0C-4F87-917D-9C6515A8EE65}" srcOrd="0" destOrd="0" presId="urn:microsoft.com/office/officeart/2005/8/layout/hierarchy4"/>
    <dgm:cxn modelId="{6552588F-9C9D-435B-B13C-694EA9E4BF38}" srcId="{700E2E2A-FFA9-4CDC-9C44-915C9264EA22}" destId="{241235AB-00A6-4095-B8D5-8D927CD4532F}" srcOrd="2" destOrd="0" parTransId="{6229C50E-C00D-4A64-BB5E-F709C030C89E}" sibTransId="{0CE33B04-E362-4253-B2BD-F8D4062DCC5F}"/>
    <dgm:cxn modelId="{254DFE24-1C1C-4AD9-8BEA-762BE7F35016}" srcId="{700E2E2A-FFA9-4CDC-9C44-915C9264EA22}" destId="{6C430C03-CD68-482E-8CF0-9700556950EE}" srcOrd="3" destOrd="0" parTransId="{BE3A17E8-B7D7-4300-95C6-9B7DEAD76B98}" sibTransId="{712E8B1E-1DD2-4308-9A41-A8AD357AA818}"/>
    <dgm:cxn modelId="{05125AE1-B33F-4DF5-9498-B0F3F5593610}" srcId="{F3FF8ED9-A1CF-4D7A-B5DF-34A9FEC57F97}" destId="{95B6BDA7-8686-4E8A-B67E-A70687129053}" srcOrd="0" destOrd="0" parTransId="{32804293-BB84-458A-8B18-F924EB89A429}" sibTransId="{1D157C9F-EE89-49F9-8DE8-221527486434}"/>
    <dgm:cxn modelId="{2CC972DB-8F44-45AC-8022-54D3839C0ECD}" type="presOf" srcId="{92408ABD-B4D9-460B-9E3D-A9CB5D483384}" destId="{9BA77D96-4DD7-4DDF-8444-E7830B9C6823}" srcOrd="0" destOrd="0" presId="urn:microsoft.com/office/officeart/2005/8/layout/hierarchy4"/>
    <dgm:cxn modelId="{41E4AAD2-B26D-432E-ADCF-5D13676342F6}" type="presOf" srcId="{F3FF8ED9-A1CF-4D7A-B5DF-34A9FEC57F97}" destId="{1A6C450D-9FDE-4372-A526-01FE6189BD33}" srcOrd="0" destOrd="0" presId="urn:microsoft.com/office/officeart/2005/8/layout/hierarchy4"/>
    <dgm:cxn modelId="{B299BACF-DCF8-4C46-B71A-3937BF049021}" srcId="{236002DC-6348-494E-94D4-88A353910CDA}" destId="{26EF4449-1394-4149-8CC8-4D2B53876EA6}" srcOrd="0" destOrd="0" parTransId="{3FD98DD4-6238-472F-A71A-6165738B3DCB}" sibTransId="{56088920-B06F-4026-94ED-469F119E1AFC}"/>
    <dgm:cxn modelId="{32860A96-EC4F-4FBE-95DC-23DAFA7106C2}" type="presParOf" srcId="{9BA77D96-4DD7-4DDF-8444-E7830B9C6823}" destId="{B57C7637-023A-488A-A0AD-C418324586BB}" srcOrd="0" destOrd="0" presId="urn:microsoft.com/office/officeart/2005/8/layout/hierarchy4"/>
    <dgm:cxn modelId="{9855A185-E9DE-489B-B5D3-B8D856234F02}" type="presParOf" srcId="{B57C7637-023A-488A-A0AD-C418324586BB}" destId="{BDA825F2-FBFC-433D-B1FC-A70BB5851C80}" srcOrd="0" destOrd="0" presId="urn:microsoft.com/office/officeart/2005/8/layout/hierarchy4"/>
    <dgm:cxn modelId="{88A3C3DD-E017-4587-8818-39BB7D8F3CFC}" type="presParOf" srcId="{B57C7637-023A-488A-A0AD-C418324586BB}" destId="{A11713FC-1772-4A61-B692-9A62F6C18756}" srcOrd="1" destOrd="0" presId="urn:microsoft.com/office/officeart/2005/8/layout/hierarchy4"/>
    <dgm:cxn modelId="{BE840205-3929-40FB-9C69-01A2BB83C5DB}" type="presParOf" srcId="{B57C7637-023A-488A-A0AD-C418324586BB}" destId="{B9598699-7838-4611-9F84-A7DFAE46EAB2}" srcOrd="2" destOrd="0" presId="urn:microsoft.com/office/officeart/2005/8/layout/hierarchy4"/>
    <dgm:cxn modelId="{A8E20B21-2B3F-40CA-B48E-0179EC4C19B5}" type="presParOf" srcId="{B9598699-7838-4611-9F84-A7DFAE46EAB2}" destId="{11DC1B93-B2F2-497F-890B-67DA25D663FC}" srcOrd="0" destOrd="0" presId="urn:microsoft.com/office/officeart/2005/8/layout/hierarchy4"/>
    <dgm:cxn modelId="{696EB8F2-CFB4-4F8F-A834-A0E061CAE14C}" type="presParOf" srcId="{11DC1B93-B2F2-497F-890B-67DA25D663FC}" destId="{6D9A507B-5AF9-4EF2-AE2E-B6FE964B9F3A}" srcOrd="0" destOrd="0" presId="urn:microsoft.com/office/officeart/2005/8/layout/hierarchy4"/>
    <dgm:cxn modelId="{8665E5CC-79B5-4031-ACAE-ABA449DFC505}" type="presParOf" srcId="{11DC1B93-B2F2-497F-890B-67DA25D663FC}" destId="{696BF561-8475-4B73-BB6B-A777E97A7273}" srcOrd="1" destOrd="0" presId="urn:microsoft.com/office/officeart/2005/8/layout/hierarchy4"/>
    <dgm:cxn modelId="{FA113B6E-2E76-4D1E-95DD-7DDAC9702DF9}" type="presParOf" srcId="{9BA77D96-4DD7-4DDF-8444-E7830B9C6823}" destId="{3649776B-D617-495D-8239-4B0F1D419009}" srcOrd="1" destOrd="0" presId="urn:microsoft.com/office/officeart/2005/8/layout/hierarchy4"/>
    <dgm:cxn modelId="{1F51A172-3349-47F5-92E0-833A42A7D312}" type="presParOf" srcId="{9BA77D96-4DD7-4DDF-8444-E7830B9C6823}" destId="{ABE0E50E-7752-4367-AF3F-45DA8C9A1D0D}" srcOrd="2" destOrd="0" presId="urn:microsoft.com/office/officeart/2005/8/layout/hierarchy4"/>
    <dgm:cxn modelId="{FBCDB215-6707-4808-A49A-2EA37BE4388F}" type="presParOf" srcId="{ABE0E50E-7752-4367-AF3F-45DA8C9A1D0D}" destId="{1A6C450D-9FDE-4372-A526-01FE6189BD33}" srcOrd="0" destOrd="0" presId="urn:microsoft.com/office/officeart/2005/8/layout/hierarchy4"/>
    <dgm:cxn modelId="{93DE5F43-1915-4719-94D6-23A007459708}" type="presParOf" srcId="{ABE0E50E-7752-4367-AF3F-45DA8C9A1D0D}" destId="{0FB18A0F-E999-4F5D-AE6A-851E4450BCC9}" srcOrd="1" destOrd="0" presId="urn:microsoft.com/office/officeart/2005/8/layout/hierarchy4"/>
    <dgm:cxn modelId="{243BC609-4177-4376-AFFD-E338EFA86F51}" type="presParOf" srcId="{ABE0E50E-7752-4367-AF3F-45DA8C9A1D0D}" destId="{17F4CCD3-3779-4D5A-8CF1-25E36A99818B}" srcOrd="2" destOrd="0" presId="urn:microsoft.com/office/officeart/2005/8/layout/hierarchy4"/>
    <dgm:cxn modelId="{F65304C6-1B58-490E-81FA-7CC0659F39A1}" type="presParOf" srcId="{17F4CCD3-3779-4D5A-8CF1-25E36A99818B}" destId="{CD830188-2871-4B97-A1E8-091835598A58}" srcOrd="0" destOrd="0" presId="urn:microsoft.com/office/officeart/2005/8/layout/hierarchy4"/>
    <dgm:cxn modelId="{DD106D8F-3AF1-46F7-B19E-6120D0F3A123}" type="presParOf" srcId="{CD830188-2871-4B97-A1E8-091835598A58}" destId="{0E57130B-ACE1-41B5-8333-72DD30367272}" srcOrd="0" destOrd="0" presId="urn:microsoft.com/office/officeart/2005/8/layout/hierarchy4"/>
    <dgm:cxn modelId="{80237DE0-9FF8-4900-8F5C-B89D7F36BAEF}" type="presParOf" srcId="{CD830188-2871-4B97-A1E8-091835598A58}" destId="{069908E1-8635-4360-BFE8-0FFA63467C37}" srcOrd="1" destOrd="0" presId="urn:microsoft.com/office/officeart/2005/8/layout/hierarchy4"/>
    <dgm:cxn modelId="{1965D47E-9D83-43BC-8594-A2B7067AA8E1}" type="presParOf" srcId="{9BA77D96-4DD7-4DDF-8444-E7830B9C6823}" destId="{63E6EEE1-FA3E-41CA-BC63-8261A233D1EE}" srcOrd="3" destOrd="0" presId="urn:microsoft.com/office/officeart/2005/8/layout/hierarchy4"/>
    <dgm:cxn modelId="{89AD64C3-85B6-4E66-B7B4-FAC8EAE83E30}" type="presParOf" srcId="{9BA77D96-4DD7-4DDF-8444-E7830B9C6823}" destId="{F25A67DF-92D0-44AD-AC42-965A2BCD0AF5}" srcOrd="4" destOrd="0" presId="urn:microsoft.com/office/officeart/2005/8/layout/hierarchy4"/>
    <dgm:cxn modelId="{3AA3F796-BE7D-47A3-9959-9FDC1534EBC3}" type="presParOf" srcId="{F25A67DF-92D0-44AD-AC42-965A2BCD0AF5}" destId="{435F96CB-846F-4AF2-B4BD-A9CECD535A06}" srcOrd="0" destOrd="0" presId="urn:microsoft.com/office/officeart/2005/8/layout/hierarchy4"/>
    <dgm:cxn modelId="{10E883D3-26DA-4AA7-93DC-019429F9A02A}" type="presParOf" srcId="{F25A67DF-92D0-44AD-AC42-965A2BCD0AF5}" destId="{C3559518-C14E-45AC-B55F-91FCB4B8644F}" srcOrd="1" destOrd="0" presId="urn:microsoft.com/office/officeart/2005/8/layout/hierarchy4"/>
    <dgm:cxn modelId="{54B654CB-13C2-4822-850F-DF52807084C0}" type="presParOf" srcId="{F25A67DF-92D0-44AD-AC42-965A2BCD0AF5}" destId="{0C6E8D07-53EF-40B6-9F66-0AF2B6E41D30}" srcOrd="2" destOrd="0" presId="urn:microsoft.com/office/officeart/2005/8/layout/hierarchy4"/>
    <dgm:cxn modelId="{8BF9D086-17BC-4387-B2A7-7E46171978C5}" type="presParOf" srcId="{0C6E8D07-53EF-40B6-9F66-0AF2B6E41D30}" destId="{9F5C4D3E-5AD1-4E11-94B6-53DF00DC9F18}" srcOrd="0" destOrd="0" presId="urn:microsoft.com/office/officeart/2005/8/layout/hierarchy4"/>
    <dgm:cxn modelId="{44095ADD-8032-454C-B222-DDECA08A3359}" type="presParOf" srcId="{9F5C4D3E-5AD1-4E11-94B6-53DF00DC9F18}" destId="{CC5D6F77-6BE2-4D3D-9FA1-41EBB9CBCD71}" srcOrd="0" destOrd="0" presId="urn:microsoft.com/office/officeart/2005/8/layout/hierarchy4"/>
    <dgm:cxn modelId="{579037F4-575F-45CB-A467-518406DA0796}" type="presParOf" srcId="{9F5C4D3E-5AD1-4E11-94B6-53DF00DC9F18}" destId="{A6BD2BA2-3B23-4371-B0C4-D6BE7886DAD4}" srcOrd="1" destOrd="0" presId="urn:microsoft.com/office/officeart/2005/8/layout/hierarchy4"/>
    <dgm:cxn modelId="{F253BE40-CF3E-48A6-B3B4-C215D2E9848D}" type="presParOf" srcId="{0C6E8D07-53EF-40B6-9F66-0AF2B6E41D30}" destId="{11F4600C-7613-48B7-8F64-2B6CF6178767}" srcOrd="1" destOrd="0" presId="urn:microsoft.com/office/officeart/2005/8/layout/hierarchy4"/>
    <dgm:cxn modelId="{5501A8DB-6620-4624-A6A0-D897A746E42A}" type="presParOf" srcId="{0C6E8D07-53EF-40B6-9F66-0AF2B6E41D30}" destId="{F1C076C1-A249-4CF7-A7A9-A6036F377970}" srcOrd="2" destOrd="0" presId="urn:microsoft.com/office/officeart/2005/8/layout/hierarchy4"/>
    <dgm:cxn modelId="{29D07F90-0F26-497C-8617-E15332BD87E2}" type="presParOf" srcId="{F1C076C1-A249-4CF7-A7A9-A6036F377970}" destId="{6D956B7F-205B-484F-9189-529A4B47B5C2}" srcOrd="0" destOrd="0" presId="urn:microsoft.com/office/officeart/2005/8/layout/hierarchy4"/>
    <dgm:cxn modelId="{2CC9CD62-049D-4B80-8471-AB29FF3D5052}" type="presParOf" srcId="{F1C076C1-A249-4CF7-A7A9-A6036F377970}" destId="{6FCAC5AC-445A-4CA3-B4ED-68D624DFF140}" srcOrd="1" destOrd="0" presId="urn:microsoft.com/office/officeart/2005/8/layout/hierarchy4"/>
    <dgm:cxn modelId="{BC92FCBF-B0E1-48DC-A9C8-FFCC30207F68}" type="presParOf" srcId="{0C6E8D07-53EF-40B6-9F66-0AF2B6E41D30}" destId="{ED6A7D61-5C37-475C-8AD1-5C2AA434D02A}" srcOrd="3" destOrd="0" presId="urn:microsoft.com/office/officeart/2005/8/layout/hierarchy4"/>
    <dgm:cxn modelId="{F4CCBCB3-A0EB-4A5D-8B73-7A9E04EDF0C7}" type="presParOf" srcId="{0C6E8D07-53EF-40B6-9F66-0AF2B6E41D30}" destId="{75F25773-7150-410E-80AD-D0AFD9D20B91}" srcOrd="4" destOrd="0" presId="urn:microsoft.com/office/officeart/2005/8/layout/hierarchy4"/>
    <dgm:cxn modelId="{08B6A5AC-F66D-4645-97EB-BF2E6C8429C9}" type="presParOf" srcId="{75F25773-7150-410E-80AD-D0AFD9D20B91}" destId="{A54DC2C1-BB0C-4F87-917D-9C6515A8EE65}" srcOrd="0" destOrd="0" presId="urn:microsoft.com/office/officeart/2005/8/layout/hierarchy4"/>
    <dgm:cxn modelId="{F7F221D0-2C62-4F8D-8442-68929433EE97}" type="presParOf" srcId="{75F25773-7150-410E-80AD-D0AFD9D20B91}" destId="{29C4C488-66DA-4C39-A43C-FD30073EE189}" srcOrd="1" destOrd="0" presId="urn:microsoft.com/office/officeart/2005/8/layout/hierarchy4"/>
    <dgm:cxn modelId="{56B9E76B-5DF4-4931-80DA-BEA8F648257D}" type="presParOf" srcId="{0C6E8D07-53EF-40B6-9F66-0AF2B6E41D30}" destId="{1BA4BDBB-5215-47EF-9E5E-65F1A5D3AC30}" srcOrd="5" destOrd="0" presId="urn:microsoft.com/office/officeart/2005/8/layout/hierarchy4"/>
    <dgm:cxn modelId="{EFE737AF-10C6-4E08-B3AE-774671CE996C}" type="presParOf" srcId="{0C6E8D07-53EF-40B6-9F66-0AF2B6E41D30}" destId="{E4C61213-6D94-43A6-A952-CFFDFBC46030}" srcOrd="6" destOrd="0" presId="urn:microsoft.com/office/officeart/2005/8/layout/hierarchy4"/>
    <dgm:cxn modelId="{A821D1D6-E4E4-429E-A778-40E4D05A3E54}" type="presParOf" srcId="{E4C61213-6D94-43A6-A952-CFFDFBC46030}" destId="{E298441E-EDC6-4D69-8139-FD34342E7229}" srcOrd="0" destOrd="0" presId="urn:microsoft.com/office/officeart/2005/8/layout/hierarchy4"/>
    <dgm:cxn modelId="{1B4E81AE-D51A-44C4-AC31-D703D175B957}" type="presParOf" srcId="{E4C61213-6D94-43A6-A952-CFFDFBC46030}" destId="{24038E67-9F1D-4EED-9E3D-8CC2589928D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408ABD-B4D9-460B-9E3D-A9CB5D483384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D60C182-44E4-4B12-9252-DA9176B2EA41}">
      <dgm:prSet phldrT="[Текст]" custT="1"/>
      <dgm:spPr/>
      <dgm:t>
        <a:bodyPr/>
        <a:lstStyle/>
        <a:p>
          <a:r>
            <a:rPr lang="ru-RU" sz="1700" dirty="0" smtClean="0"/>
            <a:t>Информационно-методический отдел </a:t>
          </a:r>
          <a:endParaRPr lang="ru-RU" sz="1700" dirty="0"/>
        </a:p>
      </dgm:t>
    </dgm:pt>
    <dgm:pt modelId="{6544BF5B-3336-44AB-9842-29A385C65544}" type="parTrans" cxnId="{7418DA48-082E-4D0D-9BED-1B256D0CA52B}">
      <dgm:prSet/>
      <dgm:spPr/>
      <dgm:t>
        <a:bodyPr/>
        <a:lstStyle/>
        <a:p>
          <a:endParaRPr lang="ru-RU" sz="1700"/>
        </a:p>
      </dgm:t>
    </dgm:pt>
    <dgm:pt modelId="{6D69FA99-D80E-4991-ADEE-AEE915EEE32C}" type="sibTrans" cxnId="{7418DA48-082E-4D0D-9BED-1B256D0CA52B}">
      <dgm:prSet/>
      <dgm:spPr/>
      <dgm:t>
        <a:bodyPr/>
        <a:lstStyle/>
        <a:p>
          <a:endParaRPr lang="ru-RU" sz="1700"/>
        </a:p>
      </dgm:t>
    </dgm:pt>
    <dgm:pt modelId="{471B1BE0-0633-4140-B361-8E49BE1DFB77}">
      <dgm:prSet phldrT="[Текст]" custT="1"/>
      <dgm:spPr/>
      <dgm:t>
        <a:bodyPr/>
        <a:lstStyle/>
        <a:p>
          <a:r>
            <a:rPr lang="ru-RU" sz="1700" dirty="0" smtClean="0"/>
            <a:t>Отдел  </a:t>
          </a:r>
          <a:r>
            <a:rPr lang="ru-RU" sz="1700" dirty="0" err="1" smtClean="0"/>
            <a:t>внестационарного</a:t>
          </a:r>
          <a:r>
            <a:rPr lang="ru-RU" sz="1700" dirty="0" smtClean="0"/>
            <a:t> обслуживания «Автоклуб»</a:t>
          </a:r>
          <a:endParaRPr lang="ru-RU" sz="1700" dirty="0"/>
        </a:p>
      </dgm:t>
    </dgm:pt>
    <dgm:pt modelId="{CC7A94D4-9E7C-4E96-A3BA-7FF26C722A5D}" type="parTrans" cxnId="{CB7373AA-189A-43DE-81BE-47B1D4C1A607}">
      <dgm:prSet/>
      <dgm:spPr/>
      <dgm:t>
        <a:bodyPr/>
        <a:lstStyle/>
        <a:p>
          <a:endParaRPr lang="ru-RU" sz="1700"/>
        </a:p>
      </dgm:t>
    </dgm:pt>
    <dgm:pt modelId="{7ADD504D-2236-4690-9BDD-0B2E8EAE091F}" type="sibTrans" cxnId="{CB7373AA-189A-43DE-81BE-47B1D4C1A607}">
      <dgm:prSet/>
      <dgm:spPr/>
      <dgm:t>
        <a:bodyPr/>
        <a:lstStyle/>
        <a:p>
          <a:endParaRPr lang="ru-RU" sz="1700"/>
        </a:p>
      </dgm:t>
    </dgm:pt>
    <dgm:pt modelId="{B74F184B-2517-47E4-80D6-A8DFAB13B46A}">
      <dgm:prSet phldrT="[Текст]" custT="1"/>
      <dgm:spPr/>
      <dgm:t>
        <a:bodyPr/>
        <a:lstStyle/>
        <a:p>
          <a:r>
            <a:rPr lang="ru-RU" sz="1700" dirty="0" smtClean="0"/>
            <a:t> Музейно-выставочный центр</a:t>
          </a:r>
          <a:endParaRPr lang="ru-RU" sz="1700" dirty="0"/>
        </a:p>
      </dgm:t>
    </dgm:pt>
    <dgm:pt modelId="{076ED6A2-CAB6-470A-93CC-0ABE4F1AF7F3}" type="parTrans" cxnId="{18B9E92B-6A35-4E17-A753-0F79E39F2E40}">
      <dgm:prSet/>
      <dgm:spPr/>
      <dgm:t>
        <a:bodyPr/>
        <a:lstStyle/>
        <a:p>
          <a:endParaRPr lang="ru-RU" sz="1700"/>
        </a:p>
      </dgm:t>
    </dgm:pt>
    <dgm:pt modelId="{FA18BE91-11CF-4E9F-B9E6-E6D704CF88C5}" type="sibTrans" cxnId="{18B9E92B-6A35-4E17-A753-0F79E39F2E40}">
      <dgm:prSet/>
      <dgm:spPr/>
      <dgm:t>
        <a:bodyPr/>
        <a:lstStyle/>
        <a:p>
          <a:endParaRPr lang="ru-RU" sz="1700"/>
        </a:p>
      </dgm:t>
    </dgm:pt>
    <dgm:pt modelId="{2DB3BC5B-FAE7-4D4E-9637-F609BC717B0E}">
      <dgm:prSet phldrT="[Текст]" custT="1"/>
      <dgm:spPr/>
      <dgm:t>
        <a:bodyPr/>
        <a:lstStyle/>
        <a:p>
          <a:r>
            <a:rPr lang="ru-RU" sz="1700" dirty="0" smtClean="0"/>
            <a:t>Парк культуры и отдыха им. </a:t>
          </a:r>
          <a:r>
            <a:rPr lang="ru-RU" sz="1700" dirty="0" err="1" smtClean="0"/>
            <a:t>Пилютова</a:t>
          </a:r>
          <a:endParaRPr lang="ru-RU" sz="1700" dirty="0"/>
        </a:p>
      </dgm:t>
    </dgm:pt>
    <dgm:pt modelId="{BEA1142E-118D-4387-AD27-089EE38AC54C}" type="parTrans" cxnId="{339D0CF1-4E86-4A89-A338-65946FB68214}">
      <dgm:prSet/>
      <dgm:spPr/>
      <dgm:t>
        <a:bodyPr/>
        <a:lstStyle/>
        <a:p>
          <a:endParaRPr lang="ru-RU" sz="1700"/>
        </a:p>
      </dgm:t>
    </dgm:pt>
    <dgm:pt modelId="{1D1B4D45-583E-4B61-BEB0-51562F5A1B01}" type="sibTrans" cxnId="{339D0CF1-4E86-4A89-A338-65946FB68214}">
      <dgm:prSet/>
      <dgm:spPr/>
      <dgm:t>
        <a:bodyPr/>
        <a:lstStyle/>
        <a:p>
          <a:endParaRPr lang="ru-RU" sz="1700"/>
        </a:p>
      </dgm:t>
    </dgm:pt>
    <dgm:pt modelId="{3B887DC1-08C2-418D-8D8C-A94CDFA306F2}">
      <dgm:prSet phldrT="[Текст]" custT="1"/>
      <dgm:spPr/>
      <dgm:t>
        <a:bodyPr/>
        <a:lstStyle/>
        <a:p>
          <a:r>
            <a:rPr lang="ru-RU" sz="1700" dirty="0" smtClean="0"/>
            <a:t>МБУ РДК «Металлург»</a:t>
          </a:r>
          <a:endParaRPr lang="ru-RU" sz="1700" dirty="0"/>
        </a:p>
      </dgm:t>
    </dgm:pt>
    <dgm:pt modelId="{491714F4-7ABC-4B4D-AD60-71775A8008C7}" type="parTrans" cxnId="{3D7FD3A5-BB41-43B2-85BD-8129B36C137A}">
      <dgm:prSet/>
      <dgm:spPr/>
      <dgm:t>
        <a:bodyPr/>
        <a:lstStyle/>
        <a:p>
          <a:endParaRPr lang="ru-RU" sz="1700"/>
        </a:p>
      </dgm:t>
    </dgm:pt>
    <dgm:pt modelId="{7A6B5A69-C296-44DA-A0C3-73724D6A2EA2}" type="sibTrans" cxnId="{3D7FD3A5-BB41-43B2-85BD-8129B36C137A}">
      <dgm:prSet/>
      <dgm:spPr/>
      <dgm:t>
        <a:bodyPr/>
        <a:lstStyle/>
        <a:p>
          <a:endParaRPr lang="ru-RU" sz="1700"/>
        </a:p>
      </dgm:t>
    </dgm:pt>
    <dgm:pt modelId="{9BA77D96-4DD7-4DDF-8444-E7830B9C6823}" type="pres">
      <dgm:prSet presAssocID="{92408ABD-B4D9-460B-9E3D-A9CB5D48338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1190AD-1855-41DB-A94C-2F443E60F4AB}" type="pres">
      <dgm:prSet presAssocID="{8D60C182-44E4-4B12-9252-DA9176B2EA41}" presName="vertOne" presStyleCnt="0"/>
      <dgm:spPr/>
    </dgm:pt>
    <dgm:pt modelId="{27E03C80-0D2A-4E6A-854E-ABEC7F8B35AC}" type="pres">
      <dgm:prSet presAssocID="{8D60C182-44E4-4B12-9252-DA9176B2EA41}" presName="txOne" presStyleLbl="node0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9A2F0C-0328-4A6E-8881-781C8CFD7CD0}" type="pres">
      <dgm:prSet presAssocID="{8D60C182-44E4-4B12-9252-DA9176B2EA41}" presName="horzOne" presStyleCnt="0"/>
      <dgm:spPr/>
    </dgm:pt>
    <dgm:pt modelId="{CE957916-4AAC-4F6C-8264-938ED7F7AB1C}" type="pres">
      <dgm:prSet presAssocID="{6D69FA99-D80E-4991-ADEE-AEE915EEE32C}" presName="sibSpaceOne" presStyleCnt="0"/>
      <dgm:spPr/>
    </dgm:pt>
    <dgm:pt modelId="{E15C85BF-D988-4E58-95B3-B2FE2CE2F30E}" type="pres">
      <dgm:prSet presAssocID="{471B1BE0-0633-4140-B361-8E49BE1DFB77}" presName="vertOne" presStyleCnt="0"/>
      <dgm:spPr/>
    </dgm:pt>
    <dgm:pt modelId="{22647B3A-9C2E-4EC2-AA0B-9CB9C9E4C750}" type="pres">
      <dgm:prSet presAssocID="{471B1BE0-0633-4140-B361-8E49BE1DFB77}" presName="txOn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6474A6-EEBF-4D50-942A-7C2A71995FDE}" type="pres">
      <dgm:prSet presAssocID="{471B1BE0-0633-4140-B361-8E49BE1DFB77}" presName="horzOne" presStyleCnt="0"/>
      <dgm:spPr/>
    </dgm:pt>
    <dgm:pt modelId="{1E85B484-30C0-4026-94AE-78C080CD816B}" type="pres">
      <dgm:prSet presAssocID="{7ADD504D-2236-4690-9BDD-0B2E8EAE091F}" presName="sibSpaceOne" presStyleCnt="0"/>
      <dgm:spPr/>
    </dgm:pt>
    <dgm:pt modelId="{ED892CAB-FF48-4D93-B0FE-3C63FF0C023A}" type="pres">
      <dgm:prSet presAssocID="{B74F184B-2517-47E4-80D6-A8DFAB13B46A}" presName="vertOne" presStyleCnt="0"/>
      <dgm:spPr/>
    </dgm:pt>
    <dgm:pt modelId="{0281C0C2-71F0-4F03-A106-02C7D7FF24AD}" type="pres">
      <dgm:prSet presAssocID="{B74F184B-2517-47E4-80D6-A8DFAB13B46A}" presName="txOn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F56802-F63F-4D10-BF41-A3B333A6CAF9}" type="pres">
      <dgm:prSet presAssocID="{B74F184B-2517-47E4-80D6-A8DFAB13B46A}" presName="horzOne" presStyleCnt="0"/>
      <dgm:spPr/>
    </dgm:pt>
    <dgm:pt modelId="{CB27CF7F-2966-401C-801E-32DD8BB31CF8}" type="pres">
      <dgm:prSet presAssocID="{FA18BE91-11CF-4E9F-B9E6-E6D704CF88C5}" presName="sibSpaceOne" presStyleCnt="0"/>
      <dgm:spPr/>
    </dgm:pt>
    <dgm:pt modelId="{349F770F-1852-4639-B327-B348F33A9DC5}" type="pres">
      <dgm:prSet presAssocID="{3B887DC1-08C2-418D-8D8C-A94CDFA306F2}" presName="vertOne" presStyleCnt="0"/>
      <dgm:spPr/>
    </dgm:pt>
    <dgm:pt modelId="{FA607D16-2CA1-423F-BD6E-3FB1079A500F}" type="pres">
      <dgm:prSet presAssocID="{3B887DC1-08C2-418D-8D8C-A94CDFA306F2}" presName="txOn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3C48D9-872C-4E29-95AC-728BC2A18724}" type="pres">
      <dgm:prSet presAssocID="{3B887DC1-08C2-418D-8D8C-A94CDFA306F2}" presName="horzOne" presStyleCnt="0"/>
      <dgm:spPr/>
    </dgm:pt>
    <dgm:pt modelId="{07580BFE-7619-4F83-8990-8A5EEDAF92E4}" type="pres">
      <dgm:prSet presAssocID="{7A6B5A69-C296-44DA-A0C3-73724D6A2EA2}" presName="sibSpaceOne" presStyleCnt="0"/>
      <dgm:spPr/>
    </dgm:pt>
    <dgm:pt modelId="{A5346239-3E60-4AF4-B7A1-970B2182A1E8}" type="pres">
      <dgm:prSet presAssocID="{2DB3BC5B-FAE7-4D4E-9637-F609BC717B0E}" presName="vertOne" presStyleCnt="0"/>
      <dgm:spPr/>
    </dgm:pt>
    <dgm:pt modelId="{EBEEBC7C-B423-48AB-99EF-233E32C04D79}" type="pres">
      <dgm:prSet presAssocID="{2DB3BC5B-FAE7-4D4E-9637-F609BC717B0E}" presName="txOn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561068-9CBB-47C1-A2FF-FD2562798F3E}" type="pres">
      <dgm:prSet presAssocID="{2DB3BC5B-FAE7-4D4E-9637-F609BC717B0E}" presName="horzOne" presStyleCnt="0"/>
      <dgm:spPr/>
    </dgm:pt>
  </dgm:ptLst>
  <dgm:cxnLst>
    <dgm:cxn modelId="{DCC2557E-D33E-4729-A0C3-E27D2D002827}" type="presOf" srcId="{3B887DC1-08C2-418D-8D8C-A94CDFA306F2}" destId="{FA607D16-2CA1-423F-BD6E-3FB1079A500F}" srcOrd="0" destOrd="0" presId="urn:microsoft.com/office/officeart/2005/8/layout/hierarchy4"/>
    <dgm:cxn modelId="{339D0CF1-4E86-4A89-A338-65946FB68214}" srcId="{92408ABD-B4D9-460B-9E3D-A9CB5D483384}" destId="{2DB3BC5B-FAE7-4D4E-9637-F609BC717B0E}" srcOrd="4" destOrd="0" parTransId="{BEA1142E-118D-4387-AD27-089EE38AC54C}" sibTransId="{1D1B4D45-583E-4B61-BEB0-51562F5A1B01}"/>
    <dgm:cxn modelId="{7418DA48-082E-4D0D-9BED-1B256D0CA52B}" srcId="{92408ABD-B4D9-460B-9E3D-A9CB5D483384}" destId="{8D60C182-44E4-4B12-9252-DA9176B2EA41}" srcOrd="0" destOrd="0" parTransId="{6544BF5B-3336-44AB-9842-29A385C65544}" sibTransId="{6D69FA99-D80E-4991-ADEE-AEE915EEE32C}"/>
    <dgm:cxn modelId="{DECFC035-BFCB-486C-8C65-9B74E9542002}" type="presOf" srcId="{92408ABD-B4D9-460B-9E3D-A9CB5D483384}" destId="{9BA77D96-4DD7-4DDF-8444-E7830B9C6823}" srcOrd="0" destOrd="0" presId="urn:microsoft.com/office/officeart/2005/8/layout/hierarchy4"/>
    <dgm:cxn modelId="{EED0C5C2-4517-4C81-8295-5D4B700FC504}" type="presOf" srcId="{471B1BE0-0633-4140-B361-8E49BE1DFB77}" destId="{22647B3A-9C2E-4EC2-AA0B-9CB9C9E4C750}" srcOrd="0" destOrd="0" presId="urn:microsoft.com/office/officeart/2005/8/layout/hierarchy4"/>
    <dgm:cxn modelId="{C3084509-2517-4E2C-B5C6-85EB85337C5F}" type="presOf" srcId="{8D60C182-44E4-4B12-9252-DA9176B2EA41}" destId="{27E03C80-0D2A-4E6A-854E-ABEC7F8B35AC}" srcOrd="0" destOrd="0" presId="urn:microsoft.com/office/officeart/2005/8/layout/hierarchy4"/>
    <dgm:cxn modelId="{3D7FD3A5-BB41-43B2-85BD-8129B36C137A}" srcId="{92408ABD-B4D9-460B-9E3D-A9CB5D483384}" destId="{3B887DC1-08C2-418D-8D8C-A94CDFA306F2}" srcOrd="3" destOrd="0" parTransId="{491714F4-7ABC-4B4D-AD60-71775A8008C7}" sibTransId="{7A6B5A69-C296-44DA-A0C3-73724D6A2EA2}"/>
    <dgm:cxn modelId="{CB7373AA-189A-43DE-81BE-47B1D4C1A607}" srcId="{92408ABD-B4D9-460B-9E3D-A9CB5D483384}" destId="{471B1BE0-0633-4140-B361-8E49BE1DFB77}" srcOrd="1" destOrd="0" parTransId="{CC7A94D4-9E7C-4E96-A3BA-7FF26C722A5D}" sibTransId="{7ADD504D-2236-4690-9BDD-0B2E8EAE091F}"/>
    <dgm:cxn modelId="{18B9E92B-6A35-4E17-A753-0F79E39F2E40}" srcId="{92408ABD-B4D9-460B-9E3D-A9CB5D483384}" destId="{B74F184B-2517-47E4-80D6-A8DFAB13B46A}" srcOrd="2" destOrd="0" parTransId="{076ED6A2-CAB6-470A-93CC-0ABE4F1AF7F3}" sibTransId="{FA18BE91-11CF-4E9F-B9E6-E6D704CF88C5}"/>
    <dgm:cxn modelId="{CF736367-834A-40B7-A53A-6DD9ACCB0651}" type="presOf" srcId="{B74F184B-2517-47E4-80D6-A8DFAB13B46A}" destId="{0281C0C2-71F0-4F03-A106-02C7D7FF24AD}" srcOrd="0" destOrd="0" presId="urn:microsoft.com/office/officeart/2005/8/layout/hierarchy4"/>
    <dgm:cxn modelId="{34706D38-6FBF-40E1-B6AF-1E220F777015}" type="presOf" srcId="{2DB3BC5B-FAE7-4D4E-9637-F609BC717B0E}" destId="{EBEEBC7C-B423-48AB-99EF-233E32C04D79}" srcOrd="0" destOrd="0" presId="urn:microsoft.com/office/officeart/2005/8/layout/hierarchy4"/>
    <dgm:cxn modelId="{026CE180-7488-4674-A84C-26534159F4C1}" type="presParOf" srcId="{9BA77D96-4DD7-4DDF-8444-E7830B9C6823}" destId="{7C1190AD-1855-41DB-A94C-2F443E60F4AB}" srcOrd="0" destOrd="0" presId="urn:microsoft.com/office/officeart/2005/8/layout/hierarchy4"/>
    <dgm:cxn modelId="{069BF31C-7589-4916-A0C8-35F79174DE9A}" type="presParOf" srcId="{7C1190AD-1855-41DB-A94C-2F443E60F4AB}" destId="{27E03C80-0D2A-4E6A-854E-ABEC7F8B35AC}" srcOrd="0" destOrd="0" presId="urn:microsoft.com/office/officeart/2005/8/layout/hierarchy4"/>
    <dgm:cxn modelId="{A786E944-393D-45D8-AB66-C8C12969D767}" type="presParOf" srcId="{7C1190AD-1855-41DB-A94C-2F443E60F4AB}" destId="{B59A2F0C-0328-4A6E-8881-781C8CFD7CD0}" srcOrd="1" destOrd="0" presId="urn:microsoft.com/office/officeart/2005/8/layout/hierarchy4"/>
    <dgm:cxn modelId="{D732269D-0879-4208-81A6-7834C2003A09}" type="presParOf" srcId="{9BA77D96-4DD7-4DDF-8444-E7830B9C6823}" destId="{CE957916-4AAC-4F6C-8264-938ED7F7AB1C}" srcOrd="1" destOrd="0" presId="urn:microsoft.com/office/officeart/2005/8/layout/hierarchy4"/>
    <dgm:cxn modelId="{2265A374-0546-4538-A2BD-3E4F9EB756C8}" type="presParOf" srcId="{9BA77D96-4DD7-4DDF-8444-E7830B9C6823}" destId="{E15C85BF-D988-4E58-95B3-B2FE2CE2F30E}" srcOrd="2" destOrd="0" presId="urn:microsoft.com/office/officeart/2005/8/layout/hierarchy4"/>
    <dgm:cxn modelId="{103D748F-3D91-46E4-93CC-EBFD516E24FD}" type="presParOf" srcId="{E15C85BF-D988-4E58-95B3-B2FE2CE2F30E}" destId="{22647B3A-9C2E-4EC2-AA0B-9CB9C9E4C750}" srcOrd="0" destOrd="0" presId="urn:microsoft.com/office/officeart/2005/8/layout/hierarchy4"/>
    <dgm:cxn modelId="{A93277F5-CC23-447A-AC58-04E3125E6F02}" type="presParOf" srcId="{E15C85BF-D988-4E58-95B3-B2FE2CE2F30E}" destId="{A96474A6-EEBF-4D50-942A-7C2A71995FDE}" srcOrd="1" destOrd="0" presId="urn:microsoft.com/office/officeart/2005/8/layout/hierarchy4"/>
    <dgm:cxn modelId="{6B66B5D0-572E-4A85-B75D-886319721874}" type="presParOf" srcId="{9BA77D96-4DD7-4DDF-8444-E7830B9C6823}" destId="{1E85B484-30C0-4026-94AE-78C080CD816B}" srcOrd="3" destOrd="0" presId="urn:microsoft.com/office/officeart/2005/8/layout/hierarchy4"/>
    <dgm:cxn modelId="{937742C8-C2D3-4E4E-9534-CC993EBC8FB2}" type="presParOf" srcId="{9BA77D96-4DD7-4DDF-8444-E7830B9C6823}" destId="{ED892CAB-FF48-4D93-B0FE-3C63FF0C023A}" srcOrd="4" destOrd="0" presId="urn:microsoft.com/office/officeart/2005/8/layout/hierarchy4"/>
    <dgm:cxn modelId="{BAB0AD84-1538-406C-86D0-9B6C67ABBB49}" type="presParOf" srcId="{ED892CAB-FF48-4D93-B0FE-3C63FF0C023A}" destId="{0281C0C2-71F0-4F03-A106-02C7D7FF24AD}" srcOrd="0" destOrd="0" presId="urn:microsoft.com/office/officeart/2005/8/layout/hierarchy4"/>
    <dgm:cxn modelId="{8A209314-7596-43A3-A32E-9DF97387E1A1}" type="presParOf" srcId="{ED892CAB-FF48-4D93-B0FE-3C63FF0C023A}" destId="{F5F56802-F63F-4D10-BF41-A3B333A6CAF9}" srcOrd="1" destOrd="0" presId="urn:microsoft.com/office/officeart/2005/8/layout/hierarchy4"/>
    <dgm:cxn modelId="{20E174AE-9466-40AF-A014-8C30C641E0BD}" type="presParOf" srcId="{9BA77D96-4DD7-4DDF-8444-E7830B9C6823}" destId="{CB27CF7F-2966-401C-801E-32DD8BB31CF8}" srcOrd="5" destOrd="0" presId="urn:microsoft.com/office/officeart/2005/8/layout/hierarchy4"/>
    <dgm:cxn modelId="{4C62ED43-1C83-4A89-A389-EF4E9288242B}" type="presParOf" srcId="{9BA77D96-4DD7-4DDF-8444-E7830B9C6823}" destId="{349F770F-1852-4639-B327-B348F33A9DC5}" srcOrd="6" destOrd="0" presId="urn:microsoft.com/office/officeart/2005/8/layout/hierarchy4"/>
    <dgm:cxn modelId="{E4820FD2-13DB-4822-89A4-4D311AE51F2A}" type="presParOf" srcId="{349F770F-1852-4639-B327-B348F33A9DC5}" destId="{FA607D16-2CA1-423F-BD6E-3FB1079A500F}" srcOrd="0" destOrd="0" presId="urn:microsoft.com/office/officeart/2005/8/layout/hierarchy4"/>
    <dgm:cxn modelId="{FD0D24A9-E3D6-4F4D-ACCE-C7725D23E777}" type="presParOf" srcId="{349F770F-1852-4639-B327-B348F33A9DC5}" destId="{063C48D9-872C-4E29-95AC-728BC2A18724}" srcOrd="1" destOrd="0" presId="urn:microsoft.com/office/officeart/2005/8/layout/hierarchy4"/>
    <dgm:cxn modelId="{75C89401-D7D9-44CF-9518-2D13FB8F9F47}" type="presParOf" srcId="{9BA77D96-4DD7-4DDF-8444-E7830B9C6823}" destId="{07580BFE-7619-4F83-8990-8A5EEDAF92E4}" srcOrd="7" destOrd="0" presId="urn:microsoft.com/office/officeart/2005/8/layout/hierarchy4"/>
    <dgm:cxn modelId="{5777B7CA-3388-42AE-98BF-81C0BD72ABCC}" type="presParOf" srcId="{9BA77D96-4DD7-4DDF-8444-E7830B9C6823}" destId="{A5346239-3E60-4AF4-B7A1-970B2182A1E8}" srcOrd="8" destOrd="0" presId="urn:microsoft.com/office/officeart/2005/8/layout/hierarchy4"/>
    <dgm:cxn modelId="{094A5B53-89FD-4E49-9516-D79129961BA6}" type="presParOf" srcId="{A5346239-3E60-4AF4-B7A1-970B2182A1E8}" destId="{EBEEBC7C-B423-48AB-99EF-233E32C04D79}" srcOrd="0" destOrd="0" presId="urn:microsoft.com/office/officeart/2005/8/layout/hierarchy4"/>
    <dgm:cxn modelId="{BFF7D57A-47C3-4E88-9CB0-ED0ED95E3C64}" type="presParOf" srcId="{A5346239-3E60-4AF4-B7A1-970B2182A1E8}" destId="{DA561068-9CBB-47C1-A2FF-FD2562798F3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48038-537D-4F9F-8D5A-072CC89873BA}" type="doc">
      <dgm:prSet loTypeId="urn:microsoft.com/office/officeart/2005/8/layout/chevron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515846-A512-4C32-89E0-20E5C64F6B37}">
      <dgm:prSet phldrT="[Текст]"/>
      <dgm:spPr/>
      <dgm:t>
        <a:bodyPr/>
        <a:lstStyle/>
        <a:p>
          <a:r>
            <a:rPr lang="ru-RU" dirty="0" smtClean="0"/>
            <a:t>Отсутствие нормативно-правовой базы, регулирующей межведомственное взаимодействие на муниципальном уровне в части эффективного использования и наращивания ресурсов организаций образования, культуры и спорта</a:t>
          </a:r>
          <a:endParaRPr lang="ru-RU" dirty="0"/>
        </a:p>
      </dgm:t>
    </dgm:pt>
    <dgm:pt modelId="{576123E7-603F-4BE6-9325-C29AF1656368}" type="parTrans" cxnId="{3F701172-BD75-463F-84BD-19767ECF7F79}">
      <dgm:prSet/>
      <dgm:spPr/>
      <dgm:t>
        <a:bodyPr/>
        <a:lstStyle/>
        <a:p>
          <a:endParaRPr lang="ru-RU"/>
        </a:p>
      </dgm:t>
    </dgm:pt>
    <dgm:pt modelId="{B0FB7EF4-2ECF-4FA9-9715-2DEFCF3E60E7}" type="sibTrans" cxnId="{3F701172-BD75-463F-84BD-19767ECF7F79}">
      <dgm:prSet/>
      <dgm:spPr/>
      <dgm:t>
        <a:bodyPr/>
        <a:lstStyle/>
        <a:p>
          <a:endParaRPr lang="ru-RU"/>
        </a:p>
      </dgm:t>
    </dgm:pt>
    <dgm:pt modelId="{6EAB9A43-8705-4064-85FF-2A7FD9982F1E}">
      <dgm:prSet/>
      <dgm:spPr/>
      <dgm:t>
        <a:bodyPr/>
        <a:lstStyle/>
        <a:p>
          <a:r>
            <a:rPr lang="ru-RU" dirty="0" smtClean="0"/>
            <a:t>Отсутствие единой информационной базы по ресурсным возможностям организаций, реализующих программы дополнительного образования, просвещения и </a:t>
          </a:r>
          <a:r>
            <a:rPr lang="ru-RU" dirty="0" err="1" smtClean="0"/>
            <a:t>досуговой</a:t>
          </a:r>
          <a:r>
            <a:rPr lang="ru-RU" dirty="0" smtClean="0"/>
            <a:t> занятости детей и молодежи.</a:t>
          </a:r>
          <a:endParaRPr lang="ru-RU" dirty="0"/>
        </a:p>
      </dgm:t>
    </dgm:pt>
    <dgm:pt modelId="{341D3B72-D9D9-4EB2-B8C0-A3B7B6525859}" type="parTrans" cxnId="{617CEECA-46E9-4581-825F-40F72E22AD05}">
      <dgm:prSet/>
      <dgm:spPr/>
      <dgm:t>
        <a:bodyPr/>
        <a:lstStyle/>
        <a:p>
          <a:endParaRPr lang="ru-RU"/>
        </a:p>
      </dgm:t>
    </dgm:pt>
    <dgm:pt modelId="{A4C4F833-FCF3-4ED0-89A0-9890BE5D8B64}" type="sibTrans" cxnId="{617CEECA-46E9-4581-825F-40F72E22AD05}">
      <dgm:prSet/>
      <dgm:spPr/>
      <dgm:t>
        <a:bodyPr/>
        <a:lstStyle/>
        <a:p>
          <a:endParaRPr lang="ru-RU"/>
        </a:p>
      </dgm:t>
    </dgm:pt>
    <dgm:pt modelId="{1DBB6D24-9E3E-4FB8-8796-A68EB4272323}">
      <dgm:prSet/>
      <dgm:spPr/>
      <dgm:t>
        <a:bodyPr/>
        <a:lstStyle/>
        <a:p>
          <a:r>
            <a:rPr lang="ru-RU" dirty="0" smtClean="0"/>
            <a:t>Отсутствие аналитической информации о степени удовлетворенности населения качеством реализации дополнительных общеобразовательных программ. </a:t>
          </a:r>
          <a:endParaRPr lang="ru-RU" dirty="0"/>
        </a:p>
      </dgm:t>
    </dgm:pt>
    <dgm:pt modelId="{81A2E74E-3027-452E-9B5E-D5EAA9D46013}" type="parTrans" cxnId="{4AFDF1D7-18C6-4D5C-BD08-B7A4FF862144}">
      <dgm:prSet/>
      <dgm:spPr/>
      <dgm:t>
        <a:bodyPr/>
        <a:lstStyle/>
        <a:p>
          <a:endParaRPr lang="ru-RU"/>
        </a:p>
      </dgm:t>
    </dgm:pt>
    <dgm:pt modelId="{610AB65B-2DCA-4A4A-B032-9B38DFBA409F}" type="sibTrans" cxnId="{4AFDF1D7-18C6-4D5C-BD08-B7A4FF862144}">
      <dgm:prSet/>
      <dgm:spPr/>
      <dgm:t>
        <a:bodyPr/>
        <a:lstStyle/>
        <a:p>
          <a:endParaRPr lang="ru-RU"/>
        </a:p>
      </dgm:t>
    </dgm:pt>
    <dgm:pt modelId="{08F63CF6-5CC5-4C26-9B72-BE938B92E8DD}">
      <dgm:prSet/>
      <dgm:spPr/>
      <dgm:t>
        <a:bodyPr/>
        <a:lstStyle/>
        <a:p>
          <a:r>
            <a:rPr lang="ru-RU" dirty="0" smtClean="0"/>
            <a:t>Недостаточное разнообразие дополнительных общеобразовательных программ отвечающих потребностям детей и их родителей, запросов муниципалитета и региона.</a:t>
          </a:r>
          <a:endParaRPr lang="ru-RU" dirty="0"/>
        </a:p>
      </dgm:t>
    </dgm:pt>
    <dgm:pt modelId="{50EBBE1E-C7FB-4BF5-9555-9378DDDD795D}" type="parTrans" cxnId="{49B85D3A-0098-491A-92A7-0C064279F6FD}">
      <dgm:prSet/>
      <dgm:spPr/>
      <dgm:t>
        <a:bodyPr/>
        <a:lstStyle/>
        <a:p>
          <a:endParaRPr lang="ru-RU"/>
        </a:p>
      </dgm:t>
    </dgm:pt>
    <dgm:pt modelId="{055F27D3-6668-4C8D-9B62-46F8FE718A32}" type="sibTrans" cxnId="{49B85D3A-0098-491A-92A7-0C064279F6FD}">
      <dgm:prSet/>
      <dgm:spPr/>
      <dgm:t>
        <a:bodyPr/>
        <a:lstStyle/>
        <a:p>
          <a:endParaRPr lang="ru-RU"/>
        </a:p>
      </dgm:t>
    </dgm:pt>
    <dgm:pt modelId="{1AAAFA35-4706-45B0-A955-186F089E03F2}">
      <dgm:prSet/>
      <dgm:spPr/>
      <dgm:t>
        <a:bodyPr/>
        <a:lstStyle/>
        <a:p>
          <a:endParaRPr lang="ru-RU" dirty="0"/>
        </a:p>
      </dgm:t>
    </dgm:pt>
    <dgm:pt modelId="{C5D3F707-B3E4-4180-AEFE-3473D360C222}" type="parTrans" cxnId="{EE9FB9F0-4E5C-4BF2-B792-8AFA84B508E7}">
      <dgm:prSet/>
      <dgm:spPr/>
      <dgm:t>
        <a:bodyPr/>
        <a:lstStyle/>
        <a:p>
          <a:endParaRPr lang="ru-RU"/>
        </a:p>
      </dgm:t>
    </dgm:pt>
    <dgm:pt modelId="{9458C348-5143-4CD8-8460-CC9BE1AC7F4D}" type="sibTrans" cxnId="{EE9FB9F0-4E5C-4BF2-B792-8AFA84B508E7}">
      <dgm:prSet/>
      <dgm:spPr/>
      <dgm:t>
        <a:bodyPr/>
        <a:lstStyle/>
        <a:p>
          <a:endParaRPr lang="ru-RU"/>
        </a:p>
      </dgm:t>
    </dgm:pt>
    <dgm:pt modelId="{AB921D88-13AD-4700-B3B5-D3AD10E1D563}">
      <dgm:prSet/>
      <dgm:spPr/>
      <dgm:t>
        <a:bodyPr/>
        <a:lstStyle/>
        <a:p>
          <a:endParaRPr lang="ru-RU" dirty="0"/>
        </a:p>
      </dgm:t>
    </dgm:pt>
    <dgm:pt modelId="{889D8BC6-FD6E-44E9-AC57-939D46D7DA2C}" type="parTrans" cxnId="{63AB4746-2197-4DF9-8D2E-C648DE023160}">
      <dgm:prSet/>
      <dgm:spPr/>
      <dgm:t>
        <a:bodyPr/>
        <a:lstStyle/>
        <a:p>
          <a:endParaRPr lang="ru-RU"/>
        </a:p>
      </dgm:t>
    </dgm:pt>
    <dgm:pt modelId="{A2398C63-C5B7-4450-B4F9-D72434396EED}" type="sibTrans" cxnId="{63AB4746-2197-4DF9-8D2E-C648DE023160}">
      <dgm:prSet/>
      <dgm:spPr/>
      <dgm:t>
        <a:bodyPr/>
        <a:lstStyle/>
        <a:p>
          <a:endParaRPr lang="ru-RU"/>
        </a:p>
      </dgm:t>
    </dgm:pt>
    <dgm:pt modelId="{24DDB971-0A9F-4745-BF4D-279CC89D19C5}">
      <dgm:prSet phldrT="[Текст]"/>
      <dgm:spPr/>
      <dgm:t>
        <a:bodyPr/>
        <a:lstStyle/>
        <a:p>
          <a:endParaRPr lang="ru-RU" dirty="0"/>
        </a:p>
      </dgm:t>
    </dgm:pt>
    <dgm:pt modelId="{61AB6651-3436-42CC-BE77-D8B8F3F8806E}" type="parTrans" cxnId="{DEF92B70-9D59-4FB7-B1BE-3ABDB1DDB959}">
      <dgm:prSet/>
      <dgm:spPr/>
      <dgm:t>
        <a:bodyPr/>
        <a:lstStyle/>
        <a:p>
          <a:endParaRPr lang="ru-RU"/>
        </a:p>
      </dgm:t>
    </dgm:pt>
    <dgm:pt modelId="{C1EE3AA3-0BBF-4645-9CA4-D897AEFCF65E}" type="sibTrans" cxnId="{DEF92B70-9D59-4FB7-B1BE-3ABDB1DDB959}">
      <dgm:prSet/>
      <dgm:spPr/>
      <dgm:t>
        <a:bodyPr/>
        <a:lstStyle/>
        <a:p>
          <a:endParaRPr lang="ru-RU"/>
        </a:p>
      </dgm:t>
    </dgm:pt>
    <dgm:pt modelId="{B2F47EA7-F984-44F7-9AA6-2A88C7CF42DB}">
      <dgm:prSet/>
      <dgm:spPr/>
      <dgm:t>
        <a:bodyPr/>
        <a:lstStyle/>
        <a:p>
          <a:endParaRPr lang="ru-RU" dirty="0"/>
        </a:p>
      </dgm:t>
    </dgm:pt>
    <dgm:pt modelId="{2247D298-6660-41C8-A867-1BAD0B3CDF96}" type="parTrans" cxnId="{8F91394F-484B-4992-B9F5-681B6AA05F95}">
      <dgm:prSet/>
      <dgm:spPr/>
      <dgm:t>
        <a:bodyPr/>
        <a:lstStyle/>
        <a:p>
          <a:endParaRPr lang="ru-RU"/>
        </a:p>
      </dgm:t>
    </dgm:pt>
    <dgm:pt modelId="{1BA277BD-8911-4E95-8E99-3C41270C6EBC}" type="sibTrans" cxnId="{8F91394F-484B-4992-B9F5-681B6AA05F95}">
      <dgm:prSet/>
      <dgm:spPr/>
      <dgm:t>
        <a:bodyPr/>
        <a:lstStyle/>
        <a:p>
          <a:endParaRPr lang="ru-RU"/>
        </a:p>
      </dgm:t>
    </dgm:pt>
    <dgm:pt modelId="{5A03D071-5BBD-4C64-8015-911A95FAF573}" type="pres">
      <dgm:prSet presAssocID="{07048038-537D-4F9F-8D5A-072CC89873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A9E79C-E48D-4E1B-915A-1615294BC2AF}" type="pres">
      <dgm:prSet presAssocID="{24DDB971-0A9F-4745-BF4D-279CC89D19C5}" presName="composite" presStyleCnt="0"/>
      <dgm:spPr/>
    </dgm:pt>
    <dgm:pt modelId="{FB90FAD4-B0DB-4A4E-A9F6-7292B27631A8}" type="pres">
      <dgm:prSet presAssocID="{24DDB971-0A9F-4745-BF4D-279CC89D19C5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103C0-6E71-48F5-8027-0477CD1CF275}" type="pres">
      <dgm:prSet presAssocID="{24DDB971-0A9F-4745-BF4D-279CC89D19C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9AFA21-80DC-49D7-B93C-7CC59B20BAB3}" type="pres">
      <dgm:prSet presAssocID="{C1EE3AA3-0BBF-4645-9CA4-D897AEFCF65E}" presName="sp" presStyleCnt="0"/>
      <dgm:spPr/>
    </dgm:pt>
    <dgm:pt modelId="{A5CAFD4A-269F-424E-A687-953645FAC742}" type="pres">
      <dgm:prSet presAssocID="{B2F47EA7-F984-44F7-9AA6-2A88C7CF42DB}" presName="composite" presStyleCnt="0"/>
      <dgm:spPr/>
    </dgm:pt>
    <dgm:pt modelId="{054335E8-501B-4D4C-9301-2B2D8F5CA6B9}" type="pres">
      <dgm:prSet presAssocID="{B2F47EA7-F984-44F7-9AA6-2A88C7CF42D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BFD6F-24DE-4E87-9C5F-3EAFE4A23FF3}" type="pres">
      <dgm:prSet presAssocID="{B2F47EA7-F984-44F7-9AA6-2A88C7CF42D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16177-11BE-4DB9-8DE9-53BCA9390697}" type="pres">
      <dgm:prSet presAssocID="{1BA277BD-8911-4E95-8E99-3C41270C6EBC}" presName="sp" presStyleCnt="0"/>
      <dgm:spPr/>
    </dgm:pt>
    <dgm:pt modelId="{03163705-2696-4B87-9B6D-FC2F8D85BAD9}" type="pres">
      <dgm:prSet presAssocID="{AB921D88-13AD-4700-B3B5-D3AD10E1D563}" presName="composite" presStyleCnt="0"/>
      <dgm:spPr/>
    </dgm:pt>
    <dgm:pt modelId="{75204631-3E20-41A1-8D3D-CD6D98DBB8C3}" type="pres">
      <dgm:prSet presAssocID="{AB921D88-13AD-4700-B3B5-D3AD10E1D56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74EEE-D70B-4681-A3E9-B56E0E330467}" type="pres">
      <dgm:prSet presAssocID="{AB921D88-13AD-4700-B3B5-D3AD10E1D56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EBCBA-0BD1-402B-8420-D822537C1FC5}" type="pres">
      <dgm:prSet presAssocID="{A2398C63-C5B7-4450-B4F9-D72434396EED}" presName="sp" presStyleCnt="0"/>
      <dgm:spPr/>
    </dgm:pt>
    <dgm:pt modelId="{588F0091-882A-4E85-8EAE-76D061B964BE}" type="pres">
      <dgm:prSet presAssocID="{1AAAFA35-4706-45B0-A955-186F089E03F2}" presName="composite" presStyleCnt="0"/>
      <dgm:spPr/>
    </dgm:pt>
    <dgm:pt modelId="{6597679B-3332-4D9F-B675-CA9600CB382A}" type="pres">
      <dgm:prSet presAssocID="{1AAAFA35-4706-45B0-A955-186F089E03F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A3642-F20E-40A2-A12E-361214ABB937}" type="pres">
      <dgm:prSet presAssocID="{1AAAFA35-4706-45B0-A955-186F089E03F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38482-8CC5-4144-804B-C4275D740F47}" type="presOf" srcId="{AB921D88-13AD-4700-B3B5-D3AD10E1D563}" destId="{75204631-3E20-41A1-8D3D-CD6D98DBB8C3}" srcOrd="0" destOrd="0" presId="urn:microsoft.com/office/officeart/2005/8/layout/chevron2"/>
    <dgm:cxn modelId="{2C96A649-3914-403A-BC21-FAE3DCE800FF}" type="presOf" srcId="{6EAB9A43-8705-4064-85FF-2A7FD9982F1E}" destId="{FAEBFD6F-24DE-4E87-9C5F-3EAFE4A23FF3}" srcOrd="0" destOrd="0" presId="urn:microsoft.com/office/officeart/2005/8/layout/chevron2"/>
    <dgm:cxn modelId="{C7887CC2-9AD0-4F66-BA9F-AC05E4612867}" type="presOf" srcId="{24DDB971-0A9F-4745-BF4D-279CC89D19C5}" destId="{FB90FAD4-B0DB-4A4E-A9F6-7292B27631A8}" srcOrd="0" destOrd="0" presId="urn:microsoft.com/office/officeart/2005/8/layout/chevron2"/>
    <dgm:cxn modelId="{49B85D3A-0098-491A-92A7-0C064279F6FD}" srcId="{1AAAFA35-4706-45B0-A955-186F089E03F2}" destId="{08F63CF6-5CC5-4C26-9B72-BE938B92E8DD}" srcOrd="0" destOrd="0" parTransId="{50EBBE1E-C7FB-4BF5-9555-9378DDDD795D}" sibTransId="{055F27D3-6668-4C8D-9B62-46F8FE718A32}"/>
    <dgm:cxn modelId="{8243D861-F329-495F-96FA-36592187C3F1}" type="presOf" srcId="{07048038-537D-4F9F-8D5A-072CC89873BA}" destId="{5A03D071-5BBD-4C64-8015-911A95FAF573}" srcOrd="0" destOrd="0" presId="urn:microsoft.com/office/officeart/2005/8/layout/chevron2"/>
    <dgm:cxn modelId="{8F91394F-484B-4992-B9F5-681B6AA05F95}" srcId="{07048038-537D-4F9F-8D5A-072CC89873BA}" destId="{B2F47EA7-F984-44F7-9AA6-2A88C7CF42DB}" srcOrd="1" destOrd="0" parTransId="{2247D298-6660-41C8-A867-1BAD0B3CDF96}" sibTransId="{1BA277BD-8911-4E95-8E99-3C41270C6EBC}"/>
    <dgm:cxn modelId="{EE9FB9F0-4E5C-4BF2-B792-8AFA84B508E7}" srcId="{07048038-537D-4F9F-8D5A-072CC89873BA}" destId="{1AAAFA35-4706-45B0-A955-186F089E03F2}" srcOrd="3" destOrd="0" parTransId="{C5D3F707-B3E4-4180-AEFE-3473D360C222}" sibTransId="{9458C348-5143-4CD8-8460-CC9BE1AC7F4D}"/>
    <dgm:cxn modelId="{85276307-A432-4F6B-BB87-C3095952B9F3}" type="presOf" srcId="{93515846-A512-4C32-89E0-20E5C64F6B37}" destId="{35B103C0-6E71-48F5-8027-0477CD1CF275}" srcOrd="0" destOrd="0" presId="urn:microsoft.com/office/officeart/2005/8/layout/chevron2"/>
    <dgm:cxn modelId="{76F9A466-EE23-4473-B6C3-55080A14E882}" type="presOf" srcId="{1AAAFA35-4706-45B0-A955-186F089E03F2}" destId="{6597679B-3332-4D9F-B675-CA9600CB382A}" srcOrd="0" destOrd="0" presId="urn:microsoft.com/office/officeart/2005/8/layout/chevron2"/>
    <dgm:cxn modelId="{617CEECA-46E9-4581-825F-40F72E22AD05}" srcId="{B2F47EA7-F984-44F7-9AA6-2A88C7CF42DB}" destId="{6EAB9A43-8705-4064-85FF-2A7FD9982F1E}" srcOrd="0" destOrd="0" parTransId="{341D3B72-D9D9-4EB2-B8C0-A3B7B6525859}" sibTransId="{A4C4F833-FCF3-4ED0-89A0-9890BE5D8B64}"/>
    <dgm:cxn modelId="{D12FA5F7-13C1-474C-BFD8-4A96C33F4D95}" type="presOf" srcId="{08F63CF6-5CC5-4C26-9B72-BE938B92E8DD}" destId="{61DA3642-F20E-40A2-A12E-361214ABB937}" srcOrd="0" destOrd="0" presId="urn:microsoft.com/office/officeart/2005/8/layout/chevron2"/>
    <dgm:cxn modelId="{DEF92B70-9D59-4FB7-B1BE-3ABDB1DDB959}" srcId="{07048038-537D-4F9F-8D5A-072CC89873BA}" destId="{24DDB971-0A9F-4745-BF4D-279CC89D19C5}" srcOrd="0" destOrd="0" parTransId="{61AB6651-3436-42CC-BE77-D8B8F3F8806E}" sibTransId="{C1EE3AA3-0BBF-4645-9CA4-D897AEFCF65E}"/>
    <dgm:cxn modelId="{3F701172-BD75-463F-84BD-19767ECF7F79}" srcId="{24DDB971-0A9F-4745-BF4D-279CC89D19C5}" destId="{93515846-A512-4C32-89E0-20E5C64F6B37}" srcOrd="0" destOrd="0" parTransId="{576123E7-603F-4BE6-9325-C29AF1656368}" sibTransId="{B0FB7EF4-2ECF-4FA9-9715-2DEFCF3E60E7}"/>
    <dgm:cxn modelId="{63AB4746-2197-4DF9-8D2E-C648DE023160}" srcId="{07048038-537D-4F9F-8D5A-072CC89873BA}" destId="{AB921D88-13AD-4700-B3B5-D3AD10E1D563}" srcOrd="2" destOrd="0" parTransId="{889D8BC6-FD6E-44E9-AC57-939D46D7DA2C}" sibTransId="{A2398C63-C5B7-4450-B4F9-D72434396EED}"/>
    <dgm:cxn modelId="{F1F89D81-DA9F-4FA8-B8CB-25A5D7BFF361}" type="presOf" srcId="{B2F47EA7-F984-44F7-9AA6-2A88C7CF42DB}" destId="{054335E8-501B-4D4C-9301-2B2D8F5CA6B9}" srcOrd="0" destOrd="0" presId="urn:microsoft.com/office/officeart/2005/8/layout/chevron2"/>
    <dgm:cxn modelId="{4AFDF1D7-18C6-4D5C-BD08-B7A4FF862144}" srcId="{AB921D88-13AD-4700-B3B5-D3AD10E1D563}" destId="{1DBB6D24-9E3E-4FB8-8796-A68EB4272323}" srcOrd="0" destOrd="0" parTransId="{81A2E74E-3027-452E-9B5E-D5EAA9D46013}" sibTransId="{610AB65B-2DCA-4A4A-B032-9B38DFBA409F}"/>
    <dgm:cxn modelId="{0CB56163-26DF-4E5F-B5A0-893333DA3D17}" type="presOf" srcId="{1DBB6D24-9E3E-4FB8-8796-A68EB4272323}" destId="{43A74EEE-D70B-4681-A3E9-B56E0E330467}" srcOrd="0" destOrd="0" presId="urn:microsoft.com/office/officeart/2005/8/layout/chevron2"/>
    <dgm:cxn modelId="{E3A906AE-0471-4833-9B9C-625285F7EBAB}" type="presParOf" srcId="{5A03D071-5BBD-4C64-8015-911A95FAF573}" destId="{AEA9E79C-E48D-4E1B-915A-1615294BC2AF}" srcOrd="0" destOrd="0" presId="urn:microsoft.com/office/officeart/2005/8/layout/chevron2"/>
    <dgm:cxn modelId="{0FEAF2B2-9480-427A-85CC-83AD8DCB2E72}" type="presParOf" srcId="{AEA9E79C-E48D-4E1B-915A-1615294BC2AF}" destId="{FB90FAD4-B0DB-4A4E-A9F6-7292B27631A8}" srcOrd="0" destOrd="0" presId="urn:microsoft.com/office/officeart/2005/8/layout/chevron2"/>
    <dgm:cxn modelId="{E32F66B9-D2C1-41CB-8AA5-22675E885B6E}" type="presParOf" srcId="{AEA9E79C-E48D-4E1B-915A-1615294BC2AF}" destId="{35B103C0-6E71-48F5-8027-0477CD1CF275}" srcOrd="1" destOrd="0" presId="urn:microsoft.com/office/officeart/2005/8/layout/chevron2"/>
    <dgm:cxn modelId="{0E54EB76-E84D-4A1F-9502-ED43CE6B8A8D}" type="presParOf" srcId="{5A03D071-5BBD-4C64-8015-911A95FAF573}" destId="{259AFA21-80DC-49D7-B93C-7CC59B20BAB3}" srcOrd="1" destOrd="0" presId="urn:microsoft.com/office/officeart/2005/8/layout/chevron2"/>
    <dgm:cxn modelId="{F9E13376-1C72-4A9C-9E56-127CC430287A}" type="presParOf" srcId="{5A03D071-5BBD-4C64-8015-911A95FAF573}" destId="{A5CAFD4A-269F-424E-A687-953645FAC742}" srcOrd="2" destOrd="0" presId="urn:microsoft.com/office/officeart/2005/8/layout/chevron2"/>
    <dgm:cxn modelId="{73226F99-96B3-4A22-A5BF-9DD52561E213}" type="presParOf" srcId="{A5CAFD4A-269F-424E-A687-953645FAC742}" destId="{054335E8-501B-4D4C-9301-2B2D8F5CA6B9}" srcOrd="0" destOrd="0" presId="urn:microsoft.com/office/officeart/2005/8/layout/chevron2"/>
    <dgm:cxn modelId="{1ADF8F27-8A67-4B44-B85A-AC94012E104F}" type="presParOf" srcId="{A5CAFD4A-269F-424E-A687-953645FAC742}" destId="{FAEBFD6F-24DE-4E87-9C5F-3EAFE4A23FF3}" srcOrd="1" destOrd="0" presId="urn:microsoft.com/office/officeart/2005/8/layout/chevron2"/>
    <dgm:cxn modelId="{EC2BC9D6-1736-4CC3-93A6-5A7604191984}" type="presParOf" srcId="{5A03D071-5BBD-4C64-8015-911A95FAF573}" destId="{B4916177-11BE-4DB9-8DE9-53BCA9390697}" srcOrd="3" destOrd="0" presId="urn:microsoft.com/office/officeart/2005/8/layout/chevron2"/>
    <dgm:cxn modelId="{56E06CC6-B0D3-4E7D-A33E-A31EC647E2FB}" type="presParOf" srcId="{5A03D071-5BBD-4C64-8015-911A95FAF573}" destId="{03163705-2696-4B87-9B6D-FC2F8D85BAD9}" srcOrd="4" destOrd="0" presId="urn:microsoft.com/office/officeart/2005/8/layout/chevron2"/>
    <dgm:cxn modelId="{9309FCB2-B6BB-4458-8940-6A95041FCF37}" type="presParOf" srcId="{03163705-2696-4B87-9B6D-FC2F8D85BAD9}" destId="{75204631-3E20-41A1-8D3D-CD6D98DBB8C3}" srcOrd="0" destOrd="0" presId="urn:microsoft.com/office/officeart/2005/8/layout/chevron2"/>
    <dgm:cxn modelId="{13425EB6-CE20-4CCF-94DE-A35E4A00EA92}" type="presParOf" srcId="{03163705-2696-4B87-9B6D-FC2F8D85BAD9}" destId="{43A74EEE-D70B-4681-A3E9-B56E0E330467}" srcOrd="1" destOrd="0" presId="urn:microsoft.com/office/officeart/2005/8/layout/chevron2"/>
    <dgm:cxn modelId="{C0C66A5E-6BF9-49A9-9C7F-0BEFDF3AC938}" type="presParOf" srcId="{5A03D071-5BBD-4C64-8015-911A95FAF573}" destId="{351EBCBA-0BD1-402B-8420-D822537C1FC5}" srcOrd="5" destOrd="0" presId="urn:microsoft.com/office/officeart/2005/8/layout/chevron2"/>
    <dgm:cxn modelId="{DED387BD-94F2-4042-B6C7-107A43099998}" type="presParOf" srcId="{5A03D071-5BBD-4C64-8015-911A95FAF573}" destId="{588F0091-882A-4E85-8EAE-76D061B964BE}" srcOrd="6" destOrd="0" presId="urn:microsoft.com/office/officeart/2005/8/layout/chevron2"/>
    <dgm:cxn modelId="{B81D685D-9198-464D-88D7-07D215A3FA51}" type="presParOf" srcId="{588F0091-882A-4E85-8EAE-76D061B964BE}" destId="{6597679B-3332-4D9F-B675-CA9600CB382A}" srcOrd="0" destOrd="0" presId="urn:microsoft.com/office/officeart/2005/8/layout/chevron2"/>
    <dgm:cxn modelId="{47F670DA-63CC-4BCD-8B88-8D4756B4A828}" type="presParOf" srcId="{588F0091-882A-4E85-8EAE-76D061B964BE}" destId="{61DA3642-F20E-40A2-A12E-361214ABB9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048038-537D-4F9F-8D5A-072CC89873BA}" type="doc">
      <dgm:prSet loTypeId="urn:microsoft.com/office/officeart/2005/8/layout/chevron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D0E99C2-B09D-48E5-9280-3A04B41BE578}">
      <dgm:prSet custT="1"/>
      <dgm:spPr/>
      <dgm:t>
        <a:bodyPr/>
        <a:lstStyle/>
        <a:p>
          <a:r>
            <a:rPr lang="ru-RU" sz="1800" dirty="0" smtClean="0"/>
            <a:t>Недостаточная обеспеченность кадрами для реализации дополнительных общеобразовательных программ</a:t>
          </a:r>
          <a:endParaRPr lang="ru-RU" sz="1800" dirty="0"/>
        </a:p>
      </dgm:t>
    </dgm:pt>
    <dgm:pt modelId="{55FB2DED-3CB6-4EEF-B74E-5AD8DAD63E8E}" type="parTrans" cxnId="{A78FCD84-AD37-41D8-B5EC-0877C598F1DB}">
      <dgm:prSet/>
      <dgm:spPr/>
      <dgm:t>
        <a:bodyPr/>
        <a:lstStyle/>
        <a:p>
          <a:endParaRPr lang="ru-RU" sz="1800"/>
        </a:p>
      </dgm:t>
    </dgm:pt>
    <dgm:pt modelId="{1EB8851A-494E-4BA6-988A-31861FFCD54D}" type="sibTrans" cxnId="{A78FCD84-AD37-41D8-B5EC-0877C598F1DB}">
      <dgm:prSet/>
      <dgm:spPr/>
      <dgm:t>
        <a:bodyPr/>
        <a:lstStyle/>
        <a:p>
          <a:endParaRPr lang="ru-RU" sz="1800"/>
        </a:p>
      </dgm:t>
    </dgm:pt>
    <dgm:pt modelId="{1939A7ED-D93B-497F-A92A-D02A64F9B29D}">
      <dgm:prSet custT="1"/>
      <dgm:spPr/>
      <dgm:t>
        <a:bodyPr/>
        <a:lstStyle/>
        <a:p>
          <a:r>
            <a:rPr lang="ru-RU" sz="1800" dirty="0" smtClean="0"/>
            <a:t>Наличие территориальной отдаленности организаций дополнительного образования, предоставляющих дополнительные образовательные услуги населению</a:t>
          </a:r>
          <a:endParaRPr lang="ru-RU" sz="1800" dirty="0"/>
        </a:p>
      </dgm:t>
    </dgm:pt>
    <dgm:pt modelId="{DCF4392F-7783-4319-A7C2-9B6BC91EF1B1}" type="parTrans" cxnId="{60C140FD-262E-49BE-BD47-97D9644BAC3F}">
      <dgm:prSet/>
      <dgm:spPr/>
      <dgm:t>
        <a:bodyPr/>
        <a:lstStyle/>
        <a:p>
          <a:endParaRPr lang="ru-RU" sz="1800"/>
        </a:p>
      </dgm:t>
    </dgm:pt>
    <dgm:pt modelId="{DAEF286E-0225-4C2B-B8BD-D8F617F7C8B8}" type="sibTrans" cxnId="{60C140FD-262E-49BE-BD47-97D9644BAC3F}">
      <dgm:prSet/>
      <dgm:spPr/>
      <dgm:t>
        <a:bodyPr/>
        <a:lstStyle/>
        <a:p>
          <a:endParaRPr lang="ru-RU" sz="1800"/>
        </a:p>
      </dgm:t>
    </dgm:pt>
    <dgm:pt modelId="{E6E92D89-527A-4AE5-AA99-99565B16C483}">
      <dgm:prSet custT="1"/>
      <dgm:spPr/>
      <dgm:t>
        <a:bodyPr/>
        <a:lstStyle/>
        <a:p>
          <a:r>
            <a:rPr lang="ru-RU" sz="1800" dirty="0" smtClean="0"/>
            <a:t>Недостаточная информированность общественности о предоставляемых услугах муниципальной системы дополнительного образования.</a:t>
          </a:r>
          <a:endParaRPr lang="ru-RU" sz="1800" dirty="0"/>
        </a:p>
      </dgm:t>
    </dgm:pt>
    <dgm:pt modelId="{094B117E-A1D0-4C16-A958-77191A08BE2A}" type="parTrans" cxnId="{176EE161-02F6-4FFD-A412-66E62440A978}">
      <dgm:prSet/>
      <dgm:spPr/>
      <dgm:t>
        <a:bodyPr/>
        <a:lstStyle/>
        <a:p>
          <a:endParaRPr lang="ru-RU" sz="1800"/>
        </a:p>
      </dgm:t>
    </dgm:pt>
    <dgm:pt modelId="{FE6D192A-EB5B-4EC9-A709-FB9B816C8E08}" type="sibTrans" cxnId="{176EE161-02F6-4FFD-A412-66E62440A978}">
      <dgm:prSet/>
      <dgm:spPr/>
      <dgm:t>
        <a:bodyPr/>
        <a:lstStyle/>
        <a:p>
          <a:endParaRPr lang="ru-RU" sz="1800"/>
        </a:p>
      </dgm:t>
    </dgm:pt>
    <dgm:pt modelId="{4B4ECE00-7A7D-45A1-9D06-C31E6D9122B0}">
      <dgm:prSet custT="1"/>
      <dgm:spPr/>
      <dgm:t>
        <a:bodyPr/>
        <a:lstStyle/>
        <a:p>
          <a:r>
            <a:rPr lang="ru-RU" sz="1800" dirty="0" smtClean="0"/>
            <a:t>Недостаточное  использование ресурсов социального партнерства, </a:t>
          </a:r>
          <a:r>
            <a:rPr lang="ru-RU" sz="1800" dirty="0" err="1" smtClean="0"/>
            <a:t>грантовых</a:t>
          </a:r>
          <a:r>
            <a:rPr lang="ru-RU" sz="1800" dirty="0" smtClean="0"/>
            <a:t> конкурсов и освоения ресурсов, приобретенных по итогам реализации целевых проектов и мероприятий. </a:t>
          </a:r>
          <a:endParaRPr lang="ru-RU" sz="1800" dirty="0"/>
        </a:p>
      </dgm:t>
    </dgm:pt>
    <dgm:pt modelId="{E2D46CBD-9ED9-469A-A06F-68F1AD954939}" type="parTrans" cxnId="{3917BE36-6D8E-415D-9AB5-E6E8CD26F7BD}">
      <dgm:prSet/>
      <dgm:spPr/>
      <dgm:t>
        <a:bodyPr/>
        <a:lstStyle/>
        <a:p>
          <a:endParaRPr lang="ru-RU" sz="1800"/>
        </a:p>
      </dgm:t>
    </dgm:pt>
    <dgm:pt modelId="{6F46910D-8A25-475B-A7B4-A39F4DEE003C}" type="sibTrans" cxnId="{3917BE36-6D8E-415D-9AB5-E6E8CD26F7BD}">
      <dgm:prSet/>
      <dgm:spPr/>
      <dgm:t>
        <a:bodyPr/>
        <a:lstStyle/>
        <a:p>
          <a:endParaRPr lang="ru-RU" sz="1800"/>
        </a:p>
      </dgm:t>
    </dgm:pt>
    <dgm:pt modelId="{5EF72EFC-9E27-43C7-BCD9-E539AF2E31E3}">
      <dgm:prSet custT="1"/>
      <dgm:spPr/>
      <dgm:t>
        <a:bodyPr/>
        <a:lstStyle/>
        <a:p>
          <a:endParaRPr lang="ru-RU" sz="1800" dirty="0"/>
        </a:p>
      </dgm:t>
    </dgm:pt>
    <dgm:pt modelId="{4B0421B4-FF7D-48A8-B8E2-1D50CD9F5AF8}" type="parTrans" cxnId="{91EE3A6F-66B5-43F7-9808-DA9BF5174D54}">
      <dgm:prSet/>
      <dgm:spPr/>
      <dgm:t>
        <a:bodyPr/>
        <a:lstStyle/>
        <a:p>
          <a:endParaRPr lang="ru-RU" sz="1800"/>
        </a:p>
      </dgm:t>
    </dgm:pt>
    <dgm:pt modelId="{3CB4C06B-2767-43E8-91D4-807ED5876B47}" type="sibTrans" cxnId="{91EE3A6F-66B5-43F7-9808-DA9BF5174D54}">
      <dgm:prSet/>
      <dgm:spPr/>
      <dgm:t>
        <a:bodyPr/>
        <a:lstStyle/>
        <a:p>
          <a:endParaRPr lang="ru-RU" sz="1800"/>
        </a:p>
      </dgm:t>
    </dgm:pt>
    <dgm:pt modelId="{C2DC16F0-301A-4245-89B7-EB4185D8B482}">
      <dgm:prSet custT="1"/>
      <dgm:spPr/>
      <dgm:t>
        <a:bodyPr/>
        <a:lstStyle/>
        <a:p>
          <a:endParaRPr lang="ru-RU" sz="1800" dirty="0"/>
        </a:p>
      </dgm:t>
    </dgm:pt>
    <dgm:pt modelId="{F5C18E5C-9318-4EB5-96AA-8C52E9CE9D82}" type="parTrans" cxnId="{A7C7258A-55BA-4256-8CF2-1D51DBE2BD66}">
      <dgm:prSet/>
      <dgm:spPr/>
      <dgm:t>
        <a:bodyPr/>
        <a:lstStyle/>
        <a:p>
          <a:endParaRPr lang="ru-RU" sz="1800"/>
        </a:p>
      </dgm:t>
    </dgm:pt>
    <dgm:pt modelId="{9EBAC85B-91C4-4AD7-B78C-33C9C83A1841}" type="sibTrans" cxnId="{A7C7258A-55BA-4256-8CF2-1D51DBE2BD66}">
      <dgm:prSet/>
      <dgm:spPr/>
      <dgm:t>
        <a:bodyPr/>
        <a:lstStyle/>
        <a:p>
          <a:endParaRPr lang="ru-RU" sz="1800"/>
        </a:p>
      </dgm:t>
    </dgm:pt>
    <dgm:pt modelId="{1B4B3A96-FA37-422F-9CED-47D25213875F}">
      <dgm:prSet custT="1"/>
      <dgm:spPr/>
      <dgm:t>
        <a:bodyPr/>
        <a:lstStyle/>
        <a:p>
          <a:endParaRPr lang="ru-RU" sz="1800" dirty="0"/>
        </a:p>
      </dgm:t>
    </dgm:pt>
    <dgm:pt modelId="{7C2563D8-68EF-4CDF-8B2A-5D93030926B9}" type="parTrans" cxnId="{751FF5D1-C857-4ACE-B13D-216B4C12B734}">
      <dgm:prSet/>
      <dgm:spPr/>
      <dgm:t>
        <a:bodyPr/>
        <a:lstStyle/>
        <a:p>
          <a:endParaRPr lang="ru-RU" sz="1800"/>
        </a:p>
      </dgm:t>
    </dgm:pt>
    <dgm:pt modelId="{E0466CC7-80ED-4AA1-BD6F-EC2ED59145D3}" type="sibTrans" cxnId="{751FF5D1-C857-4ACE-B13D-216B4C12B734}">
      <dgm:prSet/>
      <dgm:spPr/>
      <dgm:t>
        <a:bodyPr/>
        <a:lstStyle/>
        <a:p>
          <a:endParaRPr lang="ru-RU" sz="1800"/>
        </a:p>
      </dgm:t>
    </dgm:pt>
    <dgm:pt modelId="{9C94F46D-4F79-4A15-932C-B15E03CA5AED}">
      <dgm:prSet custT="1"/>
      <dgm:spPr/>
      <dgm:t>
        <a:bodyPr/>
        <a:lstStyle/>
        <a:p>
          <a:endParaRPr lang="ru-RU" sz="1800" dirty="0"/>
        </a:p>
      </dgm:t>
    </dgm:pt>
    <dgm:pt modelId="{A37AA339-753D-4E6A-8A04-B6C6C66BDADB}" type="parTrans" cxnId="{FAB44A0E-2944-43E6-91DB-12FAA5AF60C1}">
      <dgm:prSet/>
      <dgm:spPr/>
      <dgm:t>
        <a:bodyPr/>
        <a:lstStyle/>
        <a:p>
          <a:endParaRPr lang="ru-RU" sz="1800"/>
        </a:p>
      </dgm:t>
    </dgm:pt>
    <dgm:pt modelId="{B2BC0BF6-49D5-459A-9D77-17039E6850CF}" type="sibTrans" cxnId="{FAB44A0E-2944-43E6-91DB-12FAA5AF60C1}">
      <dgm:prSet/>
      <dgm:spPr/>
      <dgm:t>
        <a:bodyPr/>
        <a:lstStyle/>
        <a:p>
          <a:endParaRPr lang="ru-RU" sz="1800"/>
        </a:p>
      </dgm:t>
    </dgm:pt>
    <dgm:pt modelId="{6F07F27B-9424-4588-A244-6355498C1B85}">
      <dgm:prSet custT="1"/>
      <dgm:spPr/>
      <dgm:t>
        <a:bodyPr/>
        <a:lstStyle/>
        <a:p>
          <a:r>
            <a:rPr lang="ru-RU" sz="1800" smtClean="0"/>
            <a:t>Недостаточная координация межведомственного взаимодействия по обеспечению вариативности, доступности и качества реализации дополнительных общеобразовательных программ</a:t>
          </a:r>
          <a:endParaRPr lang="ru-RU" sz="1800" dirty="0"/>
        </a:p>
      </dgm:t>
    </dgm:pt>
    <dgm:pt modelId="{4330B746-821F-4718-B52C-61AAAA192E1E}" type="parTrans" cxnId="{15A86C21-3B0B-4A2C-89D8-BFDB7C63A074}">
      <dgm:prSet/>
      <dgm:spPr/>
      <dgm:t>
        <a:bodyPr/>
        <a:lstStyle/>
        <a:p>
          <a:endParaRPr lang="ru-RU" sz="1800"/>
        </a:p>
      </dgm:t>
    </dgm:pt>
    <dgm:pt modelId="{2FCF33F5-9D26-4519-9DA6-5C7FEA154CC2}" type="sibTrans" cxnId="{15A86C21-3B0B-4A2C-89D8-BFDB7C63A074}">
      <dgm:prSet/>
      <dgm:spPr/>
      <dgm:t>
        <a:bodyPr/>
        <a:lstStyle/>
        <a:p>
          <a:endParaRPr lang="ru-RU" sz="1800"/>
        </a:p>
      </dgm:t>
    </dgm:pt>
    <dgm:pt modelId="{0B00EAED-BAE9-42D4-AC35-87063AC3F957}">
      <dgm:prSet custT="1"/>
      <dgm:spPr/>
      <dgm:t>
        <a:bodyPr/>
        <a:lstStyle/>
        <a:p>
          <a:endParaRPr lang="ru-RU" sz="1800" dirty="0"/>
        </a:p>
      </dgm:t>
    </dgm:pt>
    <dgm:pt modelId="{4722E825-F5DE-4FC6-91C1-8DA21BDEC1F6}" type="parTrans" cxnId="{4C409C0A-56F8-4429-A5FC-2A877BFBE910}">
      <dgm:prSet/>
      <dgm:spPr/>
      <dgm:t>
        <a:bodyPr/>
        <a:lstStyle/>
        <a:p>
          <a:endParaRPr lang="ru-RU" sz="1800"/>
        </a:p>
      </dgm:t>
    </dgm:pt>
    <dgm:pt modelId="{7DC5091A-4CAC-490E-A77C-440FEFE1B401}" type="sibTrans" cxnId="{4C409C0A-56F8-4429-A5FC-2A877BFBE910}">
      <dgm:prSet/>
      <dgm:spPr/>
      <dgm:t>
        <a:bodyPr/>
        <a:lstStyle/>
        <a:p>
          <a:endParaRPr lang="ru-RU" sz="1800"/>
        </a:p>
      </dgm:t>
    </dgm:pt>
    <dgm:pt modelId="{5A03D071-5BBD-4C64-8015-911A95FAF573}" type="pres">
      <dgm:prSet presAssocID="{07048038-537D-4F9F-8D5A-072CC89873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DA9F0A-EC15-42B8-ABD7-E8290B983546}" type="pres">
      <dgm:prSet presAssocID="{0B00EAED-BAE9-42D4-AC35-87063AC3F957}" presName="composite" presStyleCnt="0"/>
      <dgm:spPr/>
    </dgm:pt>
    <dgm:pt modelId="{719796E5-DC22-49E0-B33E-11AF5C245C76}" type="pres">
      <dgm:prSet presAssocID="{0B00EAED-BAE9-42D4-AC35-87063AC3F95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3A6ADE-5E2A-448A-A184-1575C46CB553}" type="pres">
      <dgm:prSet presAssocID="{0B00EAED-BAE9-42D4-AC35-87063AC3F95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27199-7AC0-4B47-AC7A-4402172E1CB6}" type="pres">
      <dgm:prSet presAssocID="{7DC5091A-4CAC-490E-A77C-440FEFE1B401}" presName="sp" presStyleCnt="0"/>
      <dgm:spPr/>
    </dgm:pt>
    <dgm:pt modelId="{DA3B3160-8799-4ADC-B388-E0E7DF7D9A26}" type="pres">
      <dgm:prSet presAssocID="{9C94F46D-4F79-4A15-932C-B15E03CA5AED}" presName="composite" presStyleCnt="0"/>
      <dgm:spPr/>
    </dgm:pt>
    <dgm:pt modelId="{B58625A9-F807-496F-B532-CB8B2C2CFC2C}" type="pres">
      <dgm:prSet presAssocID="{9C94F46D-4F79-4A15-932C-B15E03CA5AE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29BA7-4692-4B68-B394-B6045CD91D5B}" type="pres">
      <dgm:prSet presAssocID="{9C94F46D-4F79-4A15-932C-B15E03CA5AED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DAE8FE-E794-4B57-AE37-9FBFC5695EA8}" type="pres">
      <dgm:prSet presAssocID="{B2BC0BF6-49D5-459A-9D77-17039E6850CF}" presName="sp" presStyleCnt="0"/>
      <dgm:spPr/>
    </dgm:pt>
    <dgm:pt modelId="{11A2D45E-180B-4279-A64D-E792DCCB2C3D}" type="pres">
      <dgm:prSet presAssocID="{1B4B3A96-FA37-422F-9CED-47D25213875F}" presName="composite" presStyleCnt="0"/>
      <dgm:spPr/>
    </dgm:pt>
    <dgm:pt modelId="{326B7AF6-DD16-4E49-A551-7C14087AE288}" type="pres">
      <dgm:prSet presAssocID="{1B4B3A96-FA37-422F-9CED-47D25213875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FE18A-AA42-4CAE-A00D-33B88CBBD63A}" type="pres">
      <dgm:prSet presAssocID="{1B4B3A96-FA37-422F-9CED-47D25213875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EDE54-076B-4386-BDB9-D75375206A11}" type="pres">
      <dgm:prSet presAssocID="{E0466CC7-80ED-4AA1-BD6F-EC2ED59145D3}" presName="sp" presStyleCnt="0"/>
      <dgm:spPr/>
    </dgm:pt>
    <dgm:pt modelId="{A2AED8E5-8D06-4EA5-989B-3262E8D27A05}" type="pres">
      <dgm:prSet presAssocID="{C2DC16F0-301A-4245-89B7-EB4185D8B482}" presName="composite" presStyleCnt="0"/>
      <dgm:spPr/>
    </dgm:pt>
    <dgm:pt modelId="{CD6FC5B9-B68B-47DE-9E28-8D3C646CC9FD}" type="pres">
      <dgm:prSet presAssocID="{C2DC16F0-301A-4245-89B7-EB4185D8B48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7CCFD-BCA0-4590-A050-24A58FFBC076}" type="pres">
      <dgm:prSet presAssocID="{C2DC16F0-301A-4245-89B7-EB4185D8B48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FD3E3-0398-4FF3-B215-B6F7488F8E61}" type="pres">
      <dgm:prSet presAssocID="{9EBAC85B-91C4-4AD7-B78C-33C9C83A1841}" presName="sp" presStyleCnt="0"/>
      <dgm:spPr/>
    </dgm:pt>
    <dgm:pt modelId="{3DD7CDB0-620A-492C-B688-854C399BE43A}" type="pres">
      <dgm:prSet presAssocID="{5EF72EFC-9E27-43C7-BCD9-E539AF2E31E3}" presName="composite" presStyleCnt="0"/>
      <dgm:spPr/>
    </dgm:pt>
    <dgm:pt modelId="{55DADED4-E83D-4E50-992A-400CCB525FDE}" type="pres">
      <dgm:prSet presAssocID="{5EF72EFC-9E27-43C7-BCD9-E539AF2E31E3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F6B29-CE25-41B3-A3A7-7BD2D3A866F3}" type="pres">
      <dgm:prSet presAssocID="{5EF72EFC-9E27-43C7-BCD9-E539AF2E31E3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FCEB42-E19A-4DDB-8C6A-387348449BF8}" type="presOf" srcId="{9C94F46D-4F79-4A15-932C-B15E03CA5AED}" destId="{B58625A9-F807-496F-B532-CB8B2C2CFC2C}" srcOrd="0" destOrd="0" presId="urn:microsoft.com/office/officeart/2005/8/layout/chevron2"/>
    <dgm:cxn modelId="{60C140FD-262E-49BE-BD47-97D9644BAC3F}" srcId="{1B4B3A96-FA37-422F-9CED-47D25213875F}" destId="{1939A7ED-D93B-497F-A92A-D02A64F9B29D}" srcOrd="0" destOrd="0" parTransId="{DCF4392F-7783-4319-A7C2-9B6BC91EF1B1}" sibTransId="{DAEF286E-0225-4C2B-B8BD-D8F617F7C8B8}"/>
    <dgm:cxn modelId="{F1E64F87-E0F6-4F5B-91B8-07D0132E74DD}" type="presOf" srcId="{1939A7ED-D93B-497F-A92A-D02A64F9B29D}" destId="{10FFE18A-AA42-4CAE-A00D-33B88CBBD63A}" srcOrd="0" destOrd="0" presId="urn:microsoft.com/office/officeart/2005/8/layout/chevron2"/>
    <dgm:cxn modelId="{91EE3A6F-66B5-43F7-9808-DA9BF5174D54}" srcId="{07048038-537D-4F9F-8D5A-072CC89873BA}" destId="{5EF72EFC-9E27-43C7-BCD9-E539AF2E31E3}" srcOrd="4" destOrd="0" parTransId="{4B0421B4-FF7D-48A8-B8E2-1D50CD9F5AF8}" sibTransId="{3CB4C06B-2767-43E8-91D4-807ED5876B47}"/>
    <dgm:cxn modelId="{0E378522-9E0D-4FA1-8F55-CB238981B4B4}" type="presOf" srcId="{E6E92D89-527A-4AE5-AA99-99565B16C483}" destId="{7717CCFD-BCA0-4590-A050-24A58FFBC076}" srcOrd="0" destOrd="0" presId="urn:microsoft.com/office/officeart/2005/8/layout/chevron2"/>
    <dgm:cxn modelId="{FAB44A0E-2944-43E6-91DB-12FAA5AF60C1}" srcId="{07048038-537D-4F9F-8D5A-072CC89873BA}" destId="{9C94F46D-4F79-4A15-932C-B15E03CA5AED}" srcOrd="1" destOrd="0" parTransId="{A37AA339-753D-4E6A-8A04-B6C6C66BDADB}" sibTransId="{B2BC0BF6-49D5-459A-9D77-17039E6850CF}"/>
    <dgm:cxn modelId="{629D3F4B-9721-4C40-82B2-A7C28CEA8CA4}" type="presOf" srcId="{0B00EAED-BAE9-42D4-AC35-87063AC3F957}" destId="{719796E5-DC22-49E0-B33E-11AF5C245C76}" srcOrd="0" destOrd="0" presId="urn:microsoft.com/office/officeart/2005/8/layout/chevron2"/>
    <dgm:cxn modelId="{DF803B6D-1CCB-4970-8EEC-CEE5552B801C}" type="presOf" srcId="{1B4B3A96-FA37-422F-9CED-47D25213875F}" destId="{326B7AF6-DD16-4E49-A551-7C14087AE288}" srcOrd="0" destOrd="0" presId="urn:microsoft.com/office/officeart/2005/8/layout/chevron2"/>
    <dgm:cxn modelId="{1038812F-6328-4DE5-85E1-9FCB89824F0C}" type="presOf" srcId="{4B4ECE00-7A7D-45A1-9D06-C31E6D9122B0}" destId="{CCDF6B29-CE25-41B3-A3A7-7BD2D3A866F3}" srcOrd="0" destOrd="0" presId="urn:microsoft.com/office/officeart/2005/8/layout/chevron2"/>
    <dgm:cxn modelId="{15A86C21-3B0B-4A2C-89D8-BFDB7C63A074}" srcId="{0B00EAED-BAE9-42D4-AC35-87063AC3F957}" destId="{6F07F27B-9424-4588-A244-6355498C1B85}" srcOrd="0" destOrd="0" parTransId="{4330B746-821F-4718-B52C-61AAAA192E1E}" sibTransId="{2FCF33F5-9D26-4519-9DA6-5C7FEA154CC2}"/>
    <dgm:cxn modelId="{51B1769A-C254-4E47-969C-AADE57895271}" type="presOf" srcId="{5D0E99C2-B09D-48E5-9280-3A04B41BE578}" destId="{21129BA7-4692-4B68-B394-B6045CD91D5B}" srcOrd="0" destOrd="0" presId="urn:microsoft.com/office/officeart/2005/8/layout/chevron2"/>
    <dgm:cxn modelId="{5BF75089-0F76-44C2-A6FA-92273348D289}" type="presOf" srcId="{6F07F27B-9424-4588-A244-6355498C1B85}" destId="{BA3A6ADE-5E2A-448A-A184-1575C46CB553}" srcOrd="0" destOrd="0" presId="urn:microsoft.com/office/officeart/2005/8/layout/chevron2"/>
    <dgm:cxn modelId="{2AE5DA89-69C7-43E7-9648-8424A506C83F}" type="presOf" srcId="{C2DC16F0-301A-4245-89B7-EB4185D8B482}" destId="{CD6FC5B9-B68B-47DE-9E28-8D3C646CC9FD}" srcOrd="0" destOrd="0" presId="urn:microsoft.com/office/officeart/2005/8/layout/chevron2"/>
    <dgm:cxn modelId="{751FF5D1-C857-4ACE-B13D-216B4C12B734}" srcId="{07048038-537D-4F9F-8D5A-072CC89873BA}" destId="{1B4B3A96-FA37-422F-9CED-47D25213875F}" srcOrd="2" destOrd="0" parTransId="{7C2563D8-68EF-4CDF-8B2A-5D93030926B9}" sibTransId="{E0466CC7-80ED-4AA1-BD6F-EC2ED59145D3}"/>
    <dgm:cxn modelId="{74678B5F-1BC7-4ABE-98D9-1ECF574CC693}" type="presOf" srcId="{5EF72EFC-9E27-43C7-BCD9-E539AF2E31E3}" destId="{55DADED4-E83D-4E50-992A-400CCB525FDE}" srcOrd="0" destOrd="0" presId="urn:microsoft.com/office/officeart/2005/8/layout/chevron2"/>
    <dgm:cxn modelId="{176EE161-02F6-4FFD-A412-66E62440A978}" srcId="{C2DC16F0-301A-4245-89B7-EB4185D8B482}" destId="{E6E92D89-527A-4AE5-AA99-99565B16C483}" srcOrd="0" destOrd="0" parTransId="{094B117E-A1D0-4C16-A958-77191A08BE2A}" sibTransId="{FE6D192A-EB5B-4EC9-A709-FB9B816C8E08}"/>
    <dgm:cxn modelId="{A78FCD84-AD37-41D8-B5EC-0877C598F1DB}" srcId="{9C94F46D-4F79-4A15-932C-B15E03CA5AED}" destId="{5D0E99C2-B09D-48E5-9280-3A04B41BE578}" srcOrd="0" destOrd="0" parTransId="{55FB2DED-3CB6-4EEF-B74E-5AD8DAD63E8E}" sibTransId="{1EB8851A-494E-4BA6-988A-31861FFCD54D}"/>
    <dgm:cxn modelId="{EBCEFC83-382D-4AF1-B854-0B1620DF8F6F}" type="presOf" srcId="{07048038-537D-4F9F-8D5A-072CC89873BA}" destId="{5A03D071-5BBD-4C64-8015-911A95FAF573}" srcOrd="0" destOrd="0" presId="urn:microsoft.com/office/officeart/2005/8/layout/chevron2"/>
    <dgm:cxn modelId="{4C409C0A-56F8-4429-A5FC-2A877BFBE910}" srcId="{07048038-537D-4F9F-8D5A-072CC89873BA}" destId="{0B00EAED-BAE9-42D4-AC35-87063AC3F957}" srcOrd="0" destOrd="0" parTransId="{4722E825-F5DE-4FC6-91C1-8DA21BDEC1F6}" sibTransId="{7DC5091A-4CAC-490E-A77C-440FEFE1B401}"/>
    <dgm:cxn modelId="{A7C7258A-55BA-4256-8CF2-1D51DBE2BD66}" srcId="{07048038-537D-4F9F-8D5A-072CC89873BA}" destId="{C2DC16F0-301A-4245-89B7-EB4185D8B482}" srcOrd="3" destOrd="0" parTransId="{F5C18E5C-9318-4EB5-96AA-8C52E9CE9D82}" sibTransId="{9EBAC85B-91C4-4AD7-B78C-33C9C83A1841}"/>
    <dgm:cxn modelId="{3917BE36-6D8E-415D-9AB5-E6E8CD26F7BD}" srcId="{5EF72EFC-9E27-43C7-BCD9-E539AF2E31E3}" destId="{4B4ECE00-7A7D-45A1-9D06-C31E6D9122B0}" srcOrd="0" destOrd="0" parTransId="{E2D46CBD-9ED9-469A-A06F-68F1AD954939}" sibTransId="{6F46910D-8A25-475B-A7B4-A39F4DEE003C}"/>
    <dgm:cxn modelId="{CED2997A-78B6-4676-A262-40FBD08659E2}" type="presParOf" srcId="{5A03D071-5BBD-4C64-8015-911A95FAF573}" destId="{20DA9F0A-EC15-42B8-ABD7-E8290B983546}" srcOrd="0" destOrd="0" presId="urn:microsoft.com/office/officeart/2005/8/layout/chevron2"/>
    <dgm:cxn modelId="{D5DF4A80-BD92-47AA-9F7C-A602F925D591}" type="presParOf" srcId="{20DA9F0A-EC15-42B8-ABD7-E8290B983546}" destId="{719796E5-DC22-49E0-B33E-11AF5C245C76}" srcOrd="0" destOrd="0" presId="urn:microsoft.com/office/officeart/2005/8/layout/chevron2"/>
    <dgm:cxn modelId="{8D9B6F6E-36CC-41C3-A7DF-E8C5283A0CAF}" type="presParOf" srcId="{20DA9F0A-EC15-42B8-ABD7-E8290B983546}" destId="{BA3A6ADE-5E2A-448A-A184-1575C46CB553}" srcOrd="1" destOrd="0" presId="urn:microsoft.com/office/officeart/2005/8/layout/chevron2"/>
    <dgm:cxn modelId="{701E487C-978A-4BD1-BB73-856366C16A04}" type="presParOf" srcId="{5A03D071-5BBD-4C64-8015-911A95FAF573}" destId="{E1B27199-7AC0-4B47-AC7A-4402172E1CB6}" srcOrd="1" destOrd="0" presId="urn:microsoft.com/office/officeart/2005/8/layout/chevron2"/>
    <dgm:cxn modelId="{1BA37D2E-3859-461F-9DA7-3D166A39C27E}" type="presParOf" srcId="{5A03D071-5BBD-4C64-8015-911A95FAF573}" destId="{DA3B3160-8799-4ADC-B388-E0E7DF7D9A26}" srcOrd="2" destOrd="0" presId="urn:microsoft.com/office/officeart/2005/8/layout/chevron2"/>
    <dgm:cxn modelId="{8099D3E0-E6F5-4900-9345-E57F945F7D0D}" type="presParOf" srcId="{DA3B3160-8799-4ADC-B388-E0E7DF7D9A26}" destId="{B58625A9-F807-496F-B532-CB8B2C2CFC2C}" srcOrd="0" destOrd="0" presId="urn:microsoft.com/office/officeart/2005/8/layout/chevron2"/>
    <dgm:cxn modelId="{AE5D2485-5B4C-4970-A461-F2868EE3617E}" type="presParOf" srcId="{DA3B3160-8799-4ADC-B388-E0E7DF7D9A26}" destId="{21129BA7-4692-4B68-B394-B6045CD91D5B}" srcOrd="1" destOrd="0" presId="urn:microsoft.com/office/officeart/2005/8/layout/chevron2"/>
    <dgm:cxn modelId="{46CEE14F-2B46-423E-95A6-A4765D26471B}" type="presParOf" srcId="{5A03D071-5BBD-4C64-8015-911A95FAF573}" destId="{84DAE8FE-E794-4B57-AE37-9FBFC5695EA8}" srcOrd="3" destOrd="0" presId="urn:microsoft.com/office/officeart/2005/8/layout/chevron2"/>
    <dgm:cxn modelId="{AEC59AC7-4B26-409A-BE4A-0A3266293317}" type="presParOf" srcId="{5A03D071-5BBD-4C64-8015-911A95FAF573}" destId="{11A2D45E-180B-4279-A64D-E792DCCB2C3D}" srcOrd="4" destOrd="0" presId="urn:microsoft.com/office/officeart/2005/8/layout/chevron2"/>
    <dgm:cxn modelId="{117C0E77-1D8A-47DE-BB46-CBC23C0B33E2}" type="presParOf" srcId="{11A2D45E-180B-4279-A64D-E792DCCB2C3D}" destId="{326B7AF6-DD16-4E49-A551-7C14087AE288}" srcOrd="0" destOrd="0" presId="urn:microsoft.com/office/officeart/2005/8/layout/chevron2"/>
    <dgm:cxn modelId="{EE5B3C76-6959-40C3-B320-BB13088C86D8}" type="presParOf" srcId="{11A2D45E-180B-4279-A64D-E792DCCB2C3D}" destId="{10FFE18A-AA42-4CAE-A00D-33B88CBBD63A}" srcOrd="1" destOrd="0" presId="urn:microsoft.com/office/officeart/2005/8/layout/chevron2"/>
    <dgm:cxn modelId="{C6A96140-B894-4026-B10E-1D9347711202}" type="presParOf" srcId="{5A03D071-5BBD-4C64-8015-911A95FAF573}" destId="{608EDE54-076B-4386-BDB9-D75375206A11}" srcOrd="5" destOrd="0" presId="urn:microsoft.com/office/officeart/2005/8/layout/chevron2"/>
    <dgm:cxn modelId="{05074958-156A-49FA-8DE0-4CA829356655}" type="presParOf" srcId="{5A03D071-5BBD-4C64-8015-911A95FAF573}" destId="{A2AED8E5-8D06-4EA5-989B-3262E8D27A05}" srcOrd="6" destOrd="0" presId="urn:microsoft.com/office/officeart/2005/8/layout/chevron2"/>
    <dgm:cxn modelId="{217E4BE4-1294-45A5-B316-4A276F80EF59}" type="presParOf" srcId="{A2AED8E5-8D06-4EA5-989B-3262E8D27A05}" destId="{CD6FC5B9-B68B-47DE-9E28-8D3C646CC9FD}" srcOrd="0" destOrd="0" presId="urn:microsoft.com/office/officeart/2005/8/layout/chevron2"/>
    <dgm:cxn modelId="{35682807-F631-40E1-B2FE-51E9D21DF9E7}" type="presParOf" srcId="{A2AED8E5-8D06-4EA5-989B-3262E8D27A05}" destId="{7717CCFD-BCA0-4590-A050-24A58FFBC076}" srcOrd="1" destOrd="0" presId="urn:microsoft.com/office/officeart/2005/8/layout/chevron2"/>
    <dgm:cxn modelId="{B7EF63B1-A3BD-4152-83BE-D3B21A3FE50D}" type="presParOf" srcId="{5A03D071-5BBD-4C64-8015-911A95FAF573}" destId="{8D5FD3E3-0398-4FF3-B215-B6F7488F8E61}" srcOrd="7" destOrd="0" presId="urn:microsoft.com/office/officeart/2005/8/layout/chevron2"/>
    <dgm:cxn modelId="{3AE82E83-869A-4B81-8089-FD55104D1DA2}" type="presParOf" srcId="{5A03D071-5BBD-4C64-8015-911A95FAF573}" destId="{3DD7CDB0-620A-492C-B688-854C399BE43A}" srcOrd="8" destOrd="0" presId="urn:microsoft.com/office/officeart/2005/8/layout/chevron2"/>
    <dgm:cxn modelId="{083DC30E-BEEA-44EB-AE8B-5C3996B2A844}" type="presParOf" srcId="{3DD7CDB0-620A-492C-B688-854C399BE43A}" destId="{55DADED4-E83D-4E50-992A-400CCB525FDE}" srcOrd="0" destOrd="0" presId="urn:microsoft.com/office/officeart/2005/8/layout/chevron2"/>
    <dgm:cxn modelId="{2F21D9B5-0B08-4F3F-A267-15832B87C244}" type="presParOf" srcId="{3DD7CDB0-620A-492C-B688-854C399BE43A}" destId="{CCDF6B29-CE25-41B3-A3A7-7BD2D3A866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9FE1C-7BE5-4409-9520-5CA07850734B}">
      <dsp:nvSpPr>
        <dsp:cNvPr id="0" name=""/>
        <dsp:cNvSpPr/>
      </dsp:nvSpPr>
      <dsp:spPr>
        <a:xfrm rot="5400000">
          <a:off x="-110069" y="113285"/>
          <a:ext cx="733795" cy="513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60045"/>
        <a:ext cx="513657" cy="220138"/>
      </dsp:txXfrm>
    </dsp:sp>
    <dsp:sp modelId="{848F157F-F2F0-45B1-8174-FD96969CACDC}">
      <dsp:nvSpPr>
        <dsp:cNvPr id="0" name=""/>
        <dsp:cNvSpPr/>
      </dsp:nvSpPr>
      <dsp:spPr>
        <a:xfrm rot="5400000">
          <a:off x="4266816" y="-3749943"/>
          <a:ext cx="476967" cy="798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НП Футбольный клуб «Металлург» г. Аша</a:t>
          </a:r>
          <a:endParaRPr lang="ru-RU" sz="2000" kern="1200" dirty="0"/>
        </a:p>
      </dsp:txBody>
      <dsp:txXfrm rot="-5400000">
        <a:off x="513657" y="26500"/>
        <a:ext cx="7960002" cy="430399"/>
      </dsp:txXfrm>
    </dsp:sp>
    <dsp:sp modelId="{C3809A5C-CBFB-41AD-967A-0EAD64E9CDD9}">
      <dsp:nvSpPr>
        <dsp:cNvPr id="0" name=""/>
        <dsp:cNvSpPr/>
      </dsp:nvSpPr>
      <dsp:spPr>
        <a:xfrm rot="5400000">
          <a:off x="-110069" y="838359"/>
          <a:ext cx="733795" cy="513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985119"/>
        <a:ext cx="513657" cy="220138"/>
      </dsp:txXfrm>
    </dsp:sp>
    <dsp:sp modelId="{FE57C0A8-282E-4787-AD46-F15144B0B5BB}">
      <dsp:nvSpPr>
        <dsp:cNvPr id="0" name=""/>
        <dsp:cNvSpPr/>
      </dsp:nvSpPr>
      <dsp:spPr>
        <a:xfrm rot="5400000">
          <a:off x="4179770" y="-3024870"/>
          <a:ext cx="651060" cy="798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МКУ  «Спортивная школа  по футболу «Металлург» </a:t>
          </a:r>
          <a:r>
            <a:rPr lang="ru-RU" sz="2000" kern="1200" dirty="0" err="1" smtClean="0"/>
            <a:t>Ашинского</a:t>
          </a:r>
          <a:r>
            <a:rPr lang="ru-RU" sz="2000" kern="1200" dirty="0" smtClean="0"/>
            <a:t> муниципального района</a:t>
          </a:r>
          <a:endParaRPr lang="ru-RU" sz="2000" kern="1200" dirty="0"/>
        </a:p>
      </dsp:txBody>
      <dsp:txXfrm rot="-5400000">
        <a:off x="513657" y="673025"/>
        <a:ext cx="7951504" cy="587496"/>
      </dsp:txXfrm>
    </dsp:sp>
    <dsp:sp modelId="{76BC0052-5A47-42AC-8290-78ABF6C99F0E}">
      <dsp:nvSpPr>
        <dsp:cNvPr id="0" name=""/>
        <dsp:cNvSpPr/>
      </dsp:nvSpPr>
      <dsp:spPr>
        <a:xfrm rot="5400000">
          <a:off x="-110069" y="1563432"/>
          <a:ext cx="733795" cy="513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710192"/>
        <a:ext cx="513657" cy="220138"/>
      </dsp:txXfrm>
    </dsp:sp>
    <dsp:sp modelId="{AF755891-2B40-49AF-8A2F-6A8C0E4FFD01}">
      <dsp:nvSpPr>
        <dsp:cNvPr id="0" name=""/>
        <dsp:cNvSpPr/>
      </dsp:nvSpPr>
      <dsp:spPr>
        <a:xfrm rot="5400000">
          <a:off x="4179770" y="-2299796"/>
          <a:ext cx="651060" cy="798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 МКУ ДО «СДЮСШ по горнолыжному спорту «</a:t>
          </a:r>
          <a:r>
            <a:rPr lang="ru-RU" sz="2000" kern="1200" dirty="0" err="1" smtClean="0"/>
            <a:t>Аджигардак</a:t>
          </a:r>
          <a:r>
            <a:rPr lang="ru-RU" sz="2000" kern="1200" dirty="0" smtClean="0"/>
            <a:t>» </a:t>
          </a:r>
          <a:r>
            <a:rPr lang="ru-RU" sz="2000" kern="1200" dirty="0" err="1" smtClean="0"/>
            <a:t>Ашинского</a:t>
          </a:r>
          <a:r>
            <a:rPr lang="ru-RU" sz="2000" kern="1200" dirty="0" smtClean="0"/>
            <a:t> муниципального района</a:t>
          </a:r>
          <a:endParaRPr lang="ru-RU" sz="2000" kern="1200" dirty="0"/>
        </a:p>
      </dsp:txBody>
      <dsp:txXfrm rot="-5400000">
        <a:off x="513657" y="1398099"/>
        <a:ext cx="7951504" cy="587496"/>
      </dsp:txXfrm>
    </dsp:sp>
    <dsp:sp modelId="{B52E9890-AD49-4773-B630-99A5FE266C18}">
      <dsp:nvSpPr>
        <dsp:cNvPr id="0" name=""/>
        <dsp:cNvSpPr/>
      </dsp:nvSpPr>
      <dsp:spPr>
        <a:xfrm rot="5400000">
          <a:off x="-110069" y="2201459"/>
          <a:ext cx="733795" cy="513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348219"/>
        <a:ext cx="513657" cy="220138"/>
      </dsp:txXfrm>
    </dsp:sp>
    <dsp:sp modelId="{CA8AAD75-729C-4342-9A96-1A331FDA4C5C}">
      <dsp:nvSpPr>
        <dsp:cNvPr id="0" name=""/>
        <dsp:cNvSpPr/>
      </dsp:nvSpPr>
      <dsp:spPr>
        <a:xfrm rot="5400000">
          <a:off x="4266816" y="-1661769"/>
          <a:ext cx="476967" cy="798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МБУ СОК «Металлург»  </a:t>
          </a:r>
          <a:r>
            <a:rPr lang="ru-RU" sz="2000" kern="1200" dirty="0" err="1" smtClean="0"/>
            <a:t>Ашинского</a:t>
          </a:r>
          <a:r>
            <a:rPr lang="ru-RU" sz="2000" kern="1200" dirty="0" smtClean="0"/>
            <a:t> городского поселения</a:t>
          </a:r>
          <a:endParaRPr lang="ru-RU" sz="2000" kern="1200" dirty="0"/>
        </a:p>
      </dsp:txBody>
      <dsp:txXfrm rot="-5400000">
        <a:off x="513657" y="2114674"/>
        <a:ext cx="7960002" cy="430399"/>
      </dsp:txXfrm>
    </dsp:sp>
    <dsp:sp modelId="{E04958B0-16CE-445A-BA38-267D8625B8F5}">
      <dsp:nvSpPr>
        <dsp:cNvPr id="0" name=""/>
        <dsp:cNvSpPr/>
      </dsp:nvSpPr>
      <dsp:spPr>
        <a:xfrm rot="5400000">
          <a:off x="-110069" y="2839486"/>
          <a:ext cx="733795" cy="513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986246"/>
        <a:ext cx="513657" cy="220138"/>
      </dsp:txXfrm>
    </dsp:sp>
    <dsp:sp modelId="{5BF21FA8-F5E1-4306-9043-605FA41EE942}">
      <dsp:nvSpPr>
        <dsp:cNvPr id="0" name=""/>
        <dsp:cNvSpPr/>
      </dsp:nvSpPr>
      <dsp:spPr>
        <a:xfrm rot="5400000">
          <a:off x="4266816" y="-1023742"/>
          <a:ext cx="476967" cy="798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МКУ СОК г. Сим</a:t>
          </a:r>
          <a:endParaRPr lang="ru-RU" sz="2000" kern="1200" dirty="0"/>
        </a:p>
      </dsp:txBody>
      <dsp:txXfrm rot="-5400000">
        <a:off x="513657" y="2752701"/>
        <a:ext cx="7960002" cy="430399"/>
      </dsp:txXfrm>
    </dsp:sp>
    <dsp:sp modelId="{5E933066-F43A-49CA-B9F5-94A6DA5313B8}">
      <dsp:nvSpPr>
        <dsp:cNvPr id="0" name=""/>
        <dsp:cNvSpPr/>
      </dsp:nvSpPr>
      <dsp:spPr>
        <a:xfrm rot="5400000">
          <a:off x="-110069" y="3477513"/>
          <a:ext cx="733795" cy="513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624273"/>
        <a:ext cx="513657" cy="220138"/>
      </dsp:txXfrm>
    </dsp:sp>
    <dsp:sp modelId="{8D89AAC6-32AF-443E-952B-CF5983BE4DF9}">
      <dsp:nvSpPr>
        <dsp:cNvPr id="0" name=""/>
        <dsp:cNvSpPr/>
      </dsp:nvSpPr>
      <dsp:spPr>
        <a:xfrm rot="5400000">
          <a:off x="4266816" y="-385715"/>
          <a:ext cx="476967" cy="79832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МКУ «</a:t>
          </a:r>
          <a:r>
            <a:rPr lang="ru-RU" sz="2000" kern="1200" dirty="0" err="1" smtClean="0"/>
            <a:t>УМПФКСиТ</a:t>
          </a:r>
          <a:r>
            <a:rPr lang="ru-RU" sz="2000" kern="1200" dirty="0" smtClean="0"/>
            <a:t>» </a:t>
          </a:r>
          <a:r>
            <a:rPr lang="ru-RU" sz="2000" kern="1200" dirty="0" err="1" smtClean="0"/>
            <a:t>Миньярского</a:t>
          </a:r>
          <a:r>
            <a:rPr lang="ru-RU" sz="2000" kern="1200" dirty="0" smtClean="0"/>
            <a:t> городского поселения</a:t>
          </a:r>
          <a:endParaRPr lang="ru-RU" sz="2000" kern="1200" dirty="0"/>
        </a:p>
      </dsp:txBody>
      <dsp:txXfrm rot="-5400000">
        <a:off x="513657" y="3390728"/>
        <a:ext cx="7960002" cy="430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825F2-FBFC-433D-B1FC-A70BB5851C80}">
      <dsp:nvSpPr>
        <dsp:cNvPr id="0" name=""/>
        <dsp:cNvSpPr/>
      </dsp:nvSpPr>
      <dsp:spPr>
        <a:xfrm>
          <a:off x="1241" y="874"/>
          <a:ext cx="1293190" cy="96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МКУК «ЦБС АМР»</a:t>
          </a:r>
          <a:endParaRPr lang="ru-RU" sz="1800" kern="1200" dirty="0"/>
        </a:p>
      </dsp:txBody>
      <dsp:txXfrm>
        <a:off x="29373" y="29006"/>
        <a:ext cx="1236926" cy="904247"/>
      </dsp:txXfrm>
    </dsp:sp>
    <dsp:sp modelId="{6D9A507B-5AF9-4EF2-AE2E-B6FE964B9F3A}">
      <dsp:nvSpPr>
        <dsp:cNvPr id="0" name=""/>
        <dsp:cNvSpPr/>
      </dsp:nvSpPr>
      <dsp:spPr>
        <a:xfrm>
          <a:off x="1241" y="1142075"/>
          <a:ext cx="1293190" cy="7066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 22 библиотеки 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937" y="1162771"/>
        <a:ext cx="1251798" cy="665234"/>
      </dsp:txXfrm>
    </dsp:sp>
    <dsp:sp modelId="{1A6C450D-9FDE-4372-A526-01FE6189BD33}">
      <dsp:nvSpPr>
        <dsp:cNvPr id="0" name=""/>
        <dsp:cNvSpPr/>
      </dsp:nvSpPr>
      <dsp:spPr>
        <a:xfrm>
          <a:off x="1511476" y="874"/>
          <a:ext cx="1293190" cy="9605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МКУ «СКО АМР»</a:t>
          </a:r>
          <a:endParaRPr lang="ru-RU" sz="1800" kern="1200" dirty="0"/>
        </a:p>
      </dsp:txBody>
      <dsp:txXfrm>
        <a:off x="1539608" y="29006"/>
        <a:ext cx="1236926" cy="904247"/>
      </dsp:txXfrm>
    </dsp:sp>
    <dsp:sp modelId="{0E57130B-ACE1-41B5-8333-72DD30367272}">
      <dsp:nvSpPr>
        <dsp:cNvPr id="0" name=""/>
        <dsp:cNvSpPr/>
      </dsp:nvSpPr>
      <dsp:spPr>
        <a:xfrm>
          <a:off x="1511476" y="1142075"/>
          <a:ext cx="1293190" cy="7066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10 клубных учреждений 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1532172" y="1162771"/>
        <a:ext cx="1251798" cy="665234"/>
      </dsp:txXfrm>
    </dsp:sp>
    <dsp:sp modelId="{435F96CB-846F-4AF2-B4BD-A9CECD535A06}">
      <dsp:nvSpPr>
        <dsp:cNvPr id="0" name=""/>
        <dsp:cNvSpPr/>
      </dsp:nvSpPr>
      <dsp:spPr>
        <a:xfrm>
          <a:off x="3021710" y="874"/>
          <a:ext cx="5618007" cy="5176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Школы искусств</a:t>
          </a:r>
          <a:endParaRPr lang="ru-RU" sz="1800" kern="1200" dirty="0"/>
        </a:p>
      </dsp:txBody>
      <dsp:txXfrm>
        <a:off x="3036870" y="16034"/>
        <a:ext cx="5587687" cy="487295"/>
      </dsp:txXfrm>
    </dsp:sp>
    <dsp:sp modelId="{CC5D6F77-6BE2-4D3D-9FA1-41EBB9CBCD71}">
      <dsp:nvSpPr>
        <dsp:cNvPr id="0" name=""/>
        <dsp:cNvSpPr/>
      </dsp:nvSpPr>
      <dsp:spPr>
        <a:xfrm>
          <a:off x="3024453" y="699179"/>
          <a:ext cx="1291927" cy="1244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МБУ ДО «</a:t>
          </a:r>
          <a:r>
            <a:rPr lang="ru-RU" sz="1600" kern="1200" dirty="0" err="1" smtClean="0">
              <a:solidFill>
                <a:schemeClr val="tx2">
                  <a:lumMod val="50000"/>
                </a:schemeClr>
              </a:solidFill>
            </a:rPr>
            <a:t>Ашинская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 детская школа искусств»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060893" y="735619"/>
        <a:ext cx="1219047" cy="1171282"/>
      </dsp:txXfrm>
    </dsp:sp>
    <dsp:sp modelId="{6D956B7F-205B-484F-9189-529A4B47B5C2}">
      <dsp:nvSpPr>
        <dsp:cNvPr id="0" name=""/>
        <dsp:cNvSpPr/>
      </dsp:nvSpPr>
      <dsp:spPr>
        <a:xfrm>
          <a:off x="4424903" y="699179"/>
          <a:ext cx="1411172" cy="1244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МБУ ДО «</a:t>
          </a:r>
          <a:r>
            <a:rPr lang="ru-RU" sz="1600" kern="1200" dirty="0" err="1" smtClean="0">
              <a:solidFill>
                <a:schemeClr val="tx2">
                  <a:lumMod val="50000"/>
                </a:schemeClr>
              </a:solidFill>
            </a:rPr>
            <a:t>Миньярская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 детская школа искусств»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461343" y="735619"/>
        <a:ext cx="1338292" cy="1171282"/>
      </dsp:txXfrm>
    </dsp:sp>
    <dsp:sp modelId="{A54DC2C1-BB0C-4F87-917D-9C6515A8EE65}">
      <dsp:nvSpPr>
        <dsp:cNvPr id="0" name=""/>
        <dsp:cNvSpPr/>
      </dsp:nvSpPr>
      <dsp:spPr>
        <a:xfrm>
          <a:off x="5944597" y="699179"/>
          <a:ext cx="1291927" cy="1244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МБУ ДО «</a:t>
          </a:r>
          <a:r>
            <a:rPr lang="ru-RU" sz="1600" kern="1200" dirty="0" err="1" smtClean="0">
              <a:solidFill>
                <a:schemeClr val="tx2">
                  <a:lumMod val="50000"/>
                </a:schemeClr>
              </a:solidFill>
            </a:rPr>
            <a:t>Симская</a:t>
          </a: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 детская школа искусств»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981037" y="735619"/>
        <a:ext cx="1219047" cy="1171282"/>
      </dsp:txXfrm>
    </dsp:sp>
    <dsp:sp modelId="{E298441E-EDC6-4D69-8139-FD34342E7229}">
      <dsp:nvSpPr>
        <dsp:cNvPr id="0" name=""/>
        <dsp:cNvSpPr/>
      </dsp:nvSpPr>
      <dsp:spPr>
        <a:xfrm>
          <a:off x="7345047" y="699179"/>
          <a:ext cx="1291927" cy="12441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МБУ ДО «Детская художественная школа»</a:t>
          </a:r>
          <a:endParaRPr lang="ru-RU" sz="1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7381487" y="735619"/>
        <a:ext cx="1219047" cy="1171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03C80-0D2A-4E6A-854E-ABEC7F8B35AC}">
      <dsp:nvSpPr>
        <dsp:cNvPr id="0" name=""/>
        <dsp:cNvSpPr/>
      </dsp:nvSpPr>
      <dsp:spPr>
        <a:xfrm>
          <a:off x="860" y="0"/>
          <a:ext cx="1523137" cy="122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Информационно-методический отдел </a:t>
          </a:r>
          <a:endParaRPr lang="ru-RU" sz="1700" kern="1200" dirty="0"/>
        </a:p>
      </dsp:txBody>
      <dsp:txXfrm>
        <a:off x="36714" y="35854"/>
        <a:ext cx="1451429" cy="1152428"/>
      </dsp:txXfrm>
    </dsp:sp>
    <dsp:sp modelId="{22647B3A-9C2E-4EC2-AA0B-9CB9C9E4C750}">
      <dsp:nvSpPr>
        <dsp:cNvPr id="0" name=""/>
        <dsp:cNvSpPr/>
      </dsp:nvSpPr>
      <dsp:spPr>
        <a:xfrm>
          <a:off x="1779885" y="0"/>
          <a:ext cx="1523137" cy="122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Отдел  </a:t>
          </a:r>
          <a:r>
            <a:rPr lang="ru-RU" sz="1700" kern="1200" dirty="0" err="1" smtClean="0"/>
            <a:t>внестационарного</a:t>
          </a:r>
          <a:r>
            <a:rPr lang="ru-RU" sz="1700" kern="1200" dirty="0" smtClean="0"/>
            <a:t> обслуживания «Автоклуб»</a:t>
          </a:r>
          <a:endParaRPr lang="ru-RU" sz="1700" kern="1200" dirty="0"/>
        </a:p>
      </dsp:txBody>
      <dsp:txXfrm>
        <a:off x="1815739" y="35854"/>
        <a:ext cx="1451429" cy="1152428"/>
      </dsp:txXfrm>
    </dsp:sp>
    <dsp:sp modelId="{0281C0C2-71F0-4F03-A106-02C7D7FF24AD}">
      <dsp:nvSpPr>
        <dsp:cNvPr id="0" name=""/>
        <dsp:cNvSpPr/>
      </dsp:nvSpPr>
      <dsp:spPr>
        <a:xfrm>
          <a:off x="3558911" y="0"/>
          <a:ext cx="1523137" cy="122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Музейно-выставочный центр</a:t>
          </a:r>
          <a:endParaRPr lang="ru-RU" sz="1700" kern="1200" dirty="0"/>
        </a:p>
      </dsp:txBody>
      <dsp:txXfrm>
        <a:off x="3594765" y="35854"/>
        <a:ext cx="1451429" cy="1152428"/>
      </dsp:txXfrm>
    </dsp:sp>
    <dsp:sp modelId="{FA607D16-2CA1-423F-BD6E-3FB1079A500F}">
      <dsp:nvSpPr>
        <dsp:cNvPr id="0" name=""/>
        <dsp:cNvSpPr/>
      </dsp:nvSpPr>
      <dsp:spPr>
        <a:xfrm>
          <a:off x="5337936" y="0"/>
          <a:ext cx="1523137" cy="122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МБУ РДК «Металлург»</a:t>
          </a:r>
          <a:endParaRPr lang="ru-RU" sz="1700" kern="1200" dirty="0"/>
        </a:p>
      </dsp:txBody>
      <dsp:txXfrm>
        <a:off x="5373790" y="35854"/>
        <a:ext cx="1451429" cy="1152428"/>
      </dsp:txXfrm>
    </dsp:sp>
    <dsp:sp modelId="{EBEEBC7C-B423-48AB-99EF-233E32C04D79}">
      <dsp:nvSpPr>
        <dsp:cNvPr id="0" name=""/>
        <dsp:cNvSpPr/>
      </dsp:nvSpPr>
      <dsp:spPr>
        <a:xfrm>
          <a:off x="7116961" y="0"/>
          <a:ext cx="1523137" cy="12241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Парк культуры и отдыха им. </a:t>
          </a:r>
          <a:r>
            <a:rPr lang="ru-RU" sz="1700" kern="1200" dirty="0" err="1" smtClean="0"/>
            <a:t>Пилютова</a:t>
          </a:r>
          <a:endParaRPr lang="ru-RU" sz="1700" kern="1200" dirty="0"/>
        </a:p>
      </dsp:txBody>
      <dsp:txXfrm>
        <a:off x="7152815" y="35854"/>
        <a:ext cx="1451429" cy="11524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0FAD4-B0DB-4A4E-A9F6-7292B27631A8}">
      <dsp:nvSpPr>
        <dsp:cNvPr id="0" name=""/>
        <dsp:cNvSpPr/>
      </dsp:nvSpPr>
      <dsp:spPr>
        <a:xfrm rot="5400000">
          <a:off x="-218740" y="219471"/>
          <a:ext cx="1458267" cy="10207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1" y="511125"/>
        <a:ext cx="1020787" cy="437480"/>
      </dsp:txXfrm>
    </dsp:sp>
    <dsp:sp modelId="{35B103C0-6E71-48F5-8027-0477CD1CF275}">
      <dsp:nvSpPr>
        <dsp:cNvPr id="0" name=""/>
        <dsp:cNvSpPr/>
      </dsp:nvSpPr>
      <dsp:spPr>
        <a:xfrm rot="5400000">
          <a:off x="4356936" y="-3335418"/>
          <a:ext cx="947873" cy="7620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Отсутствие нормативно-правовой базы, регулирующей межведомственное взаимодействие на муниципальном уровне в части эффективного использования и наращивания ресурсов организаций образования, культуры и спорта</a:t>
          </a:r>
          <a:endParaRPr lang="ru-RU" sz="1600" kern="1200" dirty="0"/>
        </a:p>
      </dsp:txBody>
      <dsp:txXfrm rot="-5400000">
        <a:off x="1020787" y="47002"/>
        <a:ext cx="7573901" cy="855331"/>
      </dsp:txXfrm>
    </dsp:sp>
    <dsp:sp modelId="{054335E8-501B-4D4C-9301-2B2D8F5CA6B9}">
      <dsp:nvSpPr>
        <dsp:cNvPr id="0" name=""/>
        <dsp:cNvSpPr/>
      </dsp:nvSpPr>
      <dsp:spPr>
        <a:xfrm rot="5400000">
          <a:off x="-218740" y="1533094"/>
          <a:ext cx="1458267" cy="1020787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1" y="1824748"/>
        <a:ext cx="1020787" cy="437480"/>
      </dsp:txXfrm>
    </dsp:sp>
    <dsp:sp modelId="{FAEBFD6F-24DE-4E87-9C5F-3EAFE4A23FF3}">
      <dsp:nvSpPr>
        <dsp:cNvPr id="0" name=""/>
        <dsp:cNvSpPr/>
      </dsp:nvSpPr>
      <dsp:spPr>
        <a:xfrm rot="5400000">
          <a:off x="4356936" y="-2021794"/>
          <a:ext cx="947873" cy="7620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Отсутствие единой информационной базы по ресурсным возможностям организаций, реализующих программы дополнительного образования, просвещения и </a:t>
          </a:r>
          <a:r>
            <a:rPr lang="ru-RU" sz="1600" kern="1200" dirty="0" err="1" smtClean="0"/>
            <a:t>досуговой</a:t>
          </a:r>
          <a:r>
            <a:rPr lang="ru-RU" sz="1600" kern="1200" dirty="0" smtClean="0"/>
            <a:t> занятости детей и молодежи.</a:t>
          </a:r>
          <a:endParaRPr lang="ru-RU" sz="1600" kern="1200" dirty="0"/>
        </a:p>
      </dsp:txBody>
      <dsp:txXfrm rot="-5400000">
        <a:off x="1020787" y="1360626"/>
        <a:ext cx="7573901" cy="855331"/>
      </dsp:txXfrm>
    </dsp:sp>
    <dsp:sp modelId="{75204631-3E20-41A1-8D3D-CD6D98DBB8C3}">
      <dsp:nvSpPr>
        <dsp:cNvPr id="0" name=""/>
        <dsp:cNvSpPr/>
      </dsp:nvSpPr>
      <dsp:spPr>
        <a:xfrm rot="5400000">
          <a:off x="-218740" y="2846718"/>
          <a:ext cx="1458267" cy="1020787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1" y="3138372"/>
        <a:ext cx="1020787" cy="437480"/>
      </dsp:txXfrm>
    </dsp:sp>
    <dsp:sp modelId="{43A74EEE-D70B-4681-A3E9-B56E0E330467}">
      <dsp:nvSpPr>
        <dsp:cNvPr id="0" name=""/>
        <dsp:cNvSpPr/>
      </dsp:nvSpPr>
      <dsp:spPr>
        <a:xfrm rot="5400000">
          <a:off x="4356936" y="-708171"/>
          <a:ext cx="947873" cy="7620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Отсутствие аналитической информации о степени удовлетворенности населения качеством реализации дополнительных общеобразовательных программ. </a:t>
          </a:r>
          <a:endParaRPr lang="ru-RU" sz="1600" kern="1200" dirty="0"/>
        </a:p>
      </dsp:txBody>
      <dsp:txXfrm rot="-5400000">
        <a:off x="1020787" y="2674249"/>
        <a:ext cx="7573901" cy="855331"/>
      </dsp:txXfrm>
    </dsp:sp>
    <dsp:sp modelId="{6597679B-3332-4D9F-B675-CA9600CB382A}">
      <dsp:nvSpPr>
        <dsp:cNvPr id="0" name=""/>
        <dsp:cNvSpPr/>
      </dsp:nvSpPr>
      <dsp:spPr>
        <a:xfrm rot="5400000">
          <a:off x="-218740" y="4160341"/>
          <a:ext cx="1458267" cy="1020787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-5400000">
        <a:off x="1" y="4451995"/>
        <a:ext cx="1020787" cy="437480"/>
      </dsp:txXfrm>
    </dsp:sp>
    <dsp:sp modelId="{61DA3642-F20E-40A2-A12E-361214ABB937}">
      <dsp:nvSpPr>
        <dsp:cNvPr id="0" name=""/>
        <dsp:cNvSpPr/>
      </dsp:nvSpPr>
      <dsp:spPr>
        <a:xfrm rot="5400000">
          <a:off x="4356936" y="605451"/>
          <a:ext cx="947873" cy="76201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Недостаточное разнообразие дополнительных общеобразовательных программ отвечающих потребностям детей и их родителей, запросов муниципалитета и региона.</a:t>
          </a:r>
          <a:endParaRPr lang="ru-RU" sz="1600" kern="1200" dirty="0"/>
        </a:p>
      </dsp:txBody>
      <dsp:txXfrm rot="-5400000">
        <a:off x="1020787" y="3987872"/>
        <a:ext cx="7573901" cy="8553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796E5-DC22-49E0-B33E-11AF5C245C76}">
      <dsp:nvSpPr>
        <dsp:cNvPr id="0" name=""/>
        <dsp:cNvSpPr/>
      </dsp:nvSpPr>
      <dsp:spPr>
        <a:xfrm rot="5400000">
          <a:off x="-175651" y="180735"/>
          <a:ext cx="1171007" cy="8197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414935"/>
        <a:ext cx="819704" cy="351303"/>
      </dsp:txXfrm>
    </dsp:sp>
    <dsp:sp modelId="{BA3A6ADE-5E2A-448A-A184-1575C46CB553}">
      <dsp:nvSpPr>
        <dsp:cNvPr id="0" name=""/>
        <dsp:cNvSpPr/>
      </dsp:nvSpPr>
      <dsp:spPr>
        <a:xfrm rot="5400000">
          <a:off x="4349755" y="-3524965"/>
          <a:ext cx="761154" cy="7821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smtClean="0"/>
            <a:t>Недостаточная координация межведомственного взаимодействия по обеспечению вариативности, доступности и качества реализации дополнительных общеобразовательных программ</a:t>
          </a:r>
          <a:endParaRPr lang="ru-RU" sz="1800" kern="1200" dirty="0"/>
        </a:p>
      </dsp:txBody>
      <dsp:txXfrm rot="-5400000">
        <a:off x="819705" y="42241"/>
        <a:ext cx="7784099" cy="686842"/>
      </dsp:txXfrm>
    </dsp:sp>
    <dsp:sp modelId="{B58625A9-F807-496F-B532-CB8B2C2CFC2C}">
      <dsp:nvSpPr>
        <dsp:cNvPr id="0" name=""/>
        <dsp:cNvSpPr/>
      </dsp:nvSpPr>
      <dsp:spPr>
        <a:xfrm rot="5400000">
          <a:off x="-175651" y="1235591"/>
          <a:ext cx="1171007" cy="819704"/>
        </a:xfrm>
        <a:prstGeom prst="chevron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1469791"/>
        <a:ext cx="819704" cy="351303"/>
      </dsp:txXfrm>
    </dsp:sp>
    <dsp:sp modelId="{21129BA7-4692-4B68-B394-B6045CD91D5B}">
      <dsp:nvSpPr>
        <dsp:cNvPr id="0" name=""/>
        <dsp:cNvSpPr/>
      </dsp:nvSpPr>
      <dsp:spPr>
        <a:xfrm rot="5400000">
          <a:off x="4349755" y="-2470109"/>
          <a:ext cx="761154" cy="7821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Недостаточная обеспеченность кадрами для реализации дополнительных общеобразовательных программ</a:t>
          </a:r>
          <a:endParaRPr lang="ru-RU" sz="1800" kern="1200" dirty="0"/>
        </a:p>
      </dsp:txBody>
      <dsp:txXfrm rot="-5400000">
        <a:off x="819705" y="1097097"/>
        <a:ext cx="7784099" cy="686842"/>
      </dsp:txXfrm>
    </dsp:sp>
    <dsp:sp modelId="{326B7AF6-DD16-4E49-A551-7C14087AE288}">
      <dsp:nvSpPr>
        <dsp:cNvPr id="0" name=""/>
        <dsp:cNvSpPr/>
      </dsp:nvSpPr>
      <dsp:spPr>
        <a:xfrm rot="5400000">
          <a:off x="-175651" y="2290447"/>
          <a:ext cx="1171007" cy="819704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2524647"/>
        <a:ext cx="819704" cy="351303"/>
      </dsp:txXfrm>
    </dsp:sp>
    <dsp:sp modelId="{10FFE18A-AA42-4CAE-A00D-33B88CBBD63A}">
      <dsp:nvSpPr>
        <dsp:cNvPr id="0" name=""/>
        <dsp:cNvSpPr/>
      </dsp:nvSpPr>
      <dsp:spPr>
        <a:xfrm rot="5400000">
          <a:off x="4349755" y="-1415253"/>
          <a:ext cx="761154" cy="7821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Наличие территориальной отдаленности организаций дополнительного образования, предоставляющих дополнительные образовательные услуги населению</a:t>
          </a:r>
          <a:endParaRPr lang="ru-RU" sz="1800" kern="1200" dirty="0"/>
        </a:p>
      </dsp:txBody>
      <dsp:txXfrm rot="-5400000">
        <a:off x="819705" y="2151953"/>
        <a:ext cx="7784099" cy="686842"/>
      </dsp:txXfrm>
    </dsp:sp>
    <dsp:sp modelId="{CD6FC5B9-B68B-47DE-9E28-8D3C646CC9FD}">
      <dsp:nvSpPr>
        <dsp:cNvPr id="0" name=""/>
        <dsp:cNvSpPr/>
      </dsp:nvSpPr>
      <dsp:spPr>
        <a:xfrm rot="5400000">
          <a:off x="-175651" y="3345303"/>
          <a:ext cx="1171007" cy="819704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3579503"/>
        <a:ext cx="819704" cy="351303"/>
      </dsp:txXfrm>
    </dsp:sp>
    <dsp:sp modelId="{7717CCFD-BCA0-4590-A050-24A58FFBC076}">
      <dsp:nvSpPr>
        <dsp:cNvPr id="0" name=""/>
        <dsp:cNvSpPr/>
      </dsp:nvSpPr>
      <dsp:spPr>
        <a:xfrm rot="5400000">
          <a:off x="4349755" y="-360397"/>
          <a:ext cx="761154" cy="7821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Недостаточная информированность общественности о предоставляемых услугах муниципальной системы дополнительного образования.</a:t>
          </a:r>
          <a:endParaRPr lang="ru-RU" sz="1800" kern="1200" dirty="0"/>
        </a:p>
      </dsp:txBody>
      <dsp:txXfrm rot="-5400000">
        <a:off x="819705" y="3206809"/>
        <a:ext cx="7784099" cy="686842"/>
      </dsp:txXfrm>
    </dsp:sp>
    <dsp:sp modelId="{55DADED4-E83D-4E50-992A-400CCB525FDE}">
      <dsp:nvSpPr>
        <dsp:cNvPr id="0" name=""/>
        <dsp:cNvSpPr/>
      </dsp:nvSpPr>
      <dsp:spPr>
        <a:xfrm rot="5400000">
          <a:off x="-175651" y="4400159"/>
          <a:ext cx="1171007" cy="819704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 rot="-5400000">
        <a:off x="1" y="4634359"/>
        <a:ext cx="819704" cy="351303"/>
      </dsp:txXfrm>
    </dsp:sp>
    <dsp:sp modelId="{CCDF6B29-CE25-41B3-A3A7-7BD2D3A866F3}">
      <dsp:nvSpPr>
        <dsp:cNvPr id="0" name=""/>
        <dsp:cNvSpPr/>
      </dsp:nvSpPr>
      <dsp:spPr>
        <a:xfrm rot="5400000">
          <a:off x="4349755" y="694458"/>
          <a:ext cx="761154" cy="78212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Недостаточное  использование ресурсов социального партнерства, </a:t>
          </a:r>
          <a:r>
            <a:rPr lang="ru-RU" sz="1800" kern="1200" dirty="0" err="1" smtClean="0"/>
            <a:t>грантовых</a:t>
          </a:r>
          <a:r>
            <a:rPr lang="ru-RU" sz="1800" kern="1200" dirty="0" smtClean="0"/>
            <a:t> конкурсов и освоения ресурсов, приобретенных по итогам реализации целевых проектов и мероприятий. </a:t>
          </a:r>
          <a:endParaRPr lang="ru-RU" sz="1800" kern="1200" dirty="0"/>
        </a:p>
      </dsp:txBody>
      <dsp:txXfrm rot="-5400000">
        <a:off x="819705" y="4261664"/>
        <a:ext cx="7784099" cy="68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37158-D3F7-4E95-ABBB-BC93954ACD02}" type="datetimeFigureOut">
              <a:rPr lang="ru-RU" smtClean="0"/>
              <a:t>09.12.2018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00504-E6CA-4D23-9592-86ECA1141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2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проблемы по увеличению количества обучающихся получающих услуги дополнительного образования является приоритетной на всех уровнях. Задачи по её решению ставятся и Президентом РФ и Губернатором Челябинской области. Перед нами стоит задача по достижению цели, определенной в соответствии с Указом Президента РФ от 7 мая 2012 г. № 599, в части увеличения охвата детей, обучающихся по дополнительным общеобразовательным программам, а именно - обеспечение к 2022 году 75% охвата детей Ашинского района в возрасте от 5 до 18 лет, получающих качественное и доступное дополнительное образование.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98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необходимо отметить, что региональный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репозиторий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стал интересен не только нашим педагогам, но и коллегам из уже названных сфер культуры и спорта. Проведенный специалистами ММЦ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г.Аши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мониторинг обращений к региональному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репозиторию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модельных дополнительных общеобразовательных программ различной направленности, разработанных на основе лучших практик дополнительного образования, показал что со стороны педагогических работников нашего района было уже 66 обращений. 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397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Уверена, что вся проведенная работа приведет не только к увеличению охвата дополнительным образованием количества обучающихся, но и к повышению качества дополнительного образования, в том числе и достижение планируемых в проекте социальных эффектов, таких как повышение уровня доверия родителей и общественности.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96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возможность получения дополнительного образования обеспечивается муниципальными организациями различной ведомственной принадлежности (образование, культура, спорт и другие). В последние годы отмечается рост заинтересованности семей в дополнительном образовании детей. Растет число детей дошкольного возраста, вовлеченных в дополнительные образовательные программы. Увеличилась мотивация семей и детей к участию в различных конкурсных мероприятиях. Возрастает активность подростков и молодежи в использовании образовательных ресурсов информационно-телекоммуникационной сети «Интернет». 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Ответом на растущий спрос стало увеличение количества реализуемых дополнительных образовательных программ. Расширяется применение новых образовательных форм и технологий.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сфере дополнительного образования АМР 10 учреждений, из них в сфере «Образование» – 5, в сфере «Культура» – 3, в сфере «Спорт» – 2, также 80% общеобразовательных и дошкольных учреждений имеют лицензии на реализацию программ дополнительного образования. Реализуется более 190 дополнительных общеразвивающих программ, функционирует 248 объединений, секций и коллективов по 6 направленностям.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447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отметить, что общеобразовательные программы также реализуются не только в учреждениях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допобразования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Девять школ и 11 получили соответствующие лицензии и тоже реализуют на своей базе соответствующие программы.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4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Значительное количество воспитанников получают услуги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допобразования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 организациях не подведомственных Управлению образованием. Значительная часть ребят занимается в физкультурой и спортом в специализированных школах.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9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 слайде мы видим достаточно обширную сеть учреждений Культуры Ашинского муниципального района.</a:t>
            </a:r>
            <a:endParaRPr lang="ru-RU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Приведенные примеры еще раз говорят о необходимости интеграции имеющихся ресурсов на территории района с целью повышения доступности и качества дополнительного образования.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18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с тем развитие общественных и экономических отношений, трансформация запросов семей и детей формируют потребность к использованию конкурентных преимуществ системы дополнительного образования детей и поиску новых подходов и средств.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Развитие профессий, рынков труда, информационной среды и технологий приводят к необходимости обновления содержания дополнительного образования детей и увеличения вариативности программ.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наблюдении позитивной тенденции увеличения числа и расширения спектра направлений конкурсных мероприятий (олимпиад, чемпионатов, соревнований) пока не обеспечен необходимый уровень системности проводимой работы. Отсутствует эффективная система взаимодействия между муниципальными системами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образования. Потенциал социального партнерства с общественными организациями («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Юнармия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Российское движение школьников,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Росмолодежь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другие) не имеет развития в реализации дополнительных общеобразовательных программ (в том числе реализации краткосрочных программ по подготовке и проведению событийных мероприятий различного уровня).На поверхности находятся и другие проблемы дополнительного образования.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88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Понимая, что для увеличения охвата детей, обучающихся по дополнительным образовательным программам необходимо сосредоточить усилия на создании доступных условий для получения качественного дополнительного образования всеми категориями детей, и прежде всего среднего школьного возраста, обсудив в администрации все «за» и «против» мы приняли решение участвовать в реализации ГБУ ДПО «ЧИППКРО» проекта «Педагогический франчайзинг развертывания сети дополнительных общеобразовательных программ на уровне муниципальных образований Челябинской области».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мероприятий проекта в нашем районе началась с организации и проведении специалистами ЧИППКРО курсов повышения квалификации для участников проектной команды в августе этого года. Данное обучение было не только полезным, но и весьма продуктивным. Так как в ходе работы был разработан Проект программы развития сети дополнительных общеобразовательных программ в Ашинском муниципальном районе Челябинской области, включающий не только программно-целевые и ресурсные компоненты, но и план развития сети дополнительных общеобразовательных программ в муниципальном образовании.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4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день, в соответствии с разработанным планом проведена следующая работа: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Постановлением главы Ашинского муниципального района утвержден межведомственный координационный совет, по развитию системы дополнительного образования, Положение о МКС, Положение о Муниципальном (опорном) центре дополнительного образования детей и молодежи.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Определены источники и механизмы финансирования.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Межведомственным координационным советом разработан план проекта.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мониторинг, направленный на изучение спроса (востребованности) на дополнительные образовательные услуги (программы) на разных уровнях образования.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Проводится изучение потребности в переподготовке, профильной подготовке и перепрофилировании специалистов, в том числе по востребованным направленностям ДО и планирование в бюджете АМР и образовательных организаций финансовых средств на 2019 год.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проектной команды муниципалитета от Станции юных техников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г.Аши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приняли участие во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областном конкурсе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СтартАп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дополнительном образовании» и вошли в число финалистов.</a:t>
            </a:r>
            <a:endParaRPr lang="ru-RU" dirty="0" smtClean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7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Проведенная работа позволила определить потребность в разработке сетевых общеобразовательных программ дополнительного образования. С целью проведения этой работы совместно с ЧИППКРО были организованы краткосрочные курсы повышения квалификации в рамках, которых под руководством первого проректора Солодковой Марины Ивановны были разработаны четыре программы. Представление и защита программ состоялась 6 декабря. Данные программы будут доработаны и утверждены межведомственным координационным советом, после чего начнется их сетевая реализация.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Ценность данных программ заключается в том, что впервые мы начнем реализацию одной программы разными организациями, в том числе и организациями сферы «Культуры» и «Спорта». Разработка и реализация данных программ это наглядный пример решения задач по достижению цели проекта: организационно-управленческое и научно-методическое сопровождение разработки и реализации муниципальных проектов развития сети дополнительных общеобразовательных программ на основе технологии франчайзинга. Надеюсь, что разработанные программы, как и другие нормативные документы, смогут пополнить банк программно-методических материалов регионального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репозитория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сайте ГОУ ДПО «ЧИППКРО».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00504-E6CA-4D23-9592-86ECA11415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58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2000"/>
            <a:lum/>
          </a:blip>
          <a:srcRect/>
          <a:stretch>
            <a:fillRect l="-77000" r="-61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B8218-46A3-4A92-BAAD-737BFE99FBE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C39A0-1DAD-43D4-B317-E06DEE57C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0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77000" r="-61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851920" y="4725144"/>
            <a:ext cx="5112568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412776"/>
            <a:ext cx="8136904" cy="27363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8134672" cy="2664297"/>
          </a:xfrm>
        </p:spPr>
        <p:txBody>
          <a:bodyPr>
            <a:noAutofit/>
          </a:bodyPr>
          <a:lstStyle/>
          <a:p>
            <a: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качества и доступности </a:t>
            </a: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дополнительных </a:t>
            </a:r>
            <a: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общеобразовательных </a:t>
            </a: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 различной направленности на </a:t>
            </a:r>
            <a: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интеграции ресурсов образования, культуры и спорта </a:t>
            </a: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Ашинского</a:t>
            </a:r>
            <a:r>
              <a:rPr lang="ru-RU" sz="27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</a:t>
            </a:r>
            <a:r>
              <a:rPr lang="ru-RU" sz="27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</a:t>
            </a:r>
            <a:endParaRPr lang="ru-RU" sz="27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869160"/>
            <a:ext cx="6400800" cy="115212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Е.В.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Бухмастова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</a:p>
          <a:p>
            <a:pPr algn="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начальник Управления образования</a:t>
            </a:r>
          </a:p>
          <a:p>
            <a:pPr algn="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Ашинского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муниципального района</a:t>
            </a: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4996" y="1844824"/>
            <a:ext cx="8064896" cy="1373904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5000"/>
                </a:schemeClr>
              </a:gs>
              <a:gs pos="35000">
                <a:schemeClr val="accent1">
                  <a:tint val="37000"/>
                  <a:satMod val="300000"/>
                  <a:alpha val="35000"/>
                </a:schemeClr>
              </a:gs>
              <a:gs pos="100000">
                <a:schemeClr val="accent1">
                  <a:tint val="15000"/>
                  <a:satMod val="350000"/>
                  <a:alpha val="3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Дополнительная общеобразовательная общеразвивающая программа художественной направленности </a:t>
            </a:r>
            <a:b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«</a:t>
            </a:r>
            <a:r>
              <a:rPr lang="ru-RU" sz="2400" b="1" i="1" dirty="0" err="1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Закулисье</a:t>
            </a: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»</a:t>
            </a:r>
            <a:endParaRPr lang="ru-RU" sz="2400" b="1" i="1" dirty="0">
              <a:solidFill>
                <a:srgbClr val="003399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3429000"/>
            <a:ext cx="8064896" cy="1512168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5000"/>
                </a:schemeClr>
              </a:gs>
              <a:gs pos="35000">
                <a:schemeClr val="accent1">
                  <a:tint val="37000"/>
                  <a:satMod val="300000"/>
                  <a:alpha val="35000"/>
                </a:schemeClr>
              </a:gs>
              <a:gs pos="100000">
                <a:schemeClr val="accent1">
                  <a:tint val="15000"/>
                  <a:satMod val="350000"/>
                  <a:alpha val="3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Дополнительная общеобразовательная общеразвивающая программа социально-педагогической направленности </a:t>
            </a:r>
            <a:b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«ИНФОNET»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88640"/>
            <a:ext cx="7566432" cy="1440160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5000"/>
                </a:schemeClr>
              </a:gs>
              <a:gs pos="35000">
                <a:schemeClr val="accent1">
                  <a:tint val="37000"/>
                  <a:satMod val="300000"/>
                  <a:alpha val="35000"/>
                </a:schemeClr>
              </a:gs>
              <a:gs pos="100000">
                <a:schemeClr val="accent1">
                  <a:tint val="15000"/>
                  <a:satMod val="350000"/>
                  <a:alpha val="3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Дополнительная общеобразовательная общеразвивающая программа социально-педагогической направленности </a:t>
            </a:r>
            <a:b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«</a:t>
            </a:r>
            <a:r>
              <a:rPr lang="ru-RU" sz="2400" b="1" i="1" dirty="0" err="1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СпортУм</a:t>
            </a: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»</a:t>
            </a:r>
            <a:endParaRPr lang="ru-RU" sz="2400" b="1" i="1" dirty="0">
              <a:solidFill>
                <a:srgbClr val="003399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1406" y="5157192"/>
            <a:ext cx="8064896" cy="1584176"/>
          </a:xfrm>
          <a:prstGeom prst="round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5000"/>
                </a:schemeClr>
              </a:gs>
              <a:gs pos="35000">
                <a:schemeClr val="accent1">
                  <a:tint val="37000"/>
                  <a:satMod val="300000"/>
                  <a:alpha val="35000"/>
                </a:schemeClr>
              </a:gs>
              <a:gs pos="100000">
                <a:schemeClr val="accent1">
                  <a:tint val="15000"/>
                  <a:satMod val="350000"/>
                  <a:alpha val="35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Д</a:t>
            </a:r>
            <a:r>
              <a:rPr lang="ru-RU" sz="2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ополнительная </a:t>
            </a:r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общеобразовательная </a:t>
            </a:r>
          </a:p>
          <a:p>
            <a:pPr algn="ctr"/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общеразвивающая программа </a:t>
            </a:r>
          </a:p>
          <a:p>
            <a:pPr algn="ctr"/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туристско-краеведческой направленности </a:t>
            </a:r>
          </a:p>
          <a:p>
            <a:pPr algn="ctr"/>
            <a:r>
              <a:rPr lang="ru-RU" sz="2400" b="1" i="1" dirty="0">
                <a:solidFill>
                  <a:srgbClr val="003399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«Вершина успеха»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56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8" t="9545" r="14863" b="4171"/>
          <a:stretch/>
        </p:blipFill>
        <p:spPr bwMode="auto">
          <a:xfrm>
            <a:off x="170596" y="404664"/>
            <a:ext cx="8778923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Социальные эффекты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2980927"/>
          </a:xfrm>
        </p:spPr>
        <p:txBody>
          <a:bodyPr>
            <a:noAutofit/>
          </a:bodyPr>
          <a:lstStyle/>
          <a:p>
            <a:r>
              <a:rPr lang="ru-RU" sz="2800" i="1" dirty="0" err="1" smtClean="0"/>
              <a:t>востребованность</a:t>
            </a:r>
            <a:r>
              <a:rPr lang="ru-RU" sz="2800" i="1" dirty="0" smtClean="0"/>
              <a:t> профессионального общения, обмена опытом в процессе сетевого взаимодействия педагогических работников; </a:t>
            </a:r>
          </a:p>
          <a:p>
            <a:r>
              <a:rPr lang="ru-RU" sz="2800" i="1" dirty="0" smtClean="0"/>
              <a:t>повышение уровня удовлетворенности обучающихся и их родителей качеством ДО и, как следствие, повышение уровня доверия родителей, общественности и охвата детей ДО.</a:t>
            </a:r>
            <a:endParaRPr lang="ru-RU" sz="2800" i="1" dirty="0"/>
          </a:p>
        </p:txBody>
      </p:sp>
      <p:pic>
        <p:nvPicPr>
          <p:cNvPr id="22530" name="Picture 2" descr="foto_sessiya_8_10_18_(30_iz_63)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6005353" y="4941168"/>
            <a:ext cx="2887127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si74.ru/wp-content/uploads/Lego-620x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3043636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ds22asha.educhel.ru/uploads/20600/20509/section/319421/iyun__2018/tehnostart/DSC_3001.JPG?1528624075753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215006" y="4365104"/>
            <a:ext cx="2877442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obinsonpharma.com/Content/img/insights/profit-growth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462" y="1902316"/>
            <a:ext cx="8773026" cy="44486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88224" y="511256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30870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6027003"/>
            <a:ext cx="5742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2060"/>
                </a:solidFill>
              </a:rPr>
              <a:t>Количество обучающихся </a:t>
            </a:r>
            <a:r>
              <a:rPr lang="ru-RU" sz="2200" b="1" i="1" dirty="0">
                <a:solidFill>
                  <a:srgbClr val="002060"/>
                </a:solidFill>
              </a:rPr>
              <a:t>получающих услуги дополнительного образования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3265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Охват детей</a:t>
            </a:r>
          </a:p>
          <a:p>
            <a:pPr algn="ctr"/>
            <a:r>
              <a:rPr lang="ru-RU" sz="2400" b="1" i="1" dirty="0" err="1" smtClean="0">
                <a:solidFill>
                  <a:srgbClr val="002060"/>
                </a:solidFill>
              </a:rPr>
              <a:t>Ашинского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района в возрасте от 5 до 18 лет, получающих качественное и доступное дополнительное образование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29345"/>
            <a:ext cx="2736304" cy="191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23528" y="1628800"/>
            <a:ext cx="8496944" cy="4968552"/>
          </a:xfrm>
          <a:prstGeom prst="roundRect">
            <a:avLst/>
          </a:prstGeom>
          <a:solidFill>
            <a:srgbClr val="FFFFFF">
              <a:alpha val="70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9248" y="5268341"/>
            <a:ext cx="7283152" cy="147302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i="1" dirty="0"/>
              <a:t>190 дополнительных </a:t>
            </a:r>
            <a:r>
              <a:rPr lang="ru-RU" sz="2400" i="1" dirty="0" err="1"/>
              <a:t>общеразвивающих</a:t>
            </a:r>
            <a:r>
              <a:rPr lang="ru-RU" sz="2400" i="1" dirty="0"/>
              <a:t> программ,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функционирует </a:t>
            </a:r>
            <a:r>
              <a:rPr lang="ru-RU" sz="2400" i="1" dirty="0"/>
              <a:t>248 объединений, секций и коллективов </a:t>
            </a:r>
            <a:endParaRPr lang="ru-RU" sz="2400" i="1" dirty="0" smtClean="0"/>
          </a:p>
          <a:p>
            <a:pPr marL="0" indent="0" algn="ctr">
              <a:buNone/>
            </a:pPr>
            <a:r>
              <a:rPr lang="ru-RU" sz="2400" i="1" dirty="0" smtClean="0"/>
              <a:t>по </a:t>
            </a:r>
            <a:r>
              <a:rPr lang="ru-RU" sz="2400" i="1" dirty="0"/>
              <a:t>6 направленностям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988840"/>
            <a:ext cx="2946788" cy="3325703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в сфере </a:t>
            </a:r>
            <a:r>
              <a:rPr lang="ru-RU" sz="2400" b="1" i="1" dirty="0">
                <a:solidFill>
                  <a:srgbClr val="002060"/>
                </a:solidFill>
              </a:rPr>
              <a:t>«Образование»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5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учреждений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80% </a:t>
            </a:r>
            <a:r>
              <a:rPr lang="ru-RU" sz="2000" dirty="0" smtClean="0">
                <a:solidFill>
                  <a:srgbClr val="0070C0"/>
                </a:solidFill>
              </a:rPr>
              <a:t>ОО и ДОУ имеют </a:t>
            </a:r>
            <a:r>
              <a:rPr lang="ru-RU" sz="2000" dirty="0">
                <a:solidFill>
                  <a:srgbClr val="0070C0"/>
                </a:solidFill>
              </a:rPr>
              <a:t>лицензии на реализацию программ дополнительного </a:t>
            </a:r>
            <a:r>
              <a:rPr lang="ru-RU" sz="2000" dirty="0" smtClean="0">
                <a:solidFill>
                  <a:srgbClr val="0070C0"/>
                </a:solidFill>
              </a:rPr>
              <a:t>образования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30285" y="2060848"/>
            <a:ext cx="2553883" cy="2088232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в сфере </a:t>
            </a:r>
            <a:r>
              <a:rPr lang="ru-RU" sz="2400" b="1" i="1" dirty="0" smtClean="0">
                <a:solidFill>
                  <a:srgbClr val="002060"/>
                </a:solidFill>
              </a:rPr>
              <a:t>«Культуры»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3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учреждения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22573" y="2060848"/>
            <a:ext cx="2553883" cy="2088232"/>
          </a:xfrm>
          <a:prstGeom prst="round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в сфере </a:t>
            </a:r>
            <a:r>
              <a:rPr lang="ru-RU" sz="2400" b="1" i="1" dirty="0" smtClean="0">
                <a:solidFill>
                  <a:srgbClr val="002060"/>
                </a:solidFill>
              </a:rPr>
              <a:t>«Спорта»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2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учреждения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Дополнительное образование </a:t>
            </a:r>
            <a:br>
              <a:rPr lang="ru-RU" sz="3200" b="1" i="1" dirty="0" smtClean="0"/>
            </a:br>
            <a:r>
              <a:rPr lang="ru-RU" sz="3200" b="1" i="1" dirty="0" err="1" smtClean="0"/>
              <a:t>Ашинского</a:t>
            </a:r>
            <a:r>
              <a:rPr lang="ru-RU" sz="3200" b="1" i="1" dirty="0" smtClean="0"/>
              <a:t> муниципального района </a:t>
            </a:r>
            <a:endParaRPr lang="ru-RU" sz="3200" b="1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3200" b="1" i="1" dirty="0"/>
              <a:t>Учреждения, подведомственные Управлению  образования 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err="1" smtClean="0"/>
              <a:t>Ашинского</a:t>
            </a:r>
            <a:r>
              <a:rPr lang="ru-RU" sz="3200" b="1" i="1" dirty="0" smtClean="0"/>
              <a:t> </a:t>
            </a:r>
            <a:r>
              <a:rPr lang="ru-RU" sz="3200" b="1" i="1" dirty="0"/>
              <a:t>муниципального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1844824"/>
          <a:ext cx="8424940" cy="288376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84176"/>
                <a:gridCol w="1656184"/>
                <a:gridCol w="1440160"/>
                <a:gridCol w="2059432"/>
                <a:gridCol w="1684988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Организаци</a:t>
                      </a:r>
                      <a:r>
                        <a:rPr lang="ru-RU" sz="1800" kern="1200" baseline="0" dirty="0" smtClean="0"/>
                        <a:t>и</a:t>
                      </a:r>
                      <a:endParaRPr lang="ru-RU" sz="1800" kern="1200" dirty="0" smtClean="0"/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FF99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обучающихся</a:t>
                      </a:r>
                      <a:endParaRPr lang="ru-RU" dirty="0"/>
                    </a:p>
                  </a:txBody>
                  <a:tcPr anchor="ctr">
                    <a:solidFill>
                      <a:srgbClr val="FF99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групп</a:t>
                      </a:r>
                      <a:endParaRPr lang="ru-RU" dirty="0"/>
                    </a:p>
                  </a:txBody>
                  <a:tcPr anchor="ctr">
                    <a:solidFill>
                      <a:srgbClr val="FF99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Штатных  педагогов дополнительного образования  и  совместителей</a:t>
                      </a:r>
                      <a:endParaRPr lang="ru-RU" dirty="0"/>
                    </a:p>
                  </a:txBody>
                  <a:tcPr anchor="ctr">
                    <a:solidFill>
                      <a:srgbClr val="FF9966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/>
                        <a:t>охват обучающихся составляет </a:t>
                      </a:r>
                      <a:endParaRPr lang="ru-RU" dirty="0"/>
                    </a:p>
                  </a:txBody>
                  <a:tcPr anchor="ctr">
                    <a:solidFill>
                      <a:srgbClr val="FF9966">
                        <a:alpha val="50196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 ДО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4846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263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49,7%</a:t>
                      </a:r>
                      <a:endParaRPr lang="ru-RU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 ОО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2715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38,5%</a:t>
                      </a:r>
                      <a:endParaRPr lang="ru-RU" sz="2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 ДОУ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179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13%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11430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800" b="1" i="1" dirty="0"/>
              <a:t>Учреждения, подведомственные </a:t>
            </a:r>
            <a:r>
              <a:rPr lang="ru-RU" sz="2800" b="1" i="1" dirty="0" smtClean="0"/>
              <a:t>Управлению физкультуры и спорта администрации</a:t>
            </a:r>
            <a:br>
              <a:rPr lang="ru-RU" sz="2800" b="1" i="1" dirty="0" smtClean="0"/>
            </a:br>
            <a:r>
              <a:rPr lang="ru-RU" sz="2800" b="1" i="1" dirty="0" err="1" smtClean="0"/>
              <a:t>Ашинского</a:t>
            </a:r>
            <a:r>
              <a:rPr lang="ru-RU" sz="2800" b="1" i="1" dirty="0" smtClean="0"/>
              <a:t> </a:t>
            </a:r>
            <a:r>
              <a:rPr lang="ru-RU" sz="2800" b="1" i="1" dirty="0"/>
              <a:t>муниципального района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1340768"/>
          <a:ext cx="849694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fc-metallurg.com/cache/12/10/26/a32bbc6/n1440x900.png"/>
          <p:cNvPicPr>
            <a:picLocks noChangeAspect="1" noChangeArrowheads="1"/>
          </p:cNvPicPr>
          <p:nvPr/>
        </p:nvPicPr>
        <p:blipFill>
          <a:blip r:embed="rId8" cstate="print">
            <a:lum bright="10000"/>
          </a:blip>
          <a:srcRect/>
          <a:stretch>
            <a:fillRect/>
          </a:stretch>
        </p:blipFill>
        <p:spPr bwMode="auto">
          <a:xfrm>
            <a:off x="5508104" y="5157192"/>
            <a:ext cx="3294594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mrech.ru/upload/Sport/gornie%20liji/DSC00484.JPG"/>
          <p:cNvPicPr>
            <a:picLocks noChangeAspect="1" noChangeArrowheads="1"/>
          </p:cNvPicPr>
          <p:nvPr/>
        </p:nvPicPr>
        <p:blipFill>
          <a:blip r:embed="rId9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683568" y="5184576"/>
            <a:ext cx="2639616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заготовки фотошоп\Аша\район\г. Аша\достопримечательности\SAM_084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5157192"/>
            <a:ext cx="2016000" cy="151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11430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ru-RU" sz="2800" b="1" i="1" dirty="0"/>
              <a:t>Учреждения, подведомственные 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Управлению культуры администрации</a:t>
            </a:r>
            <a:br>
              <a:rPr lang="ru-RU" sz="2800" b="1" i="1" dirty="0" smtClean="0"/>
            </a:br>
            <a:r>
              <a:rPr lang="ru-RU" sz="2800" b="1" i="1" dirty="0" err="1" smtClean="0"/>
              <a:t>Ашинского</a:t>
            </a:r>
            <a:r>
              <a:rPr lang="ru-RU" sz="2800" b="1" i="1" dirty="0" smtClean="0"/>
              <a:t> </a:t>
            </a:r>
            <a:r>
              <a:rPr lang="ru-RU" sz="2800" b="1" i="1" dirty="0"/>
              <a:t>муниципального района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340768"/>
          <a:ext cx="86409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251520" y="3429000"/>
          <a:ext cx="864096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251520" y="4797152"/>
            <a:ext cx="8640960" cy="612068"/>
            <a:chOff x="7434867" y="0"/>
            <a:chExt cx="1272059" cy="208823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434867" y="0"/>
              <a:ext cx="1272059" cy="208823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7472124" y="0"/>
              <a:ext cx="1197545" cy="2013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Отдел  туризма при Управлении культуры </a:t>
              </a:r>
              <a:br>
                <a:rPr lang="ru-RU" sz="1800" kern="1200" dirty="0" smtClean="0"/>
              </a:br>
              <a:r>
                <a:rPr lang="ru-RU" sz="1800" kern="1200" dirty="0" smtClean="0"/>
                <a:t>администрации </a:t>
              </a:r>
              <a:r>
                <a:rPr lang="ru-RU" sz="1800" kern="1200" dirty="0" err="1" smtClean="0"/>
                <a:t>Ашинского</a:t>
              </a:r>
              <a:r>
                <a:rPr lang="ru-RU" sz="1800" kern="1200" dirty="0" smtClean="0"/>
                <a:t> муниципального района</a:t>
              </a:r>
              <a:endParaRPr lang="ru-RU" sz="1800" kern="1200" dirty="0"/>
            </a:p>
          </p:txBody>
        </p:sp>
      </p:grpSp>
      <p:pic>
        <p:nvPicPr>
          <p:cNvPr id="2049" name="Picture 1" descr="D:\заготовки фотошоп\Аша\район\г. Аша\достопримечательности\SAM_0778.JPG"/>
          <p:cNvPicPr>
            <a:picLocks noChangeAspect="1" noChangeArrowheads="1"/>
          </p:cNvPicPr>
          <p:nvPr/>
        </p:nvPicPr>
        <p:blipFill>
          <a:blip r:embed="rId13" cstate="print">
            <a:lum bright="20000"/>
          </a:blip>
          <a:srcRect t="11892" r="9980" b="18101"/>
          <a:stretch>
            <a:fillRect/>
          </a:stretch>
        </p:blipFill>
        <p:spPr bwMode="auto">
          <a:xfrm>
            <a:off x="179512" y="5445224"/>
            <a:ext cx="2160240" cy="12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ttps://mediazavod.ru/upload/iblock/63f/63fcdb94a27f7b9e4cab53e077df7cdd.JPG"/>
          <p:cNvPicPr>
            <a:picLocks noChangeAspect="1" noChangeArrowheads="1"/>
          </p:cNvPicPr>
          <p:nvPr/>
        </p:nvPicPr>
        <p:blipFill>
          <a:blip r:embed="rId14" cstate="print">
            <a:lum bright="20000"/>
          </a:blip>
          <a:srcRect l="5601" r="5601" b="15628"/>
          <a:stretch>
            <a:fillRect/>
          </a:stretch>
        </p:blipFill>
        <p:spPr bwMode="auto">
          <a:xfrm>
            <a:off x="4448933" y="5373216"/>
            <a:ext cx="2283307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D:\заготовки фотошоп\Аша\район\г. Аша\достопримечательности\SDC10348.JPG"/>
          <p:cNvPicPr>
            <a:picLocks noChangeAspect="1" noChangeArrowheads="1"/>
          </p:cNvPicPr>
          <p:nvPr/>
        </p:nvPicPr>
        <p:blipFill>
          <a:blip r:embed="rId15" cstate="print">
            <a:lum bright="20000"/>
          </a:blip>
          <a:srcRect l="8780" t="9511" b="14480"/>
          <a:stretch>
            <a:fillRect/>
          </a:stretch>
        </p:blipFill>
        <p:spPr bwMode="auto">
          <a:xfrm>
            <a:off x="6732240" y="5373216"/>
            <a:ext cx="2304256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D:\заготовки фотошоп\Аша\район\г. Аша\достопримечательности\SDC10301.JPG"/>
          <p:cNvPicPr>
            <a:picLocks noChangeAspect="1" noChangeArrowheads="1"/>
          </p:cNvPicPr>
          <p:nvPr/>
        </p:nvPicPr>
        <p:blipFill>
          <a:blip r:embed="rId16" cstate="print">
            <a:lum bright="20000"/>
          </a:blip>
          <a:srcRect r="4354" b="14991"/>
          <a:stretch>
            <a:fillRect/>
          </a:stretch>
        </p:blipFill>
        <p:spPr bwMode="auto">
          <a:xfrm>
            <a:off x="2267744" y="5373216"/>
            <a:ext cx="216024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416824" cy="92211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Проблемы развития дополнительного образования на муниципальном уровне</a:t>
            </a:r>
            <a:endParaRPr lang="ru-RU" sz="28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04856" cy="92211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Проблемы развития дополнительного образования на муниципальном уровне</a:t>
            </a:r>
            <a:endParaRPr lang="ru-RU" sz="28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1340768"/>
            <a:ext cx="8964488" cy="5256584"/>
          </a:xfrm>
          <a:prstGeom prst="roundRect">
            <a:avLst>
              <a:gd name="adj" fmla="val 5722"/>
            </a:avLst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48872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ru-RU" sz="2400" b="1" i="1" dirty="0" smtClean="0"/>
              <a:t>Проект «Педагогический </a:t>
            </a:r>
            <a:r>
              <a:rPr lang="ru-RU" sz="2400" b="1" i="1" dirty="0" err="1" smtClean="0"/>
              <a:t>франчайзинг</a:t>
            </a:r>
            <a:r>
              <a:rPr lang="ru-RU" sz="2400" b="1" i="1" dirty="0" smtClean="0"/>
              <a:t> развертывания сети дополнительных общеобразовательных программ на уровне муниципальных образований Челябинской области»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478539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Проведены курсы повышения квалификации для участников проектной команды в августе этого года. </a:t>
            </a:r>
          </a:p>
          <a:p>
            <a:pPr>
              <a:lnSpc>
                <a:spcPct val="90000"/>
              </a:lnSpc>
            </a:pPr>
            <a:endParaRPr lang="ru-RU" sz="9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Постановлением главы </a:t>
            </a:r>
            <a:r>
              <a:rPr lang="ru-RU" sz="1900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Ашинского</a:t>
            </a: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</a:t>
            </a:r>
          </a:p>
          <a:p>
            <a:pPr lvl="1">
              <a:lnSpc>
                <a:spcPct val="90000"/>
              </a:lnSpc>
            </a:pP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 межведомственный координационный совет, по развитию системы дополнительного образования, Положение о МКС, Положение о Муниципальном (опорном) центре дополнительного образования детей и молодежи.</a:t>
            </a:r>
          </a:p>
          <a:p>
            <a:pPr>
              <a:lnSpc>
                <a:spcPct val="90000"/>
              </a:lnSpc>
            </a:pP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Определены источники и механизмы финансирования.</a:t>
            </a:r>
          </a:p>
          <a:p>
            <a:pPr>
              <a:lnSpc>
                <a:spcPct val="90000"/>
              </a:lnSpc>
            </a:pPr>
            <a:endParaRPr lang="ru-RU" sz="8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Межведомственным координационным советом разработан план проекта.</a:t>
            </a:r>
          </a:p>
          <a:p>
            <a:pPr>
              <a:lnSpc>
                <a:spcPct val="90000"/>
              </a:lnSpc>
            </a:pP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Проводится мониторинг, направленный на изучение спроса на дополнительные образовательные услуги на разных уровнях образования.</a:t>
            </a:r>
          </a:p>
          <a:p>
            <a:pPr>
              <a:lnSpc>
                <a:spcPct val="90000"/>
              </a:lnSpc>
            </a:pP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Проводится изучение потребности в переподготовке, профильной подготовке и перепрофилировании специалистов.</a:t>
            </a:r>
          </a:p>
          <a:p>
            <a:pPr>
              <a:lnSpc>
                <a:spcPct val="90000"/>
              </a:lnSpc>
            </a:pPr>
            <a:endParaRPr lang="ru-RU" sz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проектной команды муниципалитета от Станции юных техников г.Аши приняли участие во </a:t>
            </a:r>
            <a:r>
              <a:rPr lang="en-US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областном конкурсе </a:t>
            </a:r>
            <a:r>
              <a:rPr lang="ru-RU" sz="19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i="1" dirty="0" err="1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СтартАп</a:t>
            </a:r>
            <a:r>
              <a:rPr lang="ru-RU" sz="19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дополнительном образовании» </a:t>
            </a:r>
            <a:r>
              <a:rPr lang="ru-RU" sz="19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вошли в число финалистов.</a:t>
            </a:r>
          </a:p>
          <a:p>
            <a:pPr>
              <a:lnSpc>
                <a:spcPct val="90000"/>
              </a:lnSpc>
            </a:pPr>
            <a:endParaRPr lang="ru-RU" sz="1900" i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382"/>
            <a:ext cx="720080" cy="88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Й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1686</Words>
  <Application>Microsoft Office PowerPoint</Application>
  <PresentationFormat>Экран (4:3)</PresentationFormat>
  <Paragraphs>133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Обеспечение качества и доступности дополнительных общеобразовательных программ различной направленности на основе интеграции ресурсов образования, культуры и спорта  Ашинского муниципального района</vt:lpstr>
      <vt:lpstr>Презентация PowerPoint</vt:lpstr>
      <vt:lpstr>Дополнительное образование  Ашинского муниципального района </vt:lpstr>
      <vt:lpstr>Учреждения, подведомственные Управлению  образования  Ашинского муниципального района</vt:lpstr>
      <vt:lpstr>Учреждения, подведомственные Управлению физкультуры и спорта администрации Ашинского муниципального района</vt:lpstr>
      <vt:lpstr>Учреждения, подведомственные  Управлению культуры администрации Ашинского муниципального района</vt:lpstr>
      <vt:lpstr>Проблемы развития дополнительного образования на муниципальном уровне</vt:lpstr>
      <vt:lpstr>Проблемы развития дополнительного образования на муниципальном уровне</vt:lpstr>
      <vt:lpstr>Проект «Педагогический франчайзинг развертывания сети дополнительных общеобразовательных программ на уровне муниципальных образований Челябинской области»</vt:lpstr>
      <vt:lpstr>Презентация PowerPoint</vt:lpstr>
      <vt:lpstr>Презентация PowerPoint</vt:lpstr>
      <vt:lpstr>Социальные эффекты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Lenovo1</cp:lastModifiedBy>
  <cp:revision>44</cp:revision>
  <dcterms:created xsi:type="dcterms:W3CDTF">2018-12-07T10:22:03Z</dcterms:created>
  <dcterms:modified xsi:type="dcterms:W3CDTF">2018-12-09T12:51:32Z</dcterms:modified>
</cp:coreProperties>
</file>