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lschool45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&#1088;45.&#1085;&#1072;&#1074;&#1080;&#1075;&#1072;&#1090;&#1086;&#1088;.&#1076;&#1077;&#1090;&#1080;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prospekt45.ru/duc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mailto:tiana69@mail.ru" TargetMode="External"/><Relationship Id="rId4" Type="http://schemas.openxmlformats.org/officeDocument/2006/relationships/image" Target="../media/image4.jpeg"/><Relationship Id="rId9" Type="http://schemas.openxmlformats.org/officeDocument/2006/relationships/hyperlink" Target="http://elschool45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20002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Механизмы, обеспечивающие доступность детям современных дополнительных общеобразовательных программ в Курганской области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4600580"/>
            <a:ext cx="6000792" cy="118587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0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Жорнова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Татьяна Анатольевна,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заместитель директора по учебно-воспитательной работе ГБУДО «Детско-юношеский центр»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00504"/>
            <a:ext cx="2381250" cy="20002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Хомутников В.С\лого дюц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500702"/>
            <a:ext cx="1428728" cy="117520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5949950"/>
            <a:ext cx="7092950" cy="2873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27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8640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характеристики системы дополнительного образования детей и молодежи Курганской области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285860"/>
            <a:ext cx="8286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Государственные и муниципальные организации дополнительного образования детей –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111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образования -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культуры - 41,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физической культуры и спорта – 15;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+ негосударственные –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</a:t>
            </a:r>
          </a:p>
          <a:p>
            <a:pPr algn="just"/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69%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охват дополнительным образованием детей в возрасте 5-18 лет от общей численности детей соответствующего возраста. 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Техническая направленность – 7%.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Естественнонаучная направленность – 5%.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Основной получатель услуги – дети от 5 до 14 лет.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многопрофильных организаций работают с молодежью (ГБУДО ДЮЦ – 59,9%).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1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Хомутников В.С\лого дюц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500702"/>
            <a:ext cx="1428728" cy="117520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5949950"/>
            <a:ext cx="7092950" cy="28733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27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27371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Обеспечение доступности дополнительного образования детям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1714488"/>
            <a:ext cx="3429024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Определение нормативно-правового контура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2995570"/>
            <a:ext cx="36433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Модельный стандарт качества муниципальной услуги по организации предоставления дополнительного образования в многопрофильных организациях дополнительного образования Курганской области – Приказ Департамента образования и науки Курганской области от 28.06.2018 г. № 830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1714488"/>
            <a:ext cx="3429024" cy="147732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Мониторинг и оценка деятельности организаций в рамках реализации региональной модели оценки качества ДО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3488296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Рейтинг организаций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9190" y="393443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Мониторинг удовлетворенности родителей качеством услуги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29190" y="4929198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Независимая оценка качества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872" y="428604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Приоритетный проект «Доступное дополнительное образование для детей» в Курганской области</a:t>
            </a:r>
            <a:endParaRPr lang="ru-RU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</p:cNvCxnSpPr>
          <p:nvPr/>
        </p:nvCxnSpPr>
        <p:spPr>
          <a:xfrm rot="5400000">
            <a:off x="1966208" y="2680595"/>
            <a:ext cx="639553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2"/>
            <a:endCxn id="13" idx="0"/>
          </p:cNvCxnSpPr>
          <p:nvPr/>
        </p:nvCxnSpPr>
        <p:spPr>
          <a:xfrm rot="5400000">
            <a:off x="6495462" y="3340056"/>
            <a:ext cx="29648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61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Хомутников В.С\лого дюц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500702"/>
            <a:ext cx="1428728" cy="117520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5949950"/>
            <a:ext cx="7092950" cy="28733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27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57148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Обеспечение доступности дополнительного образования детям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1428736"/>
            <a:ext cx="3429024" cy="64633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Эффективное планирование сети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90" y="1428736"/>
            <a:ext cx="3714776" cy="92333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и использование ресурсов, доступных для детей сельской местности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2571744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По системе государственного (муниципального) задания работают 24 организации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257174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Навигатор дополнительного образования Курганской области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3286124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Система электронного обучения с применением дистанционных образовательных технологий 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3"/>
              </a:rPr>
              <a:t>http://elschool45.ru/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9190" y="4643446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Областная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очно-заочная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школа «Шаг в будущее»: 8 направлений, 23 программы, более 500 обучающихся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stCxn id="9" idx="2"/>
          </p:cNvCxnSpPr>
          <p:nvPr/>
        </p:nvCxnSpPr>
        <p:spPr>
          <a:xfrm rot="5400000">
            <a:off x="2001927" y="2359124"/>
            <a:ext cx="568115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2"/>
          </p:cNvCxnSpPr>
          <p:nvPr/>
        </p:nvCxnSpPr>
        <p:spPr>
          <a:xfrm rot="5400000">
            <a:off x="6641020" y="2497624"/>
            <a:ext cx="291116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1472" y="3643314"/>
            <a:ext cx="3429024" cy="64633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Регионального модельного центра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34" y="4643446"/>
            <a:ext cx="3643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ГБУДО «Детско-юношеский центр»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руководитель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заместитель руководителя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7 методистов по направленностям дополнительного образования</a:t>
            </a:r>
          </a:p>
          <a:p>
            <a:pPr algn="just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 стрелкой 23"/>
          <p:cNvCxnSpPr>
            <a:stCxn id="20" idx="2"/>
          </p:cNvCxnSpPr>
          <p:nvPr/>
        </p:nvCxnSpPr>
        <p:spPr>
          <a:xfrm rot="5400000">
            <a:off x="2070878" y="4503959"/>
            <a:ext cx="429421" cy="793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61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Хомутников В.С\лого дюц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500702"/>
            <a:ext cx="1428728" cy="117520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6142058"/>
            <a:ext cx="7092950" cy="287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27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8572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Обеспечение доступности дополнительного образования детям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785794"/>
            <a:ext cx="3429024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Сетевая форма реализации событий, образовательных проектов, ДООП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90" y="785794"/>
            <a:ext cx="3714776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модельных ДООП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2081277"/>
            <a:ext cx="37862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«Будущий Я», 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СемьЯ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», 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«Созидательный Я», 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«Социальный Я. Школа волонтеров», 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«Школа лидера», 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«Школа будущего избирателя», 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«Зауральский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этнокалендарь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более 2300 чел. в 25 МО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207167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Областной инновационный проект «Малая Академия наук»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472" y="4800439"/>
            <a:ext cx="35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Подготовка юниоров к соревнованиям движения «Молодые профессионалы»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WorldSkills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Russia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3286124"/>
            <a:ext cx="35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Областные профильные смены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Агромастер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», «Инженеры будущего», «Команда», «Олимпиадная химия» и др.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628" y="4669705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ГАОУ ДПО ИРОСТ разработаны методические рекомендации по проектированию ДООП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4" idx="0"/>
          </p:cNvCxnSpPr>
          <p:nvPr/>
        </p:nvCxnSpPr>
        <p:spPr>
          <a:xfrm rot="5400000">
            <a:off x="2104707" y="1890401"/>
            <a:ext cx="362554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2"/>
          </p:cNvCxnSpPr>
          <p:nvPr/>
        </p:nvCxnSpPr>
        <p:spPr>
          <a:xfrm rot="5400000">
            <a:off x="6364021" y="1577683"/>
            <a:ext cx="8451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61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Хомутников В.С\лого дюц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500702"/>
            <a:ext cx="1428728" cy="117520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6142058"/>
            <a:ext cx="7092950" cy="2873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27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8572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Обеспечение доступности дополнительного образования детям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710967"/>
            <a:ext cx="3429024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Конкурсная поддержка организаций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710967"/>
            <a:ext cx="3714776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Повышение и переподготовка кадров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1889834"/>
            <a:ext cx="34290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Областной конкурс дополнительных общеобразовательных программ «Стартуем вместе» 22 участника из 13 территорий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3 номинации (техническая, естественнонаучная, туристско-краеведческая)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публичная презентация 9 финалистов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3 гранта по 300 тысяч рублей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3 базовых площадки</a:t>
            </a:r>
          </a:p>
          <a:p>
            <a:pPr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1883623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Отделение «Педагогика дополнительного образования» на ФПП ГАОУ ДПО ИРОСТ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2778997"/>
            <a:ext cx="37147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Курсовая подготовка – в 2018 году более 250 слушателей 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Модуль «Профессиональный стандарт ПДО детей и взрослых»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«Обновление содержания, форм и методов дополнительного образования детей»;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Курсы инновационного проектирования «Проектирование УМК как условие повышения качества дополнительного образования»;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Авторские школы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>
            <a:stCxn id="10" idx="2"/>
            <a:endCxn id="17" idx="0"/>
          </p:cNvCxnSpPr>
          <p:nvPr/>
        </p:nvCxnSpPr>
        <p:spPr>
          <a:xfrm rot="5400000">
            <a:off x="2094260" y="1620460"/>
            <a:ext cx="526325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9" idx="2"/>
            <a:endCxn id="14" idx="0"/>
          </p:cNvCxnSpPr>
          <p:nvPr/>
        </p:nvCxnSpPr>
        <p:spPr>
          <a:xfrm rot="5400000">
            <a:off x="6377434" y="1623566"/>
            <a:ext cx="53253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61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Хомутников В.С\лого дюц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500702"/>
            <a:ext cx="1428728" cy="117520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6142058"/>
            <a:ext cx="7092950" cy="2873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27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571480"/>
            <a:ext cx="7286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ТАТЬЯНА АНАТОЛЬЕВНА ЖОРНОВА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заместитель директора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учебно-воспитательной работе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ГБУДО «Детско-юношеский центр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Региональный модельный центр дополнительного образования Курганской области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img_c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7" y="2905129"/>
            <a:ext cx="738185" cy="73818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643174" y="314324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8 (352-2) 46-05-96, 8 (961) 571 32 73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user\Desktop\depositphotos_12134300-3d-email-e-mail-send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849698"/>
            <a:ext cx="1079500" cy="10795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500298" y="4171898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  <a:hlinkClick r:id="rId5"/>
              </a:rPr>
              <a:t>tiana69@mail.ru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user\Desktop\imgpreview.jf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5035422"/>
            <a:ext cx="1214446" cy="90819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428860" y="4963081"/>
            <a:ext cx="4357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  <a:hlinkClick r:id="rId7"/>
              </a:rPr>
              <a:t>http://prospekt45.ru/duc/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  <a:hlinkClick r:id="rId8"/>
              </a:rPr>
              <a:t>http://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  <a:hlinkClick r:id="rId8"/>
              </a:rPr>
              <a:t>р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hlinkClick r:id="rId8"/>
              </a:rPr>
              <a:t>45</a:t>
            </a:r>
            <a:r>
              <a:rPr lang="ru-RU" sz="2000" b="1" dirty="0" smtClean="0">
                <a:latin typeface="Arial" pitchFamily="34" charset="0"/>
                <a:cs typeface="Arial" pitchFamily="34" charset="0"/>
                <a:hlinkClick r:id="rId8"/>
              </a:rPr>
              <a:t>.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  <a:hlinkClick r:id="rId8"/>
              </a:rPr>
              <a:t>навигатор.дети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  <a:hlinkClick r:id="rId9"/>
              </a:rPr>
              <a:t>http://elschool45.ru/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1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526</Words>
  <PresentationFormat>Экран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Механизмы, обеспечивающие доступность детям современных дополнительных общеобразовательных программ в Курганской области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Механизмы, обеспечивающие доступность детям современных дополнительных общеобразовательных программ в Курганской области</dc:title>
  <dc:creator>user</dc:creator>
  <cp:lastModifiedBy>user</cp:lastModifiedBy>
  <cp:revision>32</cp:revision>
  <dcterms:created xsi:type="dcterms:W3CDTF">2018-11-29T01:44:07Z</dcterms:created>
  <dcterms:modified xsi:type="dcterms:W3CDTF">2018-11-29T06:51:08Z</dcterms:modified>
</cp:coreProperties>
</file>