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6912768" cy="54726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Троицкий муниципальный район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Нижнесанарская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«Завоевание Александра Македонского»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Астапенкова Оксана Александровна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8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165304"/>
            <a:ext cx="4392488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Древней Греции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Греция выставлена на аукцион по частям &quot; AzGlobus.net Информационно-аналитический порт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813690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80312" y="2420888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п\о Малая Азия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1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стория России. Всемирная, мировая история - Исторические карты и схемы проекта &quot;Всемирная история&quot; - Походы Александра Македон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8" y="11832"/>
            <a:ext cx="878497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88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29600" cy="36003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МАКЕДОНСКИЙ СМОГ ПОДЧИНИТЬ СВОЕЙ ВЛАСТИ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ПОЛОВИНУ МИРА?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5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стория России. Всемирная, мировая история - Исторические карты и схемы проекта &quot;Всемирная история&quot; - Походы Александра Македон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8" y="11832"/>
            <a:ext cx="878497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05463400"/>
              </p:ext>
            </p:extLst>
          </p:nvPr>
        </p:nvGraphicFramePr>
        <p:xfrm>
          <a:off x="467544" y="332656"/>
          <a:ext cx="8280920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2187868"/>
                <a:gridCol w="2060604"/>
                <a:gridCol w="1971844"/>
                <a:gridCol w="2060604"/>
              </a:tblGrid>
              <a:tr h="1663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Македонское войско возглавлял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Одной из причин победы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А.Македонского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были личные черты характера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Филип 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завоевал  половину мира!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Причиной завоеваний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Было стремление властвовать во всем мире.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Дарий 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– правитель Македонского царства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Персидское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войско возглавлял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А.Македонский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сын Филипа 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Македонское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царство в изначально было большим и могучим государством.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Окончательную победу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А.Македонскому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принесло сражение при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Гавгамеллах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Македонское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царство в изначально было маленьким государством на севере Греции.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А.Македонский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завоевал только Грецию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Одной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 причин победы </a:t>
                      </a: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А.Македонского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была хорошая  военная тактика и хорошо обученное войско.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6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800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тебя такой ответ-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ты изучил тему на «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492896"/>
            <a:ext cx="8229600" cy="1684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1+2+4+7+9+10+12=45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liubavyshka.ru/_ph/54/1/239501991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266429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4581128"/>
            <a:ext cx="4032448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ПОЗДРАВЛЯЕМ!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0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</TotalTime>
  <Words>149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Карта Древней Греции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у тебя такой ответ-  но ты изучил тему на «5»!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9</cp:revision>
  <dcterms:created xsi:type="dcterms:W3CDTF">2015-03-11T11:06:44Z</dcterms:created>
  <dcterms:modified xsi:type="dcterms:W3CDTF">2015-04-15T14:57:41Z</dcterms:modified>
</cp:coreProperties>
</file>