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0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4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4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6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1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7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1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E38E-9631-4D32-BD38-CCA0F8A030F2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FB02-AD3A-432B-8B88-6EB2F3099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2"/>
          <a:stretch/>
        </p:blipFill>
        <p:spPr bwMode="auto">
          <a:xfrm>
            <a:off x="132807" y="1384298"/>
            <a:ext cx="8878386" cy="53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677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Пункт главного меню «Сеть НПП»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322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552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Раздел форума «Сеть НПП»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6525"/>
          <a:stretch/>
        </p:blipFill>
        <p:spPr bwMode="auto">
          <a:xfrm>
            <a:off x="665808" y="980728"/>
            <a:ext cx="7790234" cy="56949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7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15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Раздел сети НПП «</a:t>
            </a:r>
            <a:r>
              <a:rPr lang="en-US" sz="2800" dirty="0" smtClean="0"/>
              <a:t>IV. </a:t>
            </a:r>
            <a:r>
              <a:rPr lang="ru-RU" sz="2800" dirty="0" smtClean="0"/>
              <a:t>Работа с одаренными детьми»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6"/>
          <a:stretch/>
        </p:blipFill>
        <p:spPr bwMode="auto">
          <a:xfrm>
            <a:off x="301531" y="1052736"/>
            <a:ext cx="8513968" cy="555440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32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6137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Обсуждение сетевого проекта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4" t="16144" r="15618" b="19460"/>
          <a:stretch/>
        </p:blipFill>
        <p:spPr bwMode="auto">
          <a:xfrm>
            <a:off x="611560" y="1053682"/>
            <a:ext cx="8172400" cy="549340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2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444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Адрес в Интернет: </a:t>
            </a:r>
            <a:r>
              <a:rPr lang="en-US" sz="3600" b="1" dirty="0" smtClean="0"/>
              <a:t>http://ipk74.ru/set-npp</a:t>
            </a:r>
            <a:endParaRPr lang="ru-RU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/>
          <a:stretch/>
        </p:blipFill>
        <p:spPr bwMode="auto">
          <a:xfrm>
            <a:off x="251520" y="1556792"/>
            <a:ext cx="8748636" cy="432683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513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Раздел сайта «Сеть НПП»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06979"/>
            <a:ext cx="8781144" cy="582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2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349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Задачи сети НПП</a:t>
            </a:r>
            <a:endParaRPr lang="ru-RU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6" y="1196752"/>
            <a:ext cx="8204070" cy="481430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2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418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Принципы сети НПП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5" y="1268761"/>
            <a:ext cx="8296890" cy="50135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7010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Регламент деятельности сети НПП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8312688" cy="21602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" y="3356992"/>
            <a:ext cx="7729983" cy="322764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0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295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Сетевой совет</a:t>
            </a: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4158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279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Вопрос-ответ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/>
          <a:stretch/>
        </p:blipFill>
        <p:spPr bwMode="auto">
          <a:xfrm>
            <a:off x="323528" y="1186086"/>
            <a:ext cx="8498347" cy="512901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22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279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Вопрос-ответ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1" y="1700808"/>
            <a:ext cx="8671258" cy="39524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3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41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Участники сети НПП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6" y="1124744"/>
            <a:ext cx="8399280" cy="541476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591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ДПО ЧИППКРО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А.Сафронов</dc:creator>
  <cp:lastModifiedBy>Павел А.Сафронов</cp:lastModifiedBy>
  <cp:revision>6</cp:revision>
  <dcterms:created xsi:type="dcterms:W3CDTF">2016-08-16T04:11:28Z</dcterms:created>
  <dcterms:modified xsi:type="dcterms:W3CDTF">2016-08-17T06:16:02Z</dcterms:modified>
</cp:coreProperties>
</file>