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58" r:id="rId9"/>
    <p:sldId id="260" r:id="rId10"/>
    <p:sldId id="263" r:id="rId11"/>
    <p:sldId id="262" r:id="rId12"/>
    <p:sldId id="261" r:id="rId13"/>
    <p:sldId id="266" r:id="rId14"/>
    <p:sldId id="268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FF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6AE792-5652-4352-B8A4-A27353B44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1CBEA4-0A03-4316-9AE2-66B8D1E8D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4CAF8D-557C-419B-9600-815AACD7E0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B776C-6C2C-4C13-B3AD-B3D5340A3A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277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660250-0D1E-4F0B-958E-0AD7BF16C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B3C1AF-F695-41C6-BA43-E1CDB8092B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A5EB0C-2B64-49A5-91E5-0DBB394ADB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EB400-547A-4648-8779-68978EF0EA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006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BE509D-C20B-48CD-9421-49ECF8609F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ED6062-F1FC-4CB2-8E91-95848F56EE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B7461D-3C60-4A47-BCC2-51A9BC03CA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496C6-F481-42A1-9107-446562A17C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548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2519B9-9524-4E3A-A0FA-58315C51F3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AA6D42-D22D-4E21-BD55-3F1CB8331F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C2CA0A-B6AA-463F-8407-ABE3F323F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EC3C3-61D1-4C84-808D-98ACB59687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241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E3FE64-B9FC-4908-9876-1E36451E89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51D32B-8E8B-4AC3-BD31-93A212E6AD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CC0599-17A2-4491-A74D-C49BE2DC10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F9F76-F6B2-4B33-B6C1-26BAB24E63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778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FBF72-FB6D-4175-8128-B266F6AA4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AEC2A1-F2D8-41ED-9FDF-4C9A18A617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8A07A4-CEAA-4068-9D15-16888E4846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85DB6-169B-4720-9586-D5D81C15CA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590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84DD17-819D-495C-8821-3181C184C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045FF3-BBEE-4C67-AD27-FACE078CA8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D4217E-2AC2-43A8-B2F2-A7F302E968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DF26B2-3E15-4408-872D-6A2DA55C88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42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E5FF16-8969-4D73-96BA-46DDC39EEB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56E21F-6DC8-4BAF-A576-FC526E22F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D3DF18-AC8A-4830-9113-986D47C7B2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844F3-35FC-43B8-BE95-A48921F5E0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924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679C77F-A550-49C3-B24A-EE675532E7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F46B9A-91F5-4D32-933D-8B581E99BA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60FC086-60A8-44F0-8D46-34AC7931F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85206-A8C5-4BBA-81A2-9A5275E257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513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549B17-DAF4-47DC-A270-C5ED155A5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A17CBF-5818-4853-85BE-9A9D1DFE5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E28BF7-816B-4EFB-B51D-06B23FACA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A779C-A38C-4F8C-BA3F-D00AE41F34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251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707D3D-CE77-4C0C-9E9A-29502DD764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614D2D-843C-4BA1-831F-1E1892D20C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A81099-06E8-44C0-BC03-791E4B76B5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85FCC-C195-4C8E-925A-E8FFE8FC26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406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E03E74-9105-49C5-A186-CC5ADC823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70EBE8-9741-402C-A585-4D78722A2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79236" name="Rectangle 4">
            <a:extLst>
              <a:ext uri="{FF2B5EF4-FFF2-40B4-BE49-F238E27FC236}">
                <a16:creationId xmlns:a16="http://schemas.microsoft.com/office/drawing/2014/main" id="{A99D111F-5855-4ADE-90FB-66AB6CA862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79237" name="Rectangle 5">
            <a:extLst>
              <a:ext uri="{FF2B5EF4-FFF2-40B4-BE49-F238E27FC236}">
                <a16:creationId xmlns:a16="http://schemas.microsoft.com/office/drawing/2014/main" id="{F13547B8-77C8-4214-B25B-02FCEC8C3A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79238" name="Rectangle 6">
            <a:extLst>
              <a:ext uri="{FF2B5EF4-FFF2-40B4-BE49-F238E27FC236}">
                <a16:creationId xmlns:a16="http://schemas.microsoft.com/office/drawing/2014/main" id="{AC4B9FDF-EED3-443A-B7A0-7E88A4F832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2C701D-5F3A-4A65-BDF3-E9D2DA5AB41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193AA07E-3607-4E57-8272-1460D5915E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107363" cy="1470025"/>
          </a:xfrm>
        </p:spPr>
        <p:txBody>
          <a:bodyPr/>
          <a:lstStyle/>
          <a:p>
            <a:pPr eaLnBrk="1" hangingPunct="1"/>
            <a:r>
              <a:rPr lang="ru-RU" altLang="ru-RU" b="1">
                <a:latin typeface="Arbat-Bold" pitchFamily="2" charset="0"/>
              </a:rPr>
              <a:t>Действия с обыкновенными дробями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E54421FC-8B98-4A81-B280-56CB4D8FB4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500" name="WordArt 4">
            <a:extLst>
              <a:ext uri="{FF2B5EF4-FFF2-40B4-BE49-F238E27FC236}">
                <a16:creationId xmlns:a16="http://schemas.microsoft.com/office/drawing/2014/main" id="{924F4791-8080-4223-99DC-8B206487441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2343150"/>
            <a:ext cx="8029575" cy="2840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ПРАЗДНИК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3A042500-3C25-4B63-9E38-13C890B7C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7 + Я= СЕМЬЯ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BA5D0FA-B264-4FA1-A9F2-8627596460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/>
              <a:t>Надо  разрезать    торт  на  </a:t>
            </a:r>
            <a:r>
              <a:rPr lang="ru-RU" altLang="ru-RU" b="1" u="sng"/>
              <a:t>7 </a:t>
            </a:r>
            <a:r>
              <a:rPr lang="ru-RU" altLang="ru-RU"/>
              <a:t> частей</a:t>
            </a:r>
          </a:p>
          <a:p>
            <a:pPr eaLnBrk="1" hangingPunct="1">
              <a:buFontTx/>
              <a:buNone/>
            </a:pPr>
            <a:r>
              <a:rPr lang="ru-RU" altLang="ru-RU"/>
              <a:t>так,  чтобы  в  каждом  куске  была</a:t>
            </a:r>
          </a:p>
          <a:p>
            <a:pPr eaLnBrk="1" hangingPunct="1">
              <a:buFontTx/>
              <a:buNone/>
            </a:pPr>
            <a:r>
              <a:rPr lang="ru-RU" altLang="ru-RU"/>
              <a:t>звёздочка.  Торт  делить  только  </a:t>
            </a:r>
            <a:r>
              <a:rPr lang="ru-RU" altLang="ru-RU" b="1" u="sng"/>
              <a:t>тремя </a:t>
            </a:r>
          </a:p>
          <a:p>
            <a:pPr eaLnBrk="1" hangingPunct="1">
              <a:buFontTx/>
              <a:buNone/>
            </a:pPr>
            <a:r>
              <a:rPr lang="ru-RU" altLang="ru-RU"/>
              <a:t>разрезами.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A31BD74-2A14-408D-8B8D-052B5C7967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/>
              <a:t>ТОРТ</a:t>
            </a:r>
          </a:p>
        </p:txBody>
      </p:sp>
      <p:pic>
        <p:nvPicPr>
          <p:cNvPr id="13315" name="Picture 4" descr="13021051_DSC04082_copy">
            <a:extLst>
              <a:ext uri="{FF2B5EF4-FFF2-40B4-BE49-F238E27FC236}">
                <a16:creationId xmlns:a16="http://schemas.microsoft.com/office/drawing/2014/main" id="{46656075-F9CF-4FB0-A161-8298F620A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6363" y="1393825"/>
            <a:ext cx="6505575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5387" name="Line 11">
            <a:extLst>
              <a:ext uri="{FF2B5EF4-FFF2-40B4-BE49-F238E27FC236}">
                <a16:creationId xmlns:a16="http://schemas.microsoft.com/office/drawing/2014/main" id="{E62C7F3B-54B1-46D0-AB46-C2B2482A0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0363" y="1568450"/>
            <a:ext cx="6067425" cy="2592388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5388" name="Line 12">
            <a:extLst>
              <a:ext uri="{FF2B5EF4-FFF2-40B4-BE49-F238E27FC236}">
                <a16:creationId xmlns:a16="http://schemas.microsoft.com/office/drawing/2014/main" id="{45235E38-3A8E-4A9D-BA30-F951A6DAEE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2525" y="747713"/>
            <a:ext cx="2971800" cy="50736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5389" name="Line 13">
            <a:extLst>
              <a:ext uri="{FF2B5EF4-FFF2-40B4-BE49-F238E27FC236}">
                <a16:creationId xmlns:a16="http://schemas.microsoft.com/office/drawing/2014/main" id="{1429D644-B2AB-4B80-8CE9-5EA270D330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8850" y="2622550"/>
            <a:ext cx="6508750" cy="1906588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Text Box 15">
            <a:extLst>
              <a:ext uri="{FF2B5EF4-FFF2-40B4-BE49-F238E27FC236}">
                <a16:creationId xmlns:a16="http://schemas.microsoft.com/office/drawing/2014/main" id="{EC404F7A-5F73-4049-9212-3AFB16AFF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61785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85392" name="AutoShape 16">
            <a:extLst>
              <a:ext uri="{FF2B5EF4-FFF2-40B4-BE49-F238E27FC236}">
                <a16:creationId xmlns:a16="http://schemas.microsoft.com/office/drawing/2014/main" id="{55AEDFC3-1154-4A0F-973C-BE20C0649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932238"/>
            <a:ext cx="962025" cy="914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321" name="Text Box 6">
            <a:extLst>
              <a:ext uri="{FF2B5EF4-FFF2-40B4-BE49-F238E27FC236}">
                <a16:creationId xmlns:a16="http://schemas.microsoft.com/office/drawing/2014/main" id="{CB35FAAF-72D5-4072-BA65-DBA5CEA20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046538"/>
            <a:ext cx="588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485393" name="AutoShape 17">
            <a:extLst>
              <a:ext uri="{FF2B5EF4-FFF2-40B4-BE49-F238E27FC236}">
                <a16:creationId xmlns:a16="http://schemas.microsoft.com/office/drawing/2014/main" id="{717A18B0-D4F9-4C57-A0CA-84EC8995F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488" y="3810000"/>
            <a:ext cx="962025" cy="914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323" name="Text Box 5">
            <a:extLst>
              <a:ext uri="{FF2B5EF4-FFF2-40B4-BE49-F238E27FC236}">
                <a16:creationId xmlns:a16="http://schemas.microsoft.com/office/drawing/2014/main" id="{C9ADDD10-4995-48E6-BB7D-91D900B94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675" y="3957638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FF0066"/>
                </a:solidFill>
              </a:rPr>
              <a:t>1</a:t>
            </a:r>
          </a:p>
        </p:txBody>
      </p:sp>
      <p:sp>
        <p:nvSpPr>
          <p:cNvPr id="485394" name="AutoShape 18">
            <a:extLst>
              <a:ext uri="{FF2B5EF4-FFF2-40B4-BE49-F238E27FC236}">
                <a16:creationId xmlns:a16="http://schemas.microsoft.com/office/drawing/2014/main" id="{F627650E-0CD3-4105-96C4-826FF5725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438400"/>
            <a:ext cx="962025" cy="914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325" name="Text Box 10">
            <a:extLst>
              <a:ext uri="{FF2B5EF4-FFF2-40B4-BE49-F238E27FC236}">
                <a16:creationId xmlns:a16="http://schemas.microsoft.com/office/drawing/2014/main" id="{F1266EDC-86FC-4762-BD90-9136009D1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763" y="2614613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FF0066"/>
                </a:solidFill>
              </a:rPr>
              <a:t>6</a:t>
            </a:r>
          </a:p>
        </p:txBody>
      </p:sp>
      <p:sp>
        <p:nvSpPr>
          <p:cNvPr id="485395" name="AutoShape 19">
            <a:extLst>
              <a:ext uri="{FF2B5EF4-FFF2-40B4-BE49-F238E27FC236}">
                <a16:creationId xmlns:a16="http://schemas.microsoft.com/office/drawing/2014/main" id="{1AA786DF-E938-417D-A686-4313CA2A9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3" y="1646238"/>
            <a:ext cx="962025" cy="914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327" name="Text Box 8">
            <a:extLst>
              <a:ext uri="{FF2B5EF4-FFF2-40B4-BE49-F238E27FC236}">
                <a16:creationId xmlns:a16="http://schemas.microsoft.com/office/drawing/2014/main" id="{3DB25877-33D8-4A35-9A3B-B6126A080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75" y="1763713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485396" name="AutoShape 20">
            <a:extLst>
              <a:ext uri="{FF2B5EF4-FFF2-40B4-BE49-F238E27FC236}">
                <a16:creationId xmlns:a16="http://schemas.microsoft.com/office/drawing/2014/main" id="{629E626D-CC65-43A1-9A74-282D7ADF7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1936750"/>
            <a:ext cx="962025" cy="914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329" name="Text Box 9">
            <a:extLst>
              <a:ext uri="{FF2B5EF4-FFF2-40B4-BE49-F238E27FC236}">
                <a16:creationId xmlns:a16="http://schemas.microsoft.com/office/drawing/2014/main" id="{542E987B-8619-4527-B84D-24683784C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07962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FF0066"/>
                </a:solidFill>
              </a:rPr>
              <a:t>5</a:t>
            </a:r>
          </a:p>
        </p:txBody>
      </p:sp>
      <p:sp>
        <p:nvSpPr>
          <p:cNvPr id="485397" name="AutoShape 21">
            <a:extLst>
              <a:ext uri="{FF2B5EF4-FFF2-40B4-BE49-F238E27FC236}">
                <a16:creationId xmlns:a16="http://schemas.microsoft.com/office/drawing/2014/main" id="{EC3CCDE1-D52F-4A50-9C3D-36F6F3618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635250"/>
            <a:ext cx="962025" cy="914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331" name="Text Box 7">
            <a:extLst>
              <a:ext uri="{FF2B5EF4-FFF2-40B4-BE49-F238E27FC236}">
                <a16:creationId xmlns:a16="http://schemas.microsoft.com/office/drawing/2014/main" id="{50A532E4-7031-4FB2-9287-BE4AB9E3A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2767013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485398" name="AutoShape 22">
            <a:extLst>
              <a:ext uri="{FF2B5EF4-FFF2-40B4-BE49-F238E27FC236}">
                <a16:creationId xmlns:a16="http://schemas.microsoft.com/office/drawing/2014/main" id="{9DAAD4F5-F27C-46EE-BD59-830BE9EC1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513" y="2773363"/>
            <a:ext cx="962025" cy="914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333" name="Text Box 23">
            <a:extLst>
              <a:ext uri="{FF2B5EF4-FFF2-40B4-BE49-F238E27FC236}">
                <a16:creationId xmlns:a16="http://schemas.microsoft.com/office/drawing/2014/main" id="{A918F114-E5E8-42F7-BA19-E2A35274D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413" y="295275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solidFill>
                  <a:srgbClr val="FF0066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Domik_1_big">
            <a:extLst>
              <a:ext uri="{FF2B5EF4-FFF2-40B4-BE49-F238E27FC236}">
                <a16:creationId xmlns:a16="http://schemas.microsoft.com/office/drawing/2014/main" id="{08AE8891-C969-47EB-9982-B1B19AAC3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9144000" cy="675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5">
            <a:extLst>
              <a:ext uri="{FF2B5EF4-FFF2-40B4-BE49-F238E27FC236}">
                <a16:creationId xmlns:a16="http://schemas.microsoft.com/office/drawing/2014/main" id="{95EB222B-767F-4AF9-8DFE-25D35A057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0" y="6156325"/>
            <a:ext cx="2671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 b="1">
                <a:solidFill>
                  <a:srgbClr val="FF0066"/>
                </a:solidFill>
              </a:rPr>
              <a:t>90 </a:t>
            </a:r>
            <a:r>
              <a:rPr lang="ru-RU" altLang="ru-RU" sz="4000" b="1">
                <a:solidFill>
                  <a:srgbClr val="FF0066"/>
                </a:solidFill>
              </a:rPr>
              <a:t>МИНУТ</a:t>
            </a:r>
          </a:p>
        </p:txBody>
      </p:sp>
      <p:sp>
        <p:nvSpPr>
          <p:cNvPr id="14340" name="Text Box 9">
            <a:extLst>
              <a:ext uri="{FF2B5EF4-FFF2-40B4-BE49-F238E27FC236}">
                <a16:creationId xmlns:a16="http://schemas.microsoft.com/office/drawing/2014/main" id="{B5720886-7C7D-45B8-9F7A-E84116400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4616450"/>
            <a:ext cx="3155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/>
              <a:t>  </a:t>
            </a:r>
            <a:r>
              <a:rPr lang="ru-RU" altLang="ru-RU" sz="4000" b="1">
                <a:solidFill>
                  <a:srgbClr val="FF0066"/>
                </a:solidFill>
              </a:rPr>
              <a:t>1,5 ЧАСА</a:t>
            </a:r>
          </a:p>
        </p:txBody>
      </p:sp>
      <p:pic>
        <p:nvPicPr>
          <p:cNvPr id="14341" name="Picture 10" descr="JBALET2">
            <a:extLst>
              <a:ext uri="{FF2B5EF4-FFF2-40B4-BE49-F238E27FC236}">
                <a16:creationId xmlns:a16="http://schemas.microsoft.com/office/drawing/2014/main" id="{4C3BB04A-0DE9-400A-92FA-2D38A36AFA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563" y="4984750"/>
            <a:ext cx="1087437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>
            <a:extLst>
              <a:ext uri="{FF2B5EF4-FFF2-40B4-BE49-F238E27FC236}">
                <a16:creationId xmlns:a16="http://schemas.microsoft.com/office/drawing/2014/main" id="{E31DF61E-CEFC-49E2-BC69-FC0A7C6BD7E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4313" y="2185988"/>
            <a:ext cx="8929687" cy="24336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пусть всегда будет мама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>
            <a:extLst>
              <a:ext uri="{FF2B5EF4-FFF2-40B4-BE49-F238E27FC236}">
                <a16:creationId xmlns:a16="http://schemas.microsoft.com/office/drawing/2014/main" id="{B2C40C24-D7C7-4508-AA0E-3D8144B3108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36638" y="2855913"/>
            <a:ext cx="7285037" cy="28844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Благодарю всех за урок!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4" name="Text Box 3">
            <a:extLst>
              <a:ext uri="{FF2B5EF4-FFF2-40B4-BE49-F238E27FC236}">
                <a16:creationId xmlns:a16="http://schemas.microsoft.com/office/drawing/2014/main" id="{2EE43761-FA8B-4AE4-BDE2-F639DEA06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33375"/>
            <a:ext cx="8135937" cy="179705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По области за девять месяцев надоили</a:t>
            </a:r>
            <a:r>
              <a:rPr lang="ru-RU" altLang="ru-RU"/>
              <a:t> 153</a:t>
            </a:r>
            <a:r>
              <a:rPr lang="ru-RU" altLang="ru-RU" sz="24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тонн молока,  а   на счету тружеников Чебаркульского района на</a:t>
            </a:r>
            <a:r>
              <a:rPr lang="ru-RU" altLang="ru-RU"/>
              <a:t> 129</a:t>
            </a:r>
            <a:r>
              <a:rPr lang="ru-RU" altLang="ru-RU" sz="2400"/>
              <a:t>    тонн меньше. Сколько тонн молока надоили Чебаркульцы за девять месяцев?</a:t>
            </a:r>
          </a:p>
        </p:txBody>
      </p:sp>
      <p:graphicFrame>
        <p:nvGraphicFramePr>
          <p:cNvPr id="3075" name="Object 4">
            <a:extLst>
              <a:ext uri="{FF2B5EF4-FFF2-40B4-BE49-F238E27FC236}">
                <a16:creationId xmlns:a16="http://schemas.microsoft.com/office/drawing/2014/main" id="{7F6ECC0D-9CA8-43BF-A5E0-976839755A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5825" y="188913"/>
          <a:ext cx="3492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188913"/>
                        <a:ext cx="34925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5">
            <a:extLst>
              <a:ext uri="{FF2B5EF4-FFF2-40B4-BE49-F238E27FC236}">
                <a16:creationId xmlns:a16="http://schemas.microsoft.com/office/drawing/2014/main" id="{B0E2C6EF-0CB6-4539-9BF7-EF0109EADF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1052513"/>
          <a:ext cx="2714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052513"/>
                        <a:ext cx="271463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6" descr="DSC07930">
            <a:extLst>
              <a:ext uri="{FF2B5EF4-FFF2-40B4-BE49-F238E27FC236}">
                <a16:creationId xmlns:a16="http://schemas.microsoft.com/office/drawing/2014/main" id="{7ADE8D0A-1500-44B2-A2EB-FF94BDFF0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5738" y="2135188"/>
            <a:ext cx="6213475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93A7D7F-66C6-4433-8038-5AC27472F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600">
                <a:latin typeface="Monotype Corsiva" panose="03010101010201010101" pitchFamily="66" charset="0"/>
              </a:rPr>
              <a:t>Ответ:</a:t>
            </a:r>
          </a:p>
        </p:txBody>
      </p:sp>
      <p:graphicFrame>
        <p:nvGraphicFramePr>
          <p:cNvPr id="4099" name="Object 3">
            <a:extLst>
              <a:ext uri="{FF2B5EF4-FFF2-40B4-BE49-F238E27FC236}">
                <a16:creationId xmlns:a16="http://schemas.microsoft.com/office/drawing/2014/main" id="{7BBC346A-3966-4E12-9D6D-A48BBB3C3CA7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549650" y="1958975"/>
          <a:ext cx="3543300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3" imgW="317225" imgH="393359" progId="Equation.3">
                  <p:embed/>
                </p:oleObj>
              </mc:Choice>
              <mc:Fallback>
                <p:oleObj name="Формула" r:id="rId3" imgW="317225" imgH="39335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1958975"/>
                        <a:ext cx="3543300" cy="439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>
            <a:extLst>
              <a:ext uri="{FF2B5EF4-FFF2-40B4-BE49-F238E27FC236}">
                <a16:creationId xmlns:a16="http://schemas.microsoft.com/office/drawing/2014/main" id="{C7F755B1-2F08-4B44-A381-EC1686BD5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644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A311B5E6-0A65-4A65-B061-3E8117637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4688" y="3490913"/>
            <a:ext cx="18002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600">
                <a:latin typeface="Monotype Corsiva" panose="03010101010201010101" pitchFamily="66" charset="0"/>
              </a:rPr>
              <a:t> т</a:t>
            </a:r>
          </a:p>
        </p:txBody>
      </p:sp>
      <p:pic>
        <p:nvPicPr>
          <p:cNvPr id="4102" name="Picture 6" descr="DSC07932">
            <a:extLst>
              <a:ext uri="{FF2B5EF4-FFF2-40B4-BE49-F238E27FC236}">
                <a16:creationId xmlns:a16="http://schemas.microsoft.com/office/drawing/2014/main" id="{EB3A2B44-C664-4EBB-84FB-76C8ACA61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2575" y="1296988"/>
            <a:ext cx="3260725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ector">
            <a:extLst>
              <a:ext uri="{FF2B5EF4-FFF2-40B4-BE49-F238E27FC236}">
                <a16:creationId xmlns:a16="http://schemas.microsoft.com/office/drawing/2014/main" id="{C2CACD58-F862-489B-ABFA-63C15E128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11B83C3C-0420-4427-8750-5009B48DC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136525"/>
            <a:ext cx="3692525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/>
              <a:t>Урожайность зерновых Чебаркульского района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/>
              <a:t>с</a:t>
            </a:r>
            <a:r>
              <a:rPr lang="ru-RU" altLang="ru-RU"/>
              <a:t> 1</a:t>
            </a:r>
            <a:r>
              <a:rPr lang="ru-RU" altLang="ru-RU" sz="2000" b="1"/>
              <a:t> га </a:t>
            </a:r>
            <a:r>
              <a:rPr lang="ru-RU" altLang="ru-RU"/>
              <a:t>20 </a:t>
            </a:r>
            <a:r>
              <a:rPr lang="ru-RU" altLang="ru-RU" sz="2000" b="1"/>
              <a:t>       центнера,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/>
              <a:t>а среднеобластная урожайность – </a:t>
            </a:r>
            <a:r>
              <a:rPr lang="ru-RU" altLang="ru-RU"/>
              <a:t>12</a:t>
            </a:r>
            <a:r>
              <a:rPr lang="ru-RU" altLang="ru-RU" sz="2000" b="1"/>
              <a:t> </a:t>
            </a:r>
            <a:r>
              <a:rPr lang="ru-RU" altLang="ru-RU" sz="2000" b="1">
                <a:cs typeface="Arial" panose="020B0604020202020204" pitchFamily="34" charset="0"/>
              </a:rPr>
              <a:t> центнера с </a:t>
            </a:r>
            <a:r>
              <a:rPr lang="ru-RU" altLang="ru-RU">
                <a:cs typeface="Arial" panose="020B0604020202020204" pitchFamily="34" charset="0"/>
              </a:rPr>
              <a:t>1 </a:t>
            </a:r>
            <a:r>
              <a:rPr lang="ru-RU" altLang="ru-RU" sz="2000" b="1">
                <a:cs typeface="Arial" panose="020B0604020202020204" pitchFamily="34" charset="0"/>
              </a:rPr>
              <a:t>га.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cs typeface="Arial" panose="020B0604020202020204" pitchFamily="34" charset="0"/>
              </a:rPr>
              <a:t>На сколько урожайность Чебаркульского района выше среднеобластной урожайности?</a:t>
            </a:r>
            <a:endParaRPr lang="ru-RU" altLang="ru-RU" sz="2000" b="1"/>
          </a:p>
        </p:txBody>
      </p:sp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E3079786-4F8F-443E-9805-DB5CE1271C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692150"/>
          <a:ext cx="2794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Формула" r:id="rId4" imgW="152334" imgH="393529" progId="Equation.3">
                  <p:embed/>
                </p:oleObj>
              </mc:Choice>
              <mc:Fallback>
                <p:oleObj name="Формула" r:id="rId4" imgW="152334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692150"/>
                        <a:ext cx="2794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id="{832B9216-2D46-411B-BA4E-FF6380EAD7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1412875"/>
          <a:ext cx="3063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Формула" r:id="rId6" imgW="152334" imgH="393529" progId="Equation.3">
                  <p:embed/>
                </p:oleObj>
              </mc:Choice>
              <mc:Fallback>
                <p:oleObj name="Формула" r:id="rId6" imgW="152334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412875"/>
                        <a:ext cx="30638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F5541EB-2558-41C9-BF04-FD824C28B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6600">
                <a:latin typeface="Monotype Corsiva" panose="03010101010201010101" pitchFamily="66" charset="0"/>
              </a:rPr>
              <a:t>Ответ: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D59E6AE1-BEBD-499A-A50A-0F9B9D00D000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294188" y="2451100"/>
          <a:ext cx="3014662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Формула" r:id="rId3" imgW="291973" imgH="393529" progId="Equation.3">
                  <p:embed/>
                </p:oleObj>
              </mc:Choice>
              <mc:Fallback>
                <p:oleObj name="Формула" r:id="rId3" imgW="291973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2451100"/>
                        <a:ext cx="3014662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>
            <a:extLst>
              <a:ext uri="{FF2B5EF4-FFF2-40B4-BE49-F238E27FC236}">
                <a16:creationId xmlns:a16="http://schemas.microsoft.com/office/drawing/2014/main" id="{EA5C7D4F-8C14-46A4-9ECD-3AE8BCE12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9825" y="3475038"/>
            <a:ext cx="196373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9600">
                <a:latin typeface="Monotype Corsiva" panose="03010101010201010101" pitchFamily="66" charset="0"/>
              </a:rPr>
              <a:t>ц</a:t>
            </a:r>
          </a:p>
        </p:txBody>
      </p:sp>
      <p:pic>
        <p:nvPicPr>
          <p:cNvPr id="6149" name="Picture 5" descr="5">
            <a:extLst>
              <a:ext uri="{FF2B5EF4-FFF2-40B4-BE49-F238E27FC236}">
                <a16:creationId xmlns:a16="http://schemas.microsoft.com/office/drawing/2014/main" id="{D1BEE554-571E-4F39-948B-1DC972BBF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55700"/>
            <a:ext cx="4418013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Захваченный кадр 109">
            <a:extLst>
              <a:ext uri="{FF2B5EF4-FFF2-40B4-BE49-F238E27FC236}">
                <a16:creationId xmlns:a16="http://schemas.microsoft.com/office/drawing/2014/main" id="{A897C1F2-E3C3-4FFA-8651-7DFEC5B19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9563" y="6929438"/>
            <a:ext cx="10001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Freeform 3" descr="Циновка">
            <a:extLst>
              <a:ext uri="{FF2B5EF4-FFF2-40B4-BE49-F238E27FC236}">
                <a16:creationId xmlns:a16="http://schemas.microsoft.com/office/drawing/2014/main" id="{9FE08289-150F-48AD-82E9-62FA7C01A3EE}"/>
              </a:ext>
            </a:extLst>
          </p:cNvPr>
          <p:cNvSpPr>
            <a:spLocks/>
          </p:cNvSpPr>
          <p:nvPr/>
        </p:nvSpPr>
        <p:spPr bwMode="auto">
          <a:xfrm>
            <a:off x="5486400" y="2778125"/>
            <a:ext cx="2447925" cy="3790950"/>
          </a:xfrm>
          <a:custGeom>
            <a:avLst/>
            <a:gdLst>
              <a:gd name="T0" fmla="*/ 2147483647 w 1904"/>
              <a:gd name="T1" fmla="*/ 2147483647 h 2887"/>
              <a:gd name="T2" fmla="*/ 2147483647 w 1904"/>
              <a:gd name="T3" fmla="*/ 2147483647 h 2887"/>
              <a:gd name="T4" fmla="*/ 2147483647 w 1904"/>
              <a:gd name="T5" fmla="*/ 2147483647 h 2887"/>
              <a:gd name="T6" fmla="*/ 2147483647 w 1904"/>
              <a:gd name="T7" fmla="*/ 2147483647 h 2887"/>
              <a:gd name="T8" fmla="*/ 2147483647 w 1904"/>
              <a:gd name="T9" fmla="*/ 2147483647 h 2887"/>
              <a:gd name="T10" fmla="*/ 2147483647 w 1904"/>
              <a:gd name="T11" fmla="*/ 2147483647 h 2887"/>
              <a:gd name="T12" fmla="*/ 2147483647 w 1904"/>
              <a:gd name="T13" fmla="*/ 2147483647 h 2887"/>
              <a:gd name="T14" fmla="*/ 2147483647 w 1904"/>
              <a:gd name="T15" fmla="*/ 2147483647 h 2887"/>
              <a:gd name="T16" fmla="*/ 2147483647 w 1904"/>
              <a:gd name="T17" fmla="*/ 2147483647 h 2887"/>
              <a:gd name="T18" fmla="*/ 2147483647 w 1904"/>
              <a:gd name="T19" fmla="*/ 2147483647 h 2887"/>
              <a:gd name="T20" fmla="*/ 2147483647 w 1904"/>
              <a:gd name="T21" fmla="*/ 2147483647 h 2887"/>
              <a:gd name="T22" fmla="*/ 2147483647 w 1904"/>
              <a:gd name="T23" fmla="*/ 2147483647 h 2887"/>
              <a:gd name="T24" fmla="*/ 2147483647 w 1904"/>
              <a:gd name="T25" fmla="*/ 2147483647 h 2887"/>
              <a:gd name="T26" fmla="*/ 2147483647 w 1904"/>
              <a:gd name="T27" fmla="*/ 2147483647 h 2887"/>
              <a:gd name="T28" fmla="*/ 2147483647 w 1904"/>
              <a:gd name="T29" fmla="*/ 2147483647 h 2887"/>
              <a:gd name="T30" fmla="*/ 2147483647 w 1904"/>
              <a:gd name="T31" fmla="*/ 2147483647 h 2887"/>
              <a:gd name="T32" fmla="*/ 2147483647 w 1904"/>
              <a:gd name="T33" fmla="*/ 2147483647 h 2887"/>
              <a:gd name="T34" fmla="*/ 2147483647 w 1904"/>
              <a:gd name="T35" fmla="*/ 2147483647 h 2887"/>
              <a:gd name="T36" fmla="*/ 2147483647 w 1904"/>
              <a:gd name="T37" fmla="*/ 2147483647 h 2887"/>
              <a:gd name="T38" fmla="*/ 2147483647 w 1904"/>
              <a:gd name="T39" fmla="*/ 2147483647 h 2887"/>
              <a:gd name="T40" fmla="*/ 2147483647 w 1904"/>
              <a:gd name="T41" fmla="*/ 2147483647 h 2887"/>
              <a:gd name="T42" fmla="*/ 2147483647 w 1904"/>
              <a:gd name="T43" fmla="*/ 2147483647 h 2887"/>
              <a:gd name="T44" fmla="*/ 2147483647 w 1904"/>
              <a:gd name="T45" fmla="*/ 2147483647 h 2887"/>
              <a:gd name="T46" fmla="*/ 2147483647 w 1904"/>
              <a:gd name="T47" fmla="*/ 2147483647 h 2887"/>
              <a:gd name="T48" fmla="*/ 2147483647 w 1904"/>
              <a:gd name="T49" fmla="*/ 2147483647 h 2887"/>
              <a:gd name="T50" fmla="*/ 2147483647 w 1904"/>
              <a:gd name="T51" fmla="*/ 2147483647 h 2887"/>
              <a:gd name="T52" fmla="*/ 2147483647 w 1904"/>
              <a:gd name="T53" fmla="*/ 2147483647 h 2887"/>
              <a:gd name="T54" fmla="*/ 2147483647 w 1904"/>
              <a:gd name="T55" fmla="*/ 2147483647 h 2887"/>
              <a:gd name="T56" fmla="*/ 2147483647 w 1904"/>
              <a:gd name="T57" fmla="*/ 2147483647 h 2887"/>
              <a:gd name="T58" fmla="*/ 2147483647 w 1904"/>
              <a:gd name="T59" fmla="*/ 2147483647 h 2887"/>
              <a:gd name="T60" fmla="*/ 2147483647 w 1904"/>
              <a:gd name="T61" fmla="*/ 2147483647 h 28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904" h="2887">
                <a:moveTo>
                  <a:pt x="574" y="2827"/>
                </a:moveTo>
                <a:cubicBezTo>
                  <a:pt x="778" y="2857"/>
                  <a:pt x="1156" y="2887"/>
                  <a:pt x="1345" y="2827"/>
                </a:cubicBezTo>
                <a:cubicBezTo>
                  <a:pt x="1534" y="2767"/>
                  <a:pt x="1617" y="2676"/>
                  <a:pt x="1708" y="2464"/>
                </a:cubicBezTo>
                <a:cubicBezTo>
                  <a:pt x="1799" y="2252"/>
                  <a:pt x="1904" y="1807"/>
                  <a:pt x="1889" y="1557"/>
                </a:cubicBezTo>
                <a:cubicBezTo>
                  <a:pt x="1874" y="1307"/>
                  <a:pt x="1723" y="1103"/>
                  <a:pt x="1617" y="967"/>
                </a:cubicBezTo>
                <a:cubicBezTo>
                  <a:pt x="1511" y="831"/>
                  <a:pt x="1322" y="786"/>
                  <a:pt x="1254" y="741"/>
                </a:cubicBezTo>
                <a:cubicBezTo>
                  <a:pt x="1186" y="696"/>
                  <a:pt x="1201" y="718"/>
                  <a:pt x="1209" y="695"/>
                </a:cubicBezTo>
                <a:cubicBezTo>
                  <a:pt x="1217" y="672"/>
                  <a:pt x="1277" y="650"/>
                  <a:pt x="1300" y="605"/>
                </a:cubicBezTo>
                <a:cubicBezTo>
                  <a:pt x="1323" y="560"/>
                  <a:pt x="1307" y="514"/>
                  <a:pt x="1345" y="423"/>
                </a:cubicBezTo>
                <a:cubicBezTo>
                  <a:pt x="1383" y="332"/>
                  <a:pt x="1511" y="120"/>
                  <a:pt x="1526" y="60"/>
                </a:cubicBezTo>
                <a:cubicBezTo>
                  <a:pt x="1541" y="0"/>
                  <a:pt x="1481" y="45"/>
                  <a:pt x="1436" y="60"/>
                </a:cubicBezTo>
                <a:cubicBezTo>
                  <a:pt x="1391" y="75"/>
                  <a:pt x="1299" y="143"/>
                  <a:pt x="1254" y="151"/>
                </a:cubicBezTo>
                <a:cubicBezTo>
                  <a:pt x="1209" y="159"/>
                  <a:pt x="1202" y="113"/>
                  <a:pt x="1164" y="106"/>
                </a:cubicBezTo>
                <a:cubicBezTo>
                  <a:pt x="1126" y="99"/>
                  <a:pt x="1073" y="91"/>
                  <a:pt x="1028" y="106"/>
                </a:cubicBezTo>
                <a:cubicBezTo>
                  <a:pt x="983" y="121"/>
                  <a:pt x="944" y="196"/>
                  <a:pt x="891" y="196"/>
                </a:cubicBezTo>
                <a:cubicBezTo>
                  <a:pt x="838" y="196"/>
                  <a:pt x="755" y="121"/>
                  <a:pt x="710" y="106"/>
                </a:cubicBezTo>
                <a:cubicBezTo>
                  <a:pt x="665" y="91"/>
                  <a:pt x="626" y="99"/>
                  <a:pt x="619" y="106"/>
                </a:cubicBezTo>
                <a:cubicBezTo>
                  <a:pt x="612" y="113"/>
                  <a:pt x="642" y="128"/>
                  <a:pt x="665" y="151"/>
                </a:cubicBezTo>
                <a:cubicBezTo>
                  <a:pt x="688" y="174"/>
                  <a:pt x="725" y="204"/>
                  <a:pt x="755" y="242"/>
                </a:cubicBezTo>
                <a:cubicBezTo>
                  <a:pt x="785" y="280"/>
                  <a:pt x="823" y="325"/>
                  <a:pt x="846" y="378"/>
                </a:cubicBezTo>
                <a:cubicBezTo>
                  <a:pt x="869" y="431"/>
                  <a:pt x="868" y="506"/>
                  <a:pt x="891" y="559"/>
                </a:cubicBezTo>
                <a:cubicBezTo>
                  <a:pt x="914" y="612"/>
                  <a:pt x="982" y="672"/>
                  <a:pt x="982" y="695"/>
                </a:cubicBezTo>
                <a:cubicBezTo>
                  <a:pt x="982" y="718"/>
                  <a:pt x="944" y="695"/>
                  <a:pt x="891" y="695"/>
                </a:cubicBezTo>
                <a:cubicBezTo>
                  <a:pt x="838" y="695"/>
                  <a:pt x="733" y="680"/>
                  <a:pt x="665" y="695"/>
                </a:cubicBezTo>
                <a:cubicBezTo>
                  <a:pt x="597" y="710"/>
                  <a:pt x="543" y="748"/>
                  <a:pt x="483" y="786"/>
                </a:cubicBezTo>
                <a:cubicBezTo>
                  <a:pt x="423" y="824"/>
                  <a:pt x="377" y="816"/>
                  <a:pt x="302" y="922"/>
                </a:cubicBezTo>
                <a:cubicBezTo>
                  <a:pt x="227" y="1028"/>
                  <a:pt x="60" y="1262"/>
                  <a:pt x="30" y="1421"/>
                </a:cubicBezTo>
                <a:cubicBezTo>
                  <a:pt x="0" y="1580"/>
                  <a:pt x="113" y="1731"/>
                  <a:pt x="120" y="1875"/>
                </a:cubicBezTo>
                <a:cubicBezTo>
                  <a:pt x="127" y="2019"/>
                  <a:pt x="75" y="2155"/>
                  <a:pt x="75" y="2283"/>
                </a:cubicBezTo>
                <a:cubicBezTo>
                  <a:pt x="75" y="2411"/>
                  <a:pt x="37" y="2555"/>
                  <a:pt x="120" y="2646"/>
                </a:cubicBezTo>
                <a:cubicBezTo>
                  <a:pt x="203" y="2737"/>
                  <a:pt x="370" y="2797"/>
                  <a:pt x="574" y="2827"/>
                </a:cubicBez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cap="flat" cmpd="sng">
            <a:solidFill>
              <a:schemeClr val="folHlink"/>
            </a:solidFill>
            <a:prstDash val="solid"/>
            <a:round/>
            <a:headEnd/>
            <a:tailEnd/>
          </a:ln>
          <a:effectLst>
            <a:outerShdw dist="52363" dir="842175" algn="ctr" rotWithShape="0">
              <a:srgbClr val="FFFF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10980" name="Text Box 4">
            <a:extLst>
              <a:ext uri="{FF2B5EF4-FFF2-40B4-BE49-F238E27FC236}">
                <a16:creationId xmlns:a16="http://schemas.microsoft.com/office/drawing/2014/main" id="{15CB8AAA-BC6D-4BA7-BC0F-3D344E329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5363" y="4083050"/>
            <a:ext cx="126841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ru-RU" sz="1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$</a:t>
            </a:r>
            <a:endParaRPr lang="ru-RU" altLang="ru-RU" sz="12000" b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charset="0"/>
            </a:endParaRPr>
          </a:p>
        </p:txBody>
      </p:sp>
      <p:grpSp>
        <p:nvGrpSpPr>
          <p:cNvPr id="7173" name="Group 5">
            <a:extLst>
              <a:ext uri="{FF2B5EF4-FFF2-40B4-BE49-F238E27FC236}">
                <a16:creationId xmlns:a16="http://schemas.microsoft.com/office/drawing/2014/main" id="{8EE0686D-871D-4086-B3BB-AA11BF85D800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6165850"/>
            <a:ext cx="719138" cy="288925"/>
            <a:chOff x="2064" y="3838"/>
            <a:chExt cx="453" cy="182"/>
          </a:xfrm>
        </p:grpSpPr>
        <p:sp>
          <p:nvSpPr>
            <p:cNvPr id="7362" name="Oval 6">
              <a:extLst>
                <a:ext uri="{FF2B5EF4-FFF2-40B4-BE49-F238E27FC236}">
                  <a16:creationId xmlns:a16="http://schemas.microsoft.com/office/drawing/2014/main" id="{C3D65427-6931-44D9-88F8-3B955697C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63" name="Group 7">
              <a:extLst>
                <a:ext uri="{FF2B5EF4-FFF2-40B4-BE49-F238E27FC236}">
                  <a16:creationId xmlns:a16="http://schemas.microsoft.com/office/drawing/2014/main" id="{4906E41D-79B1-4D11-B55F-CD296DFC55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64" name="Freeform 8">
                <a:extLst>
                  <a:ext uri="{FF2B5EF4-FFF2-40B4-BE49-F238E27FC236}">
                    <a16:creationId xmlns:a16="http://schemas.microsoft.com/office/drawing/2014/main" id="{E6FBB097-F722-458E-BDB5-F39BC4A82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65" name="Line 9">
                <a:extLst>
                  <a:ext uri="{FF2B5EF4-FFF2-40B4-BE49-F238E27FC236}">
                    <a16:creationId xmlns:a16="http://schemas.microsoft.com/office/drawing/2014/main" id="{B68F660F-E0E3-414A-906F-E1EE09B863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174" name="Group 10">
            <a:extLst>
              <a:ext uri="{FF2B5EF4-FFF2-40B4-BE49-F238E27FC236}">
                <a16:creationId xmlns:a16="http://schemas.microsoft.com/office/drawing/2014/main" id="{CF023EAA-C4DC-429C-B39E-376924F4C649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6569075"/>
            <a:ext cx="719138" cy="288925"/>
            <a:chOff x="2064" y="3838"/>
            <a:chExt cx="453" cy="182"/>
          </a:xfrm>
        </p:grpSpPr>
        <p:sp>
          <p:nvSpPr>
            <p:cNvPr id="7358" name="Oval 11">
              <a:extLst>
                <a:ext uri="{FF2B5EF4-FFF2-40B4-BE49-F238E27FC236}">
                  <a16:creationId xmlns:a16="http://schemas.microsoft.com/office/drawing/2014/main" id="{C69079B8-7F97-455A-9D25-21CC5DB45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59" name="Group 12">
              <a:extLst>
                <a:ext uri="{FF2B5EF4-FFF2-40B4-BE49-F238E27FC236}">
                  <a16:creationId xmlns:a16="http://schemas.microsoft.com/office/drawing/2014/main" id="{FF5CCBFA-6086-47F6-BB38-326D3381AF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60" name="Freeform 13">
                <a:extLst>
                  <a:ext uri="{FF2B5EF4-FFF2-40B4-BE49-F238E27FC236}">
                    <a16:creationId xmlns:a16="http://schemas.microsoft.com/office/drawing/2014/main" id="{C4035FE0-0BF7-42B1-AAE8-89350FBBED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61" name="Line 14">
                <a:extLst>
                  <a:ext uri="{FF2B5EF4-FFF2-40B4-BE49-F238E27FC236}">
                    <a16:creationId xmlns:a16="http://schemas.microsoft.com/office/drawing/2014/main" id="{2E44129E-8316-43DE-9538-FFE02CF2AE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175" name="Group 15">
            <a:extLst>
              <a:ext uri="{FF2B5EF4-FFF2-40B4-BE49-F238E27FC236}">
                <a16:creationId xmlns:a16="http://schemas.microsoft.com/office/drawing/2014/main" id="{8B074548-1146-48EA-862F-E836EC258267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6308725"/>
            <a:ext cx="719138" cy="288925"/>
            <a:chOff x="2064" y="3838"/>
            <a:chExt cx="453" cy="182"/>
          </a:xfrm>
        </p:grpSpPr>
        <p:sp>
          <p:nvSpPr>
            <p:cNvPr id="7354" name="Oval 16">
              <a:extLst>
                <a:ext uri="{FF2B5EF4-FFF2-40B4-BE49-F238E27FC236}">
                  <a16:creationId xmlns:a16="http://schemas.microsoft.com/office/drawing/2014/main" id="{E06E79D2-921C-4964-AAB9-5F5495EE8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55" name="Group 17">
              <a:extLst>
                <a:ext uri="{FF2B5EF4-FFF2-40B4-BE49-F238E27FC236}">
                  <a16:creationId xmlns:a16="http://schemas.microsoft.com/office/drawing/2014/main" id="{BD52157B-0DB9-4053-8901-64CF0FCD91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56" name="Freeform 18">
                <a:extLst>
                  <a:ext uri="{FF2B5EF4-FFF2-40B4-BE49-F238E27FC236}">
                    <a16:creationId xmlns:a16="http://schemas.microsoft.com/office/drawing/2014/main" id="{F25E13BB-81B1-43C7-8226-2401CBA29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57" name="Line 19">
                <a:extLst>
                  <a:ext uri="{FF2B5EF4-FFF2-40B4-BE49-F238E27FC236}">
                    <a16:creationId xmlns:a16="http://schemas.microsoft.com/office/drawing/2014/main" id="{842413CC-6ED1-44EF-9C9C-C402C072B5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0996" name="Group 20">
            <a:extLst>
              <a:ext uri="{FF2B5EF4-FFF2-40B4-BE49-F238E27FC236}">
                <a16:creationId xmlns:a16="http://schemas.microsoft.com/office/drawing/2014/main" id="{3800C2E6-771C-4278-A9C8-170FFADD05AB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6092825"/>
            <a:ext cx="719138" cy="288925"/>
            <a:chOff x="2064" y="3838"/>
            <a:chExt cx="453" cy="182"/>
          </a:xfrm>
        </p:grpSpPr>
        <p:sp>
          <p:nvSpPr>
            <p:cNvPr id="7350" name="Oval 21">
              <a:extLst>
                <a:ext uri="{FF2B5EF4-FFF2-40B4-BE49-F238E27FC236}">
                  <a16:creationId xmlns:a16="http://schemas.microsoft.com/office/drawing/2014/main" id="{A472707B-3BA2-42A7-9E63-6724593D6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51" name="Group 22">
              <a:extLst>
                <a:ext uri="{FF2B5EF4-FFF2-40B4-BE49-F238E27FC236}">
                  <a16:creationId xmlns:a16="http://schemas.microsoft.com/office/drawing/2014/main" id="{699780EB-9CB6-4A87-8134-3F7B946675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52" name="Freeform 23">
                <a:extLst>
                  <a:ext uri="{FF2B5EF4-FFF2-40B4-BE49-F238E27FC236}">
                    <a16:creationId xmlns:a16="http://schemas.microsoft.com/office/drawing/2014/main" id="{2A3D009C-2BF3-4E32-A0B0-B3DC9EA8F6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53" name="Line 24">
                <a:extLst>
                  <a:ext uri="{FF2B5EF4-FFF2-40B4-BE49-F238E27FC236}">
                    <a16:creationId xmlns:a16="http://schemas.microsoft.com/office/drawing/2014/main" id="{11A4419D-7ED3-40C2-82A9-63D33996A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01" name="Group 25">
            <a:extLst>
              <a:ext uri="{FF2B5EF4-FFF2-40B4-BE49-F238E27FC236}">
                <a16:creationId xmlns:a16="http://schemas.microsoft.com/office/drawing/2014/main" id="{2747DC5A-B1C4-42A9-B406-56C5DAC453A9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6021388"/>
            <a:ext cx="719138" cy="288925"/>
            <a:chOff x="2064" y="3838"/>
            <a:chExt cx="453" cy="182"/>
          </a:xfrm>
        </p:grpSpPr>
        <p:sp>
          <p:nvSpPr>
            <p:cNvPr id="7346" name="Oval 26">
              <a:extLst>
                <a:ext uri="{FF2B5EF4-FFF2-40B4-BE49-F238E27FC236}">
                  <a16:creationId xmlns:a16="http://schemas.microsoft.com/office/drawing/2014/main" id="{32153DFE-3ABB-4234-AC27-C8004D029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47" name="Group 27">
              <a:extLst>
                <a:ext uri="{FF2B5EF4-FFF2-40B4-BE49-F238E27FC236}">
                  <a16:creationId xmlns:a16="http://schemas.microsoft.com/office/drawing/2014/main" id="{F2F12951-9A0C-4644-A4D4-BC86A4F96B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48" name="Freeform 28">
                <a:extLst>
                  <a:ext uri="{FF2B5EF4-FFF2-40B4-BE49-F238E27FC236}">
                    <a16:creationId xmlns:a16="http://schemas.microsoft.com/office/drawing/2014/main" id="{4BC77B67-C664-4CB1-944F-7B7737DECB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49" name="Line 29">
                <a:extLst>
                  <a:ext uri="{FF2B5EF4-FFF2-40B4-BE49-F238E27FC236}">
                    <a16:creationId xmlns:a16="http://schemas.microsoft.com/office/drawing/2014/main" id="{70415171-BD5A-4201-9DA2-D82AAEEECB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06" name="Group 30">
            <a:extLst>
              <a:ext uri="{FF2B5EF4-FFF2-40B4-BE49-F238E27FC236}">
                <a16:creationId xmlns:a16="http://schemas.microsoft.com/office/drawing/2014/main" id="{BAEA5196-A8BE-4EC7-8FD4-1B2C04F4854D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949950"/>
            <a:ext cx="719138" cy="288925"/>
            <a:chOff x="2064" y="3838"/>
            <a:chExt cx="453" cy="182"/>
          </a:xfrm>
        </p:grpSpPr>
        <p:sp>
          <p:nvSpPr>
            <p:cNvPr id="7342" name="Oval 31">
              <a:extLst>
                <a:ext uri="{FF2B5EF4-FFF2-40B4-BE49-F238E27FC236}">
                  <a16:creationId xmlns:a16="http://schemas.microsoft.com/office/drawing/2014/main" id="{BC78FEDD-BBAB-4679-A259-C86799BD4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43" name="Group 32">
              <a:extLst>
                <a:ext uri="{FF2B5EF4-FFF2-40B4-BE49-F238E27FC236}">
                  <a16:creationId xmlns:a16="http://schemas.microsoft.com/office/drawing/2014/main" id="{D596E54D-39DE-4FFE-9F03-6913B2FF58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44" name="Freeform 33">
                <a:extLst>
                  <a:ext uri="{FF2B5EF4-FFF2-40B4-BE49-F238E27FC236}">
                    <a16:creationId xmlns:a16="http://schemas.microsoft.com/office/drawing/2014/main" id="{72113B14-3887-4386-AF5B-2E4B887221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45" name="Line 34">
                <a:extLst>
                  <a:ext uri="{FF2B5EF4-FFF2-40B4-BE49-F238E27FC236}">
                    <a16:creationId xmlns:a16="http://schemas.microsoft.com/office/drawing/2014/main" id="{EF928EA7-299B-4F8E-8A1F-2D4DF0CC03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11" name="Group 35">
            <a:extLst>
              <a:ext uri="{FF2B5EF4-FFF2-40B4-BE49-F238E27FC236}">
                <a16:creationId xmlns:a16="http://schemas.microsoft.com/office/drawing/2014/main" id="{9505C823-FD2A-4366-BAD9-6FF3BD68623B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876925"/>
            <a:ext cx="719138" cy="288925"/>
            <a:chOff x="2064" y="3838"/>
            <a:chExt cx="453" cy="182"/>
          </a:xfrm>
        </p:grpSpPr>
        <p:sp>
          <p:nvSpPr>
            <p:cNvPr id="7338" name="Oval 36">
              <a:extLst>
                <a:ext uri="{FF2B5EF4-FFF2-40B4-BE49-F238E27FC236}">
                  <a16:creationId xmlns:a16="http://schemas.microsoft.com/office/drawing/2014/main" id="{EEC2AC48-1D10-48ED-B011-F4A046EEC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39" name="Group 37">
              <a:extLst>
                <a:ext uri="{FF2B5EF4-FFF2-40B4-BE49-F238E27FC236}">
                  <a16:creationId xmlns:a16="http://schemas.microsoft.com/office/drawing/2014/main" id="{4F9D1521-399B-44A8-9336-329A2EDD47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40" name="Freeform 38">
                <a:extLst>
                  <a:ext uri="{FF2B5EF4-FFF2-40B4-BE49-F238E27FC236}">
                    <a16:creationId xmlns:a16="http://schemas.microsoft.com/office/drawing/2014/main" id="{2D683B6F-B2F9-4636-BD13-2CDD4C306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41" name="Line 39">
                <a:extLst>
                  <a:ext uri="{FF2B5EF4-FFF2-40B4-BE49-F238E27FC236}">
                    <a16:creationId xmlns:a16="http://schemas.microsoft.com/office/drawing/2014/main" id="{52C44257-7ACA-4344-85EB-C00652947A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16" name="Group 40">
            <a:extLst>
              <a:ext uri="{FF2B5EF4-FFF2-40B4-BE49-F238E27FC236}">
                <a16:creationId xmlns:a16="http://schemas.microsoft.com/office/drawing/2014/main" id="{AF4999FA-43F7-45AC-A7D0-112A1D0F25FB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805488"/>
            <a:ext cx="719138" cy="288925"/>
            <a:chOff x="2064" y="3838"/>
            <a:chExt cx="453" cy="182"/>
          </a:xfrm>
        </p:grpSpPr>
        <p:sp>
          <p:nvSpPr>
            <p:cNvPr id="7334" name="Oval 41">
              <a:extLst>
                <a:ext uri="{FF2B5EF4-FFF2-40B4-BE49-F238E27FC236}">
                  <a16:creationId xmlns:a16="http://schemas.microsoft.com/office/drawing/2014/main" id="{BFB8D94A-042D-4A5F-B42B-15AEEB2DD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35" name="Group 42">
              <a:extLst>
                <a:ext uri="{FF2B5EF4-FFF2-40B4-BE49-F238E27FC236}">
                  <a16:creationId xmlns:a16="http://schemas.microsoft.com/office/drawing/2014/main" id="{8A26B690-6868-4CE5-954B-E00E76905D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36" name="Freeform 43">
                <a:extLst>
                  <a:ext uri="{FF2B5EF4-FFF2-40B4-BE49-F238E27FC236}">
                    <a16:creationId xmlns:a16="http://schemas.microsoft.com/office/drawing/2014/main" id="{3C584939-5F3F-464C-BCEB-204C674D8C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37" name="Line 44">
                <a:extLst>
                  <a:ext uri="{FF2B5EF4-FFF2-40B4-BE49-F238E27FC236}">
                    <a16:creationId xmlns:a16="http://schemas.microsoft.com/office/drawing/2014/main" id="{BF59F6C8-31F8-4E6B-BAFC-4E6264A831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21" name="Group 45">
            <a:extLst>
              <a:ext uri="{FF2B5EF4-FFF2-40B4-BE49-F238E27FC236}">
                <a16:creationId xmlns:a16="http://schemas.microsoft.com/office/drawing/2014/main" id="{A1A18690-979F-45B2-A33C-6E0DA6F6E118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732463"/>
            <a:ext cx="719138" cy="288925"/>
            <a:chOff x="2064" y="3838"/>
            <a:chExt cx="453" cy="182"/>
          </a:xfrm>
        </p:grpSpPr>
        <p:sp>
          <p:nvSpPr>
            <p:cNvPr id="7330" name="Oval 46">
              <a:extLst>
                <a:ext uri="{FF2B5EF4-FFF2-40B4-BE49-F238E27FC236}">
                  <a16:creationId xmlns:a16="http://schemas.microsoft.com/office/drawing/2014/main" id="{7599C86F-E696-4918-B3B1-11E78B406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31" name="Group 47">
              <a:extLst>
                <a:ext uri="{FF2B5EF4-FFF2-40B4-BE49-F238E27FC236}">
                  <a16:creationId xmlns:a16="http://schemas.microsoft.com/office/drawing/2014/main" id="{71F6E07C-CF4B-4965-9E15-D4F74BD82A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32" name="Freeform 48">
                <a:extLst>
                  <a:ext uri="{FF2B5EF4-FFF2-40B4-BE49-F238E27FC236}">
                    <a16:creationId xmlns:a16="http://schemas.microsoft.com/office/drawing/2014/main" id="{2C17566C-40A3-4358-8730-01498E68F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33" name="Line 49">
                <a:extLst>
                  <a:ext uri="{FF2B5EF4-FFF2-40B4-BE49-F238E27FC236}">
                    <a16:creationId xmlns:a16="http://schemas.microsoft.com/office/drawing/2014/main" id="{04625116-542C-489B-96D4-C17D9B785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26" name="Group 50">
            <a:extLst>
              <a:ext uri="{FF2B5EF4-FFF2-40B4-BE49-F238E27FC236}">
                <a16:creationId xmlns:a16="http://schemas.microsoft.com/office/drawing/2014/main" id="{1AC72F2F-A14E-480F-AD60-B74ACE7AE5F1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661025"/>
            <a:ext cx="719138" cy="288925"/>
            <a:chOff x="2064" y="3838"/>
            <a:chExt cx="453" cy="182"/>
          </a:xfrm>
        </p:grpSpPr>
        <p:sp>
          <p:nvSpPr>
            <p:cNvPr id="7326" name="Oval 51">
              <a:extLst>
                <a:ext uri="{FF2B5EF4-FFF2-40B4-BE49-F238E27FC236}">
                  <a16:creationId xmlns:a16="http://schemas.microsoft.com/office/drawing/2014/main" id="{584EF4ED-6D33-41D7-8A18-0E1025104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27" name="Group 52">
              <a:extLst>
                <a:ext uri="{FF2B5EF4-FFF2-40B4-BE49-F238E27FC236}">
                  <a16:creationId xmlns:a16="http://schemas.microsoft.com/office/drawing/2014/main" id="{6B567B88-01D0-4F52-84D9-FFCF5260DF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28" name="Freeform 53">
                <a:extLst>
                  <a:ext uri="{FF2B5EF4-FFF2-40B4-BE49-F238E27FC236}">
                    <a16:creationId xmlns:a16="http://schemas.microsoft.com/office/drawing/2014/main" id="{1014EEBE-3EC9-4613-AE52-3EB2BECE9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29" name="Line 54">
                <a:extLst>
                  <a:ext uri="{FF2B5EF4-FFF2-40B4-BE49-F238E27FC236}">
                    <a16:creationId xmlns:a16="http://schemas.microsoft.com/office/drawing/2014/main" id="{6BC3477D-D5B1-43B4-B51F-E825E043B9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31" name="Group 55">
            <a:extLst>
              <a:ext uri="{FF2B5EF4-FFF2-40B4-BE49-F238E27FC236}">
                <a16:creationId xmlns:a16="http://schemas.microsoft.com/office/drawing/2014/main" id="{7714E817-C002-438B-B0B1-921B04A3F36F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589588"/>
            <a:ext cx="719138" cy="288925"/>
            <a:chOff x="2064" y="3838"/>
            <a:chExt cx="453" cy="182"/>
          </a:xfrm>
        </p:grpSpPr>
        <p:sp>
          <p:nvSpPr>
            <p:cNvPr id="7322" name="Oval 56">
              <a:extLst>
                <a:ext uri="{FF2B5EF4-FFF2-40B4-BE49-F238E27FC236}">
                  <a16:creationId xmlns:a16="http://schemas.microsoft.com/office/drawing/2014/main" id="{35B70321-7F91-4136-9DBB-3DFA30F8F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23" name="Group 57">
              <a:extLst>
                <a:ext uri="{FF2B5EF4-FFF2-40B4-BE49-F238E27FC236}">
                  <a16:creationId xmlns:a16="http://schemas.microsoft.com/office/drawing/2014/main" id="{FC97467C-A6C9-46B5-92C3-F1CEEC0FFF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24" name="Freeform 58">
                <a:extLst>
                  <a:ext uri="{FF2B5EF4-FFF2-40B4-BE49-F238E27FC236}">
                    <a16:creationId xmlns:a16="http://schemas.microsoft.com/office/drawing/2014/main" id="{C8DA249E-E11A-4D0F-9F29-7D0707A9C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25" name="Line 59">
                <a:extLst>
                  <a:ext uri="{FF2B5EF4-FFF2-40B4-BE49-F238E27FC236}">
                    <a16:creationId xmlns:a16="http://schemas.microsoft.com/office/drawing/2014/main" id="{923DA926-C549-41F4-B1F5-1FE73548C4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36" name="Group 60">
            <a:extLst>
              <a:ext uri="{FF2B5EF4-FFF2-40B4-BE49-F238E27FC236}">
                <a16:creationId xmlns:a16="http://schemas.microsoft.com/office/drawing/2014/main" id="{BB511043-7BB4-4D8D-BEC4-E955787785E2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516563"/>
            <a:ext cx="719138" cy="288925"/>
            <a:chOff x="2064" y="3838"/>
            <a:chExt cx="453" cy="182"/>
          </a:xfrm>
        </p:grpSpPr>
        <p:sp>
          <p:nvSpPr>
            <p:cNvPr id="7318" name="Oval 61">
              <a:extLst>
                <a:ext uri="{FF2B5EF4-FFF2-40B4-BE49-F238E27FC236}">
                  <a16:creationId xmlns:a16="http://schemas.microsoft.com/office/drawing/2014/main" id="{7C073A8B-AC53-441A-9EBD-DDF71ADAE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19" name="Group 62">
              <a:extLst>
                <a:ext uri="{FF2B5EF4-FFF2-40B4-BE49-F238E27FC236}">
                  <a16:creationId xmlns:a16="http://schemas.microsoft.com/office/drawing/2014/main" id="{2F1C8185-D1F9-4FA7-B123-277F0CFD37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20" name="Freeform 63">
                <a:extLst>
                  <a:ext uri="{FF2B5EF4-FFF2-40B4-BE49-F238E27FC236}">
                    <a16:creationId xmlns:a16="http://schemas.microsoft.com/office/drawing/2014/main" id="{2EE725DD-7660-4385-807B-95EC007EE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21" name="Line 64">
                <a:extLst>
                  <a:ext uri="{FF2B5EF4-FFF2-40B4-BE49-F238E27FC236}">
                    <a16:creationId xmlns:a16="http://schemas.microsoft.com/office/drawing/2014/main" id="{35FB9B89-D49D-4792-B939-76C00954F2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41" name="Group 65">
            <a:extLst>
              <a:ext uri="{FF2B5EF4-FFF2-40B4-BE49-F238E27FC236}">
                <a16:creationId xmlns:a16="http://schemas.microsoft.com/office/drawing/2014/main" id="{9F3F1307-1D7A-47B2-89A6-1CD17EA01BC0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445125"/>
            <a:ext cx="719138" cy="288925"/>
            <a:chOff x="2064" y="3838"/>
            <a:chExt cx="453" cy="182"/>
          </a:xfrm>
        </p:grpSpPr>
        <p:sp>
          <p:nvSpPr>
            <p:cNvPr id="7314" name="Oval 66">
              <a:extLst>
                <a:ext uri="{FF2B5EF4-FFF2-40B4-BE49-F238E27FC236}">
                  <a16:creationId xmlns:a16="http://schemas.microsoft.com/office/drawing/2014/main" id="{DE4F07CD-CD6A-476F-AD88-B1F95D8BA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15" name="Group 67">
              <a:extLst>
                <a:ext uri="{FF2B5EF4-FFF2-40B4-BE49-F238E27FC236}">
                  <a16:creationId xmlns:a16="http://schemas.microsoft.com/office/drawing/2014/main" id="{970B396F-EA6C-419A-B5DD-91306EA172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16" name="Freeform 68">
                <a:extLst>
                  <a:ext uri="{FF2B5EF4-FFF2-40B4-BE49-F238E27FC236}">
                    <a16:creationId xmlns:a16="http://schemas.microsoft.com/office/drawing/2014/main" id="{7348CEE9-5A05-45D2-9FAE-8670694FB9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17" name="Line 69">
                <a:extLst>
                  <a:ext uri="{FF2B5EF4-FFF2-40B4-BE49-F238E27FC236}">
                    <a16:creationId xmlns:a16="http://schemas.microsoft.com/office/drawing/2014/main" id="{882DEC60-A775-4D31-AFE4-CA443B7881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46" name="Group 70">
            <a:extLst>
              <a:ext uri="{FF2B5EF4-FFF2-40B4-BE49-F238E27FC236}">
                <a16:creationId xmlns:a16="http://schemas.microsoft.com/office/drawing/2014/main" id="{69861BEB-4163-458A-A1D6-1BCC6F7C8C4D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372100"/>
            <a:ext cx="719138" cy="288925"/>
            <a:chOff x="2064" y="3838"/>
            <a:chExt cx="453" cy="182"/>
          </a:xfrm>
        </p:grpSpPr>
        <p:sp>
          <p:nvSpPr>
            <p:cNvPr id="7310" name="Oval 71">
              <a:extLst>
                <a:ext uri="{FF2B5EF4-FFF2-40B4-BE49-F238E27FC236}">
                  <a16:creationId xmlns:a16="http://schemas.microsoft.com/office/drawing/2014/main" id="{2F961950-DA08-4329-ABF8-AC990D62F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11" name="Group 72">
              <a:extLst>
                <a:ext uri="{FF2B5EF4-FFF2-40B4-BE49-F238E27FC236}">
                  <a16:creationId xmlns:a16="http://schemas.microsoft.com/office/drawing/2014/main" id="{47C27584-8BD5-44DF-86AA-3B9EC1BD71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12" name="Freeform 73">
                <a:extLst>
                  <a:ext uri="{FF2B5EF4-FFF2-40B4-BE49-F238E27FC236}">
                    <a16:creationId xmlns:a16="http://schemas.microsoft.com/office/drawing/2014/main" id="{C8762DAC-4683-4E7B-9EF5-7770EE5D13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13" name="Line 74">
                <a:extLst>
                  <a:ext uri="{FF2B5EF4-FFF2-40B4-BE49-F238E27FC236}">
                    <a16:creationId xmlns:a16="http://schemas.microsoft.com/office/drawing/2014/main" id="{C62CCDE3-6F33-4A71-8BBA-BB60D4CEB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51" name="Group 75">
            <a:extLst>
              <a:ext uri="{FF2B5EF4-FFF2-40B4-BE49-F238E27FC236}">
                <a16:creationId xmlns:a16="http://schemas.microsoft.com/office/drawing/2014/main" id="{C26F3B34-29F6-4A2B-B8E5-5D52A6DA0BA0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300663"/>
            <a:ext cx="719138" cy="288925"/>
            <a:chOff x="2064" y="3838"/>
            <a:chExt cx="453" cy="182"/>
          </a:xfrm>
        </p:grpSpPr>
        <p:sp>
          <p:nvSpPr>
            <p:cNvPr id="7306" name="Oval 76">
              <a:extLst>
                <a:ext uri="{FF2B5EF4-FFF2-40B4-BE49-F238E27FC236}">
                  <a16:creationId xmlns:a16="http://schemas.microsoft.com/office/drawing/2014/main" id="{4A2324D0-A19D-4152-9EE3-160D1AF50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07" name="Group 77">
              <a:extLst>
                <a:ext uri="{FF2B5EF4-FFF2-40B4-BE49-F238E27FC236}">
                  <a16:creationId xmlns:a16="http://schemas.microsoft.com/office/drawing/2014/main" id="{52037870-3877-4513-B02C-3C4702F3AC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08" name="Freeform 78">
                <a:extLst>
                  <a:ext uri="{FF2B5EF4-FFF2-40B4-BE49-F238E27FC236}">
                    <a16:creationId xmlns:a16="http://schemas.microsoft.com/office/drawing/2014/main" id="{62AB683F-C378-412C-9C92-39776F9DC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9" name="Line 79">
                <a:extLst>
                  <a:ext uri="{FF2B5EF4-FFF2-40B4-BE49-F238E27FC236}">
                    <a16:creationId xmlns:a16="http://schemas.microsoft.com/office/drawing/2014/main" id="{C34501C8-A785-4DC7-97D9-C1E0B0D4B5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56" name="Group 80">
            <a:extLst>
              <a:ext uri="{FF2B5EF4-FFF2-40B4-BE49-F238E27FC236}">
                <a16:creationId xmlns:a16="http://schemas.microsoft.com/office/drawing/2014/main" id="{2067C0DA-094D-458D-A58F-D88799CA6815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229225"/>
            <a:ext cx="719138" cy="288925"/>
            <a:chOff x="2064" y="3838"/>
            <a:chExt cx="453" cy="182"/>
          </a:xfrm>
        </p:grpSpPr>
        <p:sp>
          <p:nvSpPr>
            <p:cNvPr id="7302" name="Oval 81">
              <a:extLst>
                <a:ext uri="{FF2B5EF4-FFF2-40B4-BE49-F238E27FC236}">
                  <a16:creationId xmlns:a16="http://schemas.microsoft.com/office/drawing/2014/main" id="{97B96AD5-F16B-4E0C-800C-565DE14E5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303" name="Group 82">
              <a:extLst>
                <a:ext uri="{FF2B5EF4-FFF2-40B4-BE49-F238E27FC236}">
                  <a16:creationId xmlns:a16="http://schemas.microsoft.com/office/drawing/2014/main" id="{F7056F2E-7176-4003-A406-9770731A7F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04" name="Freeform 83">
                <a:extLst>
                  <a:ext uri="{FF2B5EF4-FFF2-40B4-BE49-F238E27FC236}">
                    <a16:creationId xmlns:a16="http://schemas.microsoft.com/office/drawing/2014/main" id="{8449CBF2-23B0-4384-B215-F01D0F11A8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5" name="Line 84">
                <a:extLst>
                  <a:ext uri="{FF2B5EF4-FFF2-40B4-BE49-F238E27FC236}">
                    <a16:creationId xmlns:a16="http://schemas.microsoft.com/office/drawing/2014/main" id="{BA64374D-A998-4687-8F48-D30F729B62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61" name="Group 85">
            <a:extLst>
              <a:ext uri="{FF2B5EF4-FFF2-40B4-BE49-F238E27FC236}">
                <a16:creationId xmlns:a16="http://schemas.microsoft.com/office/drawing/2014/main" id="{020A005F-9B5E-4AA4-A208-4491FDBAE0CE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157788"/>
            <a:ext cx="719138" cy="288925"/>
            <a:chOff x="2064" y="3838"/>
            <a:chExt cx="453" cy="182"/>
          </a:xfrm>
        </p:grpSpPr>
        <p:sp>
          <p:nvSpPr>
            <p:cNvPr id="7298" name="Oval 86">
              <a:extLst>
                <a:ext uri="{FF2B5EF4-FFF2-40B4-BE49-F238E27FC236}">
                  <a16:creationId xmlns:a16="http://schemas.microsoft.com/office/drawing/2014/main" id="{2AC69B17-8D70-4BAE-BEA3-FC079D04A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299" name="Group 87">
              <a:extLst>
                <a:ext uri="{FF2B5EF4-FFF2-40B4-BE49-F238E27FC236}">
                  <a16:creationId xmlns:a16="http://schemas.microsoft.com/office/drawing/2014/main" id="{F51D046A-6F77-4560-9790-F4118F6B91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300" name="Freeform 88">
                <a:extLst>
                  <a:ext uri="{FF2B5EF4-FFF2-40B4-BE49-F238E27FC236}">
                    <a16:creationId xmlns:a16="http://schemas.microsoft.com/office/drawing/2014/main" id="{99D77A5C-86CE-457E-81FF-7244B0D584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1" name="Line 89">
                <a:extLst>
                  <a:ext uri="{FF2B5EF4-FFF2-40B4-BE49-F238E27FC236}">
                    <a16:creationId xmlns:a16="http://schemas.microsoft.com/office/drawing/2014/main" id="{BC2AE2E0-F798-46B0-8874-54248A720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66" name="Group 90">
            <a:extLst>
              <a:ext uri="{FF2B5EF4-FFF2-40B4-BE49-F238E27FC236}">
                <a16:creationId xmlns:a16="http://schemas.microsoft.com/office/drawing/2014/main" id="{D2956262-87CB-4BB3-8945-684F91A9CD2C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084763"/>
            <a:ext cx="719138" cy="288925"/>
            <a:chOff x="2064" y="3838"/>
            <a:chExt cx="453" cy="182"/>
          </a:xfrm>
        </p:grpSpPr>
        <p:sp>
          <p:nvSpPr>
            <p:cNvPr id="7294" name="Oval 91">
              <a:extLst>
                <a:ext uri="{FF2B5EF4-FFF2-40B4-BE49-F238E27FC236}">
                  <a16:creationId xmlns:a16="http://schemas.microsoft.com/office/drawing/2014/main" id="{6F0A9CAF-4DC1-4936-8CCB-A5EB08AE8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295" name="Group 92">
              <a:extLst>
                <a:ext uri="{FF2B5EF4-FFF2-40B4-BE49-F238E27FC236}">
                  <a16:creationId xmlns:a16="http://schemas.microsoft.com/office/drawing/2014/main" id="{A714B218-0A96-4C5D-8372-E06EAFE893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296" name="Freeform 93">
                <a:extLst>
                  <a:ext uri="{FF2B5EF4-FFF2-40B4-BE49-F238E27FC236}">
                    <a16:creationId xmlns:a16="http://schemas.microsoft.com/office/drawing/2014/main" id="{3B7A6785-C91E-4E6E-9641-4D890D1F9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7" name="Line 94">
                <a:extLst>
                  <a:ext uri="{FF2B5EF4-FFF2-40B4-BE49-F238E27FC236}">
                    <a16:creationId xmlns:a16="http://schemas.microsoft.com/office/drawing/2014/main" id="{08D85F6E-A3EF-4673-BCAC-366DA1028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71" name="Group 95">
            <a:extLst>
              <a:ext uri="{FF2B5EF4-FFF2-40B4-BE49-F238E27FC236}">
                <a16:creationId xmlns:a16="http://schemas.microsoft.com/office/drawing/2014/main" id="{91D3E4AF-D50D-40DD-B6AA-473B1275261A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013325"/>
            <a:ext cx="719138" cy="288925"/>
            <a:chOff x="2064" y="3838"/>
            <a:chExt cx="453" cy="182"/>
          </a:xfrm>
        </p:grpSpPr>
        <p:sp>
          <p:nvSpPr>
            <p:cNvPr id="7290" name="Oval 96">
              <a:extLst>
                <a:ext uri="{FF2B5EF4-FFF2-40B4-BE49-F238E27FC236}">
                  <a16:creationId xmlns:a16="http://schemas.microsoft.com/office/drawing/2014/main" id="{0D719E4B-BD37-4B18-8C38-4C159E4B3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291" name="Group 97">
              <a:extLst>
                <a:ext uri="{FF2B5EF4-FFF2-40B4-BE49-F238E27FC236}">
                  <a16:creationId xmlns:a16="http://schemas.microsoft.com/office/drawing/2014/main" id="{9FA996C5-031B-42EF-8984-26D4183B82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292" name="Freeform 98">
                <a:extLst>
                  <a:ext uri="{FF2B5EF4-FFF2-40B4-BE49-F238E27FC236}">
                    <a16:creationId xmlns:a16="http://schemas.microsoft.com/office/drawing/2014/main" id="{16E52D73-47DC-45A3-ABE8-050D0DB0D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3" name="Line 99">
                <a:extLst>
                  <a:ext uri="{FF2B5EF4-FFF2-40B4-BE49-F238E27FC236}">
                    <a16:creationId xmlns:a16="http://schemas.microsoft.com/office/drawing/2014/main" id="{F4153E8F-2014-410D-8278-5B1232115B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1076" name="Group 100">
            <a:extLst>
              <a:ext uri="{FF2B5EF4-FFF2-40B4-BE49-F238E27FC236}">
                <a16:creationId xmlns:a16="http://schemas.microsoft.com/office/drawing/2014/main" id="{B404D4F3-1FEA-470E-AD2A-EA474239DC2B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941888"/>
            <a:ext cx="719138" cy="288925"/>
            <a:chOff x="2064" y="3838"/>
            <a:chExt cx="453" cy="182"/>
          </a:xfrm>
        </p:grpSpPr>
        <p:sp>
          <p:nvSpPr>
            <p:cNvPr id="7286" name="Oval 101">
              <a:extLst>
                <a:ext uri="{FF2B5EF4-FFF2-40B4-BE49-F238E27FC236}">
                  <a16:creationId xmlns:a16="http://schemas.microsoft.com/office/drawing/2014/main" id="{42195090-B74D-4F88-81E6-A17DB0322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838"/>
              <a:ext cx="453" cy="182"/>
            </a:xfrm>
            <a:prstGeom prst="ellipse">
              <a:avLst/>
            </a:prstGeom>
            <a:solidFill>
              <a:srgbClr val="FFFF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30000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7287" name="Group 102">
              <a:extLst>
                <a:ext uri="{FF2B5EF4-FFF2-40B4-BE49-F238E27FC236}">
                  <a16:creationId xmlns:a16="http://schemas.microsoft.com/office/drawing/2014/main" id="{1227827D-9C43-4665-A999-985D10B7BF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3838"/>
              <a:ext cx="227" cy="181"/>
              <a:chOff x="2336" y="2795"/>
              <a:chExt cx="522" cy="1043"/>
            </a:xfrm>
          </p:grpSpPr>
          <p:sp>
            <p:nvSpPr>
              <p:cNvPr id="7288" name="Freeform 103">
                <a:extLst>
                  <a:ext uri="{FF2B5EF4-FFF2-40B4-BE49-F238E27FC236}">
                    <a16:creationId xmlns:a16="http://schemas.microsoft.com/office/drawing/2014/main" id="{C566CE36-7862-4C31-B665-514299C5A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6" y="2938"/>
                <a:ext cx="522" cy="779"/>
              </a:xfrm>
              <a:custGeom>
                <a:avLst/>
                <a:gdLst>
                  <a:gd name="T0" fmla="*/ 453 w 522"/>
                  <a:gd name="T1" fmla="*/ 265 h 779"/>
                  <a:gd name="T2" fmla="*/ 363 w 522"/>
                  <a:gd name="T3" fmla="*/ 38 h 779"/>
                  <a:gd name="T4" fmla="*/ 90 w 522"/>
                  <a:gd name="T5" fmla="*/ 38 h 779"/>
                  <a:gd name="T6" fmla="*/ 0 w 522"/>
                  <a:gd name="T7" fmla="*/ 175 h 779"/>
                  <a:gd name="T8" fmla="*/ 90 w 522"/>
                  <a:gd name="T9" fmla="*/ 311 h 779"/>
                  <a:gd name="T10" fmla="*/ 317 w 522"/>
                  <a:gd name="T11" fmla="*/ 401 h 779"/>
                  <a:gd name="T12" fmla="*/ 453 w 522"/>
                  <a:gd name="T13" fmla="*/ 447 h 779"/>
                  <a:gd name="T14" fmla="*/ 499 w 522"/>
                  <a:gd name="T15" fmla="*/ 628 h 779"/>
                  <a:gd name="T16" fmla="*/ 317 w 522"/>
                  <a:gd name="T17" fmla="*/ 764 h 779"/>
                  <a:gd name="T18" fmla="*/ 90 w 522"/>
                  <a:gd name="T19" fmla="*/ 719 h 779"/>
                  <a:gd name="T20" fmla="*/ 90 w 522"/>
                  <a:gd name="T21" fmla="*/ 628 h 7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2" h="779">
                    <a:moveTo>
                      <a:pt x="453" y="265"/>
                    </a:moveTo>
                    <a:cubicBezTo>
                      <a:pt x="438" y="170"/>
                      <a:pt x="423" y="76"/>
                      <a:pt x="363" y="38"/>
                    </a:cubicBezTo>
                    <a:cubicBezTo>
                      <a:pt x="303" y="0"/>
                      <a:pt x="151" y="15"/>
                      <a:pt x="90" y="38"/>
                    </a:cubicBezTo>
                    <a:cubicBezTo>
                      <a:pt x="29" y="61"/>
                      <a:pt x="0" y="130"/>
                      <a:pt x="0" y="175"/>
                    </a:cubicBezTo>
                    <a:cubicBezTo>
                      <a:pt x="0" y="220"/>
                      <a:pt x="37" y="273"/>
                      <a:pt x="90" y="311"/>
                    </a:cubicBezTo>
                    <a:cubicBezTo>
                      <a:pt x="143" y="349"/>
                      <a:pt x="256" y="378"/>
                      <a:pt x="317" y="401"/>
                    </a:cubicBezTo>
                    <a:cubicBezTo>
                      <a:pt x="378" y="424"/>
                      <a:pt x="423" y="409"/>
                      <a:pt x="453" y="447"/>
                    </a:cubicBezTo>
                    <a:cubicBezTo>
                      <a:pt x="483" y="485"/>
                      <a:pt x="522" y="575"/>
                      <a:pt x="499" y="628"/>
                    </a:cubicBezTo>
                    <a:cubicBezTo>
                      <a:pt x="476" y="681"/>
                      <a:pt x="385" y="749"/>
                      <a:pt x="317" y="764"/>
                    </a:cubicBezTo>
                    <a:cubicBezTo>
                      <a:pt x="249" y="779"/>
                      <a:pt x="128" y="742"/>
                      <a:pt x="90" y="719"/>
                    </a:cubicBezTo>
                    <a:cubicBezTo>
                      <a:pt x="52" y="696"/>
                      <a:pt x="71" y="662"/>
                      <a:pt x="90" y="628"/>
                    </a:cubicBezTo>
                  </a:path>
                </a:pathLst>
              </a:custGeom>
              <a:noFill/>
              <a:ln w="38100" cap="flat" cmpd="sng">
                <a:solidFill>
                  <a:srgbClr val="9933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89" name="Line 104">
                <a:extLst>
                  <a:ext uri="{FF2B5EF4-FFF2-40B4-BE49-F238E27FC236}">
                    <a16:creationId xmlns:a16="http://schemas.microsoft.com/office/drawing/2014/main" id="{FB4CF273-EC28-4D85-94DD-9936C98B86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2795"/>
                <a:ext cx="181" cy="1043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193" name="Group 105">
            <a:extLst>
              <a:ext uri="{FF2B5EF4-FFF2-40B4-BE49-F238E27FC236}">
                <a16:creationId xmlns:a16="http://schemas.microsoft.com/office/drawing/2014/main" id="{D6A49666-2FD3-4F81-82C5-A17E794E2EF2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5345113"/>
            <a:ext cx="719138" cy="1512887"/>
            <a:chOff x="4377" y="3204"/>
            <a:chExt cx="453" cy="953"/>
          </a:xfrm>
        </p:grpSpPr>
        <p:grpSp>
          <p:nvGrpSpPr>
            <p:cNvPr id="7196" name="Group 106">
              <a:extLst>
                <a:ext uri="{FF2B5EF4-FFF2-40B4-BE49-F238E27FC236}">
                  <a16:creationId xmlns:a16="http://schemas.microsoft.com/office/drawing/2014/main" id="{7EB74894-5D07-48AC-9FDE-A5EA4D319D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975"/>
              <a:ext cx="453" cy="182"/>
              <a:chOff x="2064" y="3838"/>
              <a:chExt cx="453" cy="182"/>
            </a:xfrm>
          </p:grpSpPr>
          <p:sp>
            <p:nvSpPr>
              <p:cNvPr id="7282" name="Oval 107">
                <a:extLst>
                  <a:ext uri="{FF2B5EF4-FFF2-40B4-BE49-F238E27FC236}">
                    <a16:creationId xmlns:a16="http://schemas.microsoft.com/office/drawing/2014/main" id="{387A1A84-FABD-4689-A918-5546A2797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83" name="Group 108">
                <a:extLst>
                  <a:ext uri="{FF2B5EF4-FFF2-40B4-BE49-F238E27FC236}">
                    <a16:creationId xmlns:a16="http://schemas.microsoft.com/office/drawing/2014/main" id="{ABDC33FB-2E21-4F34-BCCC-2AC9FF4843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84" name="Freeform 109">
                  <a:extLst>
                    <a:ext uri="{FF2B5EF4-FFF2-40B4-BE49-F238E27FC236}">
                      <a16:creationId xmlns:a16="http://schemas.microsoft.com/office/drawing/2014/main" id="{76B1627D-592D-4E14-9FDA-08782B3A6B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5" name="Line 110">
                  <a:extLst>
                    <a:ext uri="{FF2B5EF4-FFF2-40B4-BE49-F238E27FC236}">
                      <a16:creationId xmlns:a16="http://schemas.microsoft.com/office/drawing/2014/main" id="{755C5BC1-B89F-4AB2-AF93-8F726D42BD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197" name="Group 111">
              <a:extLst>
                <a:ext uri="{FF2B5EF4-FFF2-40B4-BE49-F238E27FC236}">
                  <a16:creationId xmlns:a16="http://schemas.microsoft.com/office/drawing/2014/main" id="{2F4D3F3F-E3F1-402B-95EE-750203CF10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929"/>
              <a:ext cx="453" cy="182"/>
              <a:chOff x="2064" y="3838"/>
              <a:chExt cx="453" cy="182"/>
            </a:xfrm>
          </p:grpSpPr>
          <p:sp>
            <p:nvSpPr>
              <p:cNvPr id="7278" name="Oval 112">
                <a:extLst>
                  <a:ext uri="{FF2B5EF4-FFF2-40B4-BE49-F238E27FC236}">
                    <a16:creationId xmlns:a16="http://schemas.microsoft.com/office/drawing/2014/main" id="{4C10F4C0-5EEE-4533-9A9E-7A8863ED3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79" name="Group 113">
                <a:extLst>
                  <a:ext uri="{FF2B5EF4-FFF2-40B4-BE49-F238E27FC236}">
                    <a16:creationId xmlns:a16="http://schemas.microsoft.com/office/drawing/2014/main" id="{9A4659C6-CE60-4706-8368-B4C086ED9C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80" name="Freeform 114">
                  <a:extLst>
                    <a:ext uri="{FF2B5EF4-FFF2-40B4-BE49-F238E27FC236}">
                      <a16:creationId xmlns:a16="http://schemas.microsoft.com/office/drawing/2014/main" id="{3A60FD15-B74D-41F2-9221-F86CB061BC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1" name="Line 115">
                  <a:extLst>
                    <a:ext uri="{FF2B5EF4-FFF2-40B4-BE49-F238E27FC236}">
                      <a16:creationId xmlns:a16="http://schemas.microsoft.com/office/drawing/2014/main" id="{7ACBAD23-D2B8-44C3-9C69-074F7393F8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198" name="Group 116">
              <a:extLst>
                <a:ext uri="{FF2B5EF4-FFF2-40B4-BE49-F238E27FC236}">
                  <a16:creationId xmlns:a16="http://schemas.microsoft.com/office/drawing/2014/main" id="{D83D48F6-F6AC-4550-A751-E65F099E05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884"/>
              <a:ext cx="453" cy="182"/>
              <a:chOff x="2064" y="3838"/>
              <a:chExt cx="453" cy="182"/>
            </a:xfrm>
          </p:grpSpPr>
          <p:sp>
            <p:nvSpPr>
              <p:cNvPr id="7274" name="Oval 117">
                <a:extLst>
                  <a:ext uri="{FF2B5EF4-FFF2-40B4-BE49-F238E27FC236}">
                    <a16:creationId xmlns:a16="http://schemas.microsoft.com/office/drawing/2014/main" id="{1EB27AE1-C085-4677-9D65-2DDC61859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75" name="Group 118">
                <a:extLst>
                  <a:ext uri="{FF2B5EF4-FFF2-40B4-BE49-F238E27FC236}">
                    <a16:creationId xmlns:a16="http://schemas.microsoft.com/office/drawing/2014/main" id="{116E1CFD-A590-4C3C-B1C0-DC9D7B8EE0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76" name="Freeform 119">
                  <a:extLst>
                    <a:ext uri="{FF2B5EF4-FFF2-40B4-BE49-F238E27FC236}">
                      <a16:creationId xmlns:a16="http://schemas.microsoft.com/office/drawing/2014/main" id="{35F57A98-174D-46F3-9B37-A2AF697CCD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7" name="Line 120">
                  <a:extLst>
                    <a:ext uri="{FF2B5EF4-FFF2-40B4-BE49-F238E27FC236}">
                      <a16:creationId xmlns:a16="http://schemas.microsoft.com/office/drawing/2014/main" id="{1CA995F9-2E2C-408F-B6BE-A0CF935773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199" name="Group 121">
              <a:extLst>
                <a:ext uri="{FF2B5EF4-FFF2-40B4-BE49-F238E27FC236}">
                  <a16:creationId xmlns:a16="http://schemas.microsoft.com/office/drawing/2014/main" id="{187BBB48-9978-4BC8-8962-2D019D68CF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839"/>
              <a:ext cx="453" cy="182"/>
              <a:chOff x="2064" y="3838"/>
              <a:chExt cx="453" cy="182"/>
            </a:xfrm>
          </p:grpSpPr>
          <p:sp>
            <p:nvSpPr>
              <p:cNvPr id="7270" name="Oval 122">
                <a:extLst>
                  <a:ext uri="{FF2B5EF4-FFF2-40B4-BE49-F238E27FC236}">
                    <a16:creationId xmlns:a16="http://schemas.microsoft.com/office/drawing/2014/main" id="{FCE71FE0-4B6A-4A19-B30A-268FAD6A0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71" name="Group 123">
                <a:extLst>
                  <a:ext uri="{FF2B5EF4-FFF2-40B4-BE49-F238E27FC236}">
                    <a16:creationId xmlns:a16="http://schemas.microsoft.com/office/drawing/2014/main" id="{19CAACB8-11D1-4DC3-BDCE-148B72A7A1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72" name="Freeform 124">
                  <a:extLst>
                    <a:ext uri="{FF2B5EF4-FFF2-40B4-BE49-F238E27FC236}">
                      <a16:creationId xmlns:a16="http://schemas.microsoft.com/office/drawing/2014/main" id="{4F319CBE-E6EF-4B1E-A56A-E97C3424B8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3" name="Line 125">
                  <a:extLst>
                    <a:ext uri="{FF2B5EF4-FFF2-40B4-BE49-F238E27FC236}">
                      <a16:creationId xmlns:a16="http://schemas.microsoft.com/office/drawing/2014/main" id="{CAE939E1-1690-42B9-A5CA-2E0B818035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00" name="Group 126">
              <a:extLst>
                <a:ext uri="{FF2B5EF4-FFF2-40B4-BE49-F238E27FC236}">
                  <a16:creationId xmlns:a16="http://schemas.microsoft.com/office/drawing/2014/main" id="{16504FD9-F9FD-410A-897F-B2605C40EC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793"/>
              <a:ext cx="453" cy="182"/>
              <a:chOff x="2064" y="3838"/>
              <a:chExt cx="453" cy="182"/>
            </a:xfrm>
          </p:grpSpPr>
          <p:sp>
            <p:nvSpPr>
              <p:cNvPr id="7266" name="Oval 127">
                <a:extLst>
                  <a:ext uri="{FF2B5EF4-FFF2-40B4-BE49-F238E27FC236}">
                    <a16:creationId xmlns:a16="http://schemas.microsoft.com/office/drawing/2014/main" id="{ABACC610-9EFD-4441-91B5-4F5A37D81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67" name="Group 128">
                <a:extLst>
                  <a:ext uri="{FF2B5EF4-FFF2-40B4-BE49-F238E27FC236}">
                    <a16:creationId xmlns:a16="http://schemas.microsoft.com/office/drawing/2014/main" id="{DD0206C6-6467-4D8A-8EAF-7268E72FD8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68" name="Freeform 129">
                  <a:extLst>
                    <a:ext uri="{FF2B5EF4-FFF2-40B4-BE49-F238E27FC236}">
                      <a16:creationId xmlns:a16="http://schemas.microsoft.com/office/drawing/2014/main" id="{F40112DD-D2B5-4975-96E2-3DE0661399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9" name="Line 130">
                  <a:extLst>
                    <a:ext uri="{FF2B5EF4-FFF2-40B4-BE49-F238E27FC236}">
                      <a16:creationId xmlns:a16="http://schemas.microsoft.com/office/drawing/2014/main" id="{391DBE50-1455-4169-81E7-4A310FD5A3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01" name="Group 131">
              <a:extLst>
                <a:ext uri="{FF2B5EF4-FFF2-40B4-BE49-F238E27FC236}">
                  <a16:creationId xmlns:a16="http://schemas.microsoft.com/office/drawing/2014/main" id="{A4FBDAAE-A464-465C-8328-2C0290A7B4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748"/>
              <a:ext cx="453" cy="182"/>
              <a:chOff x="2064" y="3838"/>
              <a:chExt cx="453" cy="182"/>
            </a:xfrm>
          </p:grpSpPr>
          <p:sp>
            <p:nvSpPr>
              <p:cNvPr id="7262" name="Oval 132">
                <a:extLst>
                  <a:ext uri="{FF2B5EF4-FFF2-40B4-BE49-F238E27FC236}">
                    <a16:creationId xmlns:a16="http://schemas.microsoft.com/office/drawing/2014/main" id="{2D142EDE-F4AC-465F-B9A3-5739C7637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63" name="Group 133">
                <a:extLst>
                  <a:ext uri="{FF2B5EF4-FFF2-40B4-BE49-F238E27FC236}">
                    <a16:creationId xmlns:a16="http://schemas.microsoft.com/office/drawing/2014/main" id="{A5FEF471-8422-4DFC-9BF9-31C6B627C6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64" name="Freeform 134">
                  <a:extLst>
                    <a:ext uri="{FF2B5EF4-FFF2-40B4-BE49-F238E27FC236}">
                      <a16:creationId xmlns:a16="http://schemas.microsoft.com/office/drawing/2014/main" id="{FF3A0CCF-88F4-44E5-ACDD-9B63DDEB9C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5" name="Line 135">
                  <a:extLst>
                    <a:ext uri="{FF2B5EF4-FFF2-40B4-BE49-F238E27FC236}">
                      <a16:creationId xmlns:a16="http://schemas.microsoft.com/office/drawing/2014/main" id="{2B3540E3-9C0A-406E-9348-DE2C8FF216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02" name="Group 136">
              <a:extLst>
                <a:ext uri="{FF2B5EF4-FFF2-40B4-BE49-F238E27FC236}">
                  <a16:creationId xmlns:a16="http://schemas.microsoft.com/office/drawing/2014/main" id="{DBAA1BBC-99CE-4C78-830D-B946D0F901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702"/>
              <a:ext cx="453" cy="182"/>
              <a:chOff x="2064" y="3838"/>
              <a:chExt cx="453" cy="182"/>
            </a:xfrm>
          </p:grpSpPr>
          <p:sp>
            <p:nvSpPr>
              <p:cNvPr id="7258" name="Oval 137">
                <a:extLst>
                  <a:ext uri="{FF2B5EF4-FFF2-40B4-BE49-F238E27FC236}">
                    <a16:creationId xmlns:a16="http://schemas.microsoft.com/office/drawing/2014/main" id="{DA4F7284-3F6F-414B-A775-C7F42DBDF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59" name="Group 138">
                <a:extLst>
                  <a:ext uri="{FF2B5EF4-FFF2-40B4-BE49-F238E27FC236}">
                    <a16:creationId xmlns:a16="http://schemas.microsoft.com/office/drawing/2014/main" id="{350F030A-6781-4DE9-99BB-A7CF297626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60" name="Freeform 139">
                  <a:extLst>
                    <a:ext uri="{FF2B5EF4-FFF2-40B4-BE49-F238E27FC236}">
                      <a16:creationId xmlns:a16="http://schemas.microsoft.com/office/drawing/2014/main" id="{3DA4A646-475C-46CB-AD6A-8623548C30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1" name="Line 140">
                  <a:extLst>
                    <a:ext uri="{FF2B5EF4-FFF2-40B4-BE49-F238E27FC236}">
                      <a16:creationId xmlns:a16="http://schemas.microsoft.com/office/drawing/2014/main" id="{0EDD7241-5DDC-473B-AF07-9D2E53FEDF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03" name="Group 141">
              <a:extLst>
                <a:ext uri="{FF2B5EF4-FFF2-40B4-BE49-F238E27FC236}">
                  <a16:creationId xmlns:a16="http://schemas.microsoft.com/office/drawing/2014/main" id="{8F04D594-D16C-415D-9789-5456345622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657"/>
              <a:ext cx="453" cy="182"/>
              <a:chOff x="2064" y="3838"/>
              <a:chExt cx="453" cy="182"/>
            </a:xfrm>
          </p:grpSpPr>
          <p:sp>
            <p:nvSpPr>
              <p:cNvPr id="7254" name="Oval 142">
                <a:extLst>
                  <a:ext uri="{FF2B5EF4-FFF2-40B4-BE49-F238E27FC236}">
                    <a16:creationId xmlns:a16="http://schemas.microsoft.com/office/drawing/2014/main" id="{548EBDB5-8F67-4866-8DF4-5386A24A2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55" name="Group 143">
                <a:extLst>
                  <a:ext uri="{FF2B5EF4-FFF2-40B4-BE49-F238E27FC236}">
                    <a16:creationId xmlns:a16="http://schemas.microsoft.com/office/drawing/2014/main" id="{38BB7390-6A56-46A7-A6CE-CA859DEE2B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56" name="Freeform 144">
                  <a:extLst>
                    <a:ext uri="{FF2B5EF4-FFF2-40B4-BE49-F238E27FC236}">
                      <a16:creationId xmlns:a16="http://schemas.microsoft.com/office/drawing/2014/main" id="{3E70ED28-DA48-4897-B473-65AECB5A61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7" name="Line 145">
                  <a:extLst>
                    <a:ext uri="{FF2B5EF4-FFF2-40B4-BE49-F238E27FC236}">
                      <a16:creationId xmlns:a16="http://schemas.microsoft.com/office/drawing/2014/main" id="{0ACBF837-51A5-475A-818C-F70D77FDC5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04" name="Group 146">
              <a:extLst>
                <a:ext uri="{FF2B5EF4-FFF2-40B4-BE49-F238E27FC236}">
                  <a16:creationId xmlns:a16="http://schemas.microsoft.com/office/drawing/2014/main" id="{A64384A2-2622-4728-B2C2-10AF1E54DE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612"/>
              <a:ext cx="453" cy="182"/>
              <a:chOff x="2064" y="3838"/>
              <a:chExt cx="453" cy="182"/>
            </a:xfrm>
          </p:grpSpPr>
          <p:sp>
            <p:nvSpPr>
              <p:cNvPr id="7250" name="Oval 147">
                <a:extLst>
                  <a:ext uri="{FF2B5EF4-FFF2-40B4-BE49-F238E27FC236}">
                    <a16:creationId xmlns:a16="http://schemas.microsoft.com/office/drawing/2014/main" id="{A3CD09DF-0B13-4710-83D2-E2B2C3930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51" name="Group 148">
                <a:extLst>
                  <a:ext uri="{FF2B5EF4-FFF2-40B4-BE49-F238E27FC236}">
                    <a16:creationId xmlns:a16="http://schemas.microsoft.com/office/drawing/2014/main" id="{4F924D9C-6D37-4FE0-B215-736B1EA092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52" name="Freeform 149">
                  <a:extLst>
                    <a:ext uri="{FF2B5EF4-FFF2-40B4-BE49-F238E27FC236}">
                      <a16:creationId xmlns:a16="http://schemas.microsoft.com/office/drawing/2014/main" id="{806FAECD-9D39-4D93-964E-5CA3AD3847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3" name="Line 150">
                  <a:extLst>
                    <a:ext uri="{FF2B5EF4-FFF2-40B4-BE49-F238E27FC236}">
                      <a16:creationId xmlns:a16="http://schemas.microsoft.com/office/drawing/2014/main" id="{CFF0FDCC-63C5-43C7-9854-F6662011D1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05" name="Group 151">
              <a:extLst>
                <a:ext uri="{FF2B5EF4-FFF2-40B4-BE49-F238E27FC236}">
                  <a16:creationId xmlns:a16="http://schemas.microsoft.com/office/drawing/2014/main" id="{4B4CDC7F-1209-41D4-BD56-AC5F39B42C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566"/>
              <a:ext cx="453" cy="182"/>
              <a:chOff x="2064" y="3838"/>
              <a:chExt cx="453" cy="182"/>
            </a:xfrm>
          </p:grpSpPr>
          <p:sp>
            <p:nvSpPr>
              <p:cNvPr id="7246" name="Oval 152">
                <a:extLst>
                  <a:ext uri="{FF2B5EF4-FFF2-40B4-BE49-F238E27FC236}">
                    <a16:creationId xmlns:a16="http://schemas.microsoft.com/office/drawing/2014/main" id="{E8BBF509-9E5D-4E1F-AB0A-157AA883B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47" name="Group 153">
                <a:extLst>
                  <a:ext uri="{FF2B5EF4-FFF2-40B4-BE49-F238E27FC236}">
                    <a16:creationId xmlns:a16="http://schemas.microsoft.com/office/drawing/2014/main" id="{CBECE917-8330-4C43-945E-C54BFD4E7F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48" name="Freeform 154">
                  <a:extLst>
                    <a:ext uri="{FF2B5EF4-FFF2-40B4-BE49-F238E27FC236}">
                      <a16:creationId xmlns:a16="http://schemas.microsoft.com/office/drawing/2014/main" id="{A73993B7-E537-4E81-96CD-09774D8CFE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9" name="Line 155">
                  <a:extLst>
                    <a:ext uri="{FF2B5EF4-FFF2-40B4-BE49-F238E27FC236}">
                      <a16:creationId xmlns:a16="http://schemas.microsoft.com/office/drawing/2014/main" id="{95591F44-DF8F-41A3-A165-05E4D0B4FF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06" name="Group 156">
              <a:extLst>
                <a:ext uri="{FF2B5EF4-FFF2-40B4-BE49-F238E27FC236}">
                  <a16:creationId xmlns:a16="http://schemas.microsoft.com/office/drawing/2014/main" id="{E840078A-1D2A-4629-807C-9D8A99C9DD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521"/>
              <a:ext cx="453" cy="182"/>
              <a:chOff x="2064" y="3838"/>
              <a:chExt cx="453" cy="182"/>
            </a:xfrm>
          </p:grpSpPr>
          <p:sp>
            <p:nvSpPr>
              <p:cNvPr id="7242" name="Oval 157">
                <a:extLst>
                  <a:ext uri="{FF2B5EF4-FFF2-40B4-BE49-F238E27FC236}">
                    <a16:creationId xmlns:a16="http://schemas.microsoft.com/office/drawing/2014/main" id="{BA330F70-4B80-48EB-BAE5-6A4B278B7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43" name="Group 158">
                <a:extLst>
                  <a:ext uri="{FF2B5EF4-FFF2-40B4-BE49-F238E27FC236}">
                    <a16:creationId xmlns:a16="http://schemas.microsoft.com/office/drawing/2014/main" id="{1C85FBBE-7E29-41C7-8D47-51E97EE36A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44" name="Freeform 159">
                  <a:extLst>
                    <a:ext uri="{FF2B5EF4-FFF2-40B4-BE49-F238E27FC236}">
                      <a16:creationId xmlns:a16="http://schemas.microsoft.com/office/drawing/2014/main" id="{CCEFD060-D7B3-416F-A64F-7C8E1693F5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5" name="Line 160">
                  <a:extLst>
                    <a:ext uri="{FF2B5EF4-FFF2-40B4-BE49-F238E27FC236}">
                      <a16:creationId xmlns:a16="http://schemas.microsoft.com/office/drawing/2014/main" id="{56DFE0DE-79DB-4179-BE58-64677643D7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07" name="Group 161">
              <a:extLst>
                <a:ext uri="{FF2B5EF4-FFF2-40B4-BE49-F238E27FC236}">
                  <a16:creationId xmlns:a16="http://schemas.microsoft.com/office/drawing/2014/main" id="{222240A4-C103-4855-AA27-682AE22292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475"/>
              <a:ext cx="453" cy="182"/>
              <a:chOff x="2064" y="3838"/>
              <a:chExt cx="453" cy="182"/>
            </a:xfrm>
          </p:grpSpPr>
          <p:sp>
            <p:nvSpPr>
              <p:cNvPr id="7238" name="Oval 162">
                <a:extLst>
                  <a:ext uri="{FF2B5EF4-FFF2-40B4-BE49-F238E27FC236}">
                    <a16:creationId xmlns:a16="http://schemas.microsoft.com/office/drawing/2014/main" id="{2EB98708-5333-44D8-B0DB-26BFF7B974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39" name="Group 163">
                <a:extLst>
                  <a:ext uri="{FF2B5EF4-FFF2-40B4-BE49-F238E27FC236}">
                    <a16:creationId xmlns:a16="http://schemas.microsoft.com/office/drawing/2014/main" id="{814BAC22-A078-4A1B-9689-6A3517195F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40" name="Freeform 164">
                  <a:extLst>
                    <a:ext uri="{FF2B5EF4-FFF2-40B4-BE49-F238E27FC236}">
                      <a16:creationId xmlns:a16="http://schemas.microsoft.com/office/drawing/2014/main" id="{AA598106-B9C2-41B9-892D-35AFF4AE8B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1" name="Line 165">
                  <a:extLst>
                    <a:ext uri="{FF2B5EF4-FFF2-40B4-BE49-F238E27FC236}">
                      <a16:creationId xmlns:a16="http://schemas.microsoft.com/office/drawing/2014/main" id="{E55D9245-84AE-490D-A9BE-9D22F7EF5B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08" name="Group 166">
              <a:extLst>
                <a:ext uri="{FF2B5EF4-FFF2-40B4-BE49-F238E27FC236}">
                  <a16:creationId xmlns:a16="http://schemas.microsoft.com/office/drawing/2014/main" id="{CF388468-393F-485A-B144-1263E76B55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430"/>
              <a:ext cx="453" cy="182"/>
              <a:chOff x="2064" y="3838"/>
              <a:chExt cx="453" cy="182"/>
            </a:xfrm>
          </p:grpSpPr>
          <p:sp>
            <p:nvSpPr>
              <p:cNvPr id="7234" name="Oval 167">
                <a:extLst>
                  <a:ext uri="{FF2B5EF4-FFF2-40B4-BE49-F238E27FC236}">
                    <a16:creationId xmlns:a16="http://schemas.microsoft.com/office/drawing/2014/main" id="{2A848B8C-87A0-4974-97B0-B36FE2FEB8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35" name="Group 168">
                <a:extLst>
                  <a:ext uri="{FF2B5EF4-FFF2-40B4-BE49-F238E27FC236}">
                    <a16:creationId xmlns:a16="http://schemas.microsoft.com/office/drawing/2014/main" id="{7B3EC8F5-E7FF-4675-9B51-74DBDEDA7A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36" name="Freeform 169">
                  <a:extLst>
                    <a:ext uri="{FF2B5EF4-FFF2-40B4-BE49-F238E27FC236}">
                      <a16:creationId xmlns:a16="http://schemas.microsoft.com/office/drawing/2014/main" id="{63AD7BD9-B321-4E07-B057-0B5B584625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7" name="Line 170">
                  <a:extLst>
                    <a:ext uri="{FF2B5EF4-FFF2-40B4-BE49-F238E27FC236}">
                      <a16:creationId xmlns:a16="http://schemas.microsoft.com/office/drawing/2014/main" id="{ECC82DB3-92C2-485F-B317-634A83967D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09" name="Group 171">
              <a:extLst>
                <a:ext uri="{FF2B5EF4-FFF2-40B4-BE49-F238E27FC236}">
                  <a16:creationId xmlns:a16="http://schemas.microsoft.com/office/drawing/2014/main" id="{CFE8AA40-3D64-4EB3-A081-FB7D510A29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385"/>
              <a:ext cx="453" cy="182"/>
              <a:chOff x="2064" y="3838"/>
              <a:chExt cx="453" cy="182"/>
            </a:xfrm>
          </p:grpSpPr>
          <p:sp>
            <p:nvSpPr>
              <p:cNvPr id="7230" name="Oval 172">
                <a:extLst>
                  <a:ext uri="{FF2B5EF4-FFF2-40B4-BE49-F238E27FC236}">
                    <a16:creationId xmlns:a16="http://schemas.microsoft.com/office/drawing/2014/main" id="{78431442-E0A0-4B7E-B9DB-26569B8F7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31" name="Group 173">
                <a:extLst>
                  <a:ext uri="{FF2B5EF4-FFF2-40B4-BE49-F238E27FC236}">
                    <a16:creationId xmlns:a16="http://schemas.microsoft.com/office/drawing/2014/main" id="{D7111792-1C43-4E76-85C6-2AE5A81B24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32" name="Freeform 174">
                  <a:extLst>
                    <a:ext uri="{FF2B5EF4-FFF2-40B4-BE49-F238E27FC236}">
                      <a16:creationId xmlns:a16="http://schemas.microsoft.com/office/drawing/2014/main" id="{C929AE38-7A68-4985-840D-08AAE7213D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3" name="Line 175">
                  <a:extLst>
                    <a:ext uri="{FF2B5EF4-FFF2-40B4-BE49-F238E27FC236}">
                      <a16:creationId xmlns:a16="http://schemas.microsoft.com/office/drawing/2014/main" id="{B0814E3F-BA07-44D7-AE9F-499CE773A9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10" name="Group 176">
              <a:extLst>
                <a:ext uri="{FF2B5EF4-FFF2-40B4-BE49-F238E27FC236}">
                  <a16:creationId xmlns:a16="http://schemas.microsoft.com/office/drawing/2014/main" id="{FE5D46E3-3E31-4246-9DBD-A454D30B18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340"/>
              <a:ext cx="453" cy="182"/>
              <a:chOff x="2064" y="3838"/>
              <a:chExt cx="453" cy="182"/>
            </a:xfrm>
          </p:grpSpPr>
          <p:sp>
            <p:nvSpPr>
              <p:cNvPr id="7226" name="Oval 177">
                <a:extLst>
                  <a:ext uri="{FF2B5EF4-FFF2-40B4-BE49-F238E27FC236}">
                    <a16:creationId xmlns:a16="http://schemas.microsoft.com/office/drawing/2014/main" id="{B4E6826B-67EB-4338-9289-BD46A71BB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27" name="Group 178">
                <a:extLst>
                  <a:ext uri="{FF2B5EF4-FFF2-40B4-BE49-F238E27FC236}">
                    <a16:creationId xmlns:a16="http://schemas.microsoft.com/office/drawing/2014/main" id="{F3B74869-0B4C-40AD-954F-CBACEB8C24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28" name="Freeform 179">
                  <a:extLst>
                    <a:ext uri="{FF2B5EF4-FFF2-40B4-BE49-F238E27FC236}">
                      <a16:creationId xmlns:a16="http://schemas.microsoft.com/office/drawing/2014/main" id="{7BC1BFE6-FF9E-43B6-911B-BE8EBE4182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9" name="Line 180">
                  <a:extLst>
                    <a:ext uri="{FF2B5EF4-FFF2-40B4-BE49-F238E27FC236}">
                      <a16:creationId xmlns:a16="http://schemas.microsoft.com/office/drawing/2014/main" id="{60A1807E-28A7-45D8-A590-51A04E8F65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11" name="Group 181">
              <a:extLst>
                <a:ext uri="{FF2B5EF4-FFF2-40B4-BE49-F238E27FC236}">
                  <a16:creationId xmlns:a16="http://schemas.microsoft.com/office/drawing/2014/main" id="{7686D7A2-0FB7-48F4-847C-878BEF3F5C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294"/>
              <a:ext cx="453" cy="182"/>
              <a:chOff x="2064" y="3838"/>
              <a:chExt cx="453" cy="182"/>
            </a:xfrm>
          </p:grpSpPr>
          <p:sp>
            <p:nvSpPr>
              <p:cNvPr id="7222" name="Oval 182">
                <a:extLst>
                  <a:ext uri="{FF2B5EF4-FFF2-40B4-BE49-F238E27FC236}">
                    <a16:creationId xmlns:a16="http://schemas.microsoft.com/office/drawing/2014/main" id="{7ADACB2F-410F-461E-809C-DA91A117B7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23" name="Group 183">
                <a:extLst>
                  <a:ext uri="{FF2B5EF4-FFF2-40B4-BE49-F238E27FC236}">
                    <a16:creationId xmlns:a16="http://schemas.microsoft.com/office/drawing/2014/main" id="{5E109050-31B8-402D-942E-1ACA7C1613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24" name="Freeform 184">
                  <a:extLst>
                    <a:ext uri="{FF2B5EF4-FFF2-40B4-BE49-F238E27FC236}">
                      <a16:creationId xmlns:a16="http://schemas.microsoft.com/office/drawing/2014/main" id="{77E40E4F-1F3F-444A-9456-9DC53B6393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5" name="Line 185">
                  <a:extLst>
                    <a:ext uri="{FF2B5EF4-FFF2-40B4-BE49-F238E27FC236}">
                      <a16:creationId xmlns:a16="http://schemas.microsoft.com/office/drawing/2014/main" id="{69BA4E71-BEFE-4131-B9A5-EDA49E67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12" name="Group 186">
              <a:extLst>
                <a:ext uri="{FF2B5EF4-FFF2-40B4-BE49-F238E27FC236}">
                  <a16:creationId xmlns:a16="http://schemas.microsoft.com/office/drawing/2014/main" id="{B6BE92F4-3847-4293-9D97-51FD5EE6D1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249"/>
              <a:ext cx="453" cy="182"/>
              <a:chOff x="2064" y="3838"/>
              <a:chExt cx="453" cy="182"/>
            </a:xfrm>
          </p:grpSpPr>
          <p:sp>
            <p:nvSpPr>
              <p:cNvPr id="7218" name="Oval 187">
                <a:extLst>
                  <a:ext uri="{FF2B5EF4-FFF2-40B4-BE49-F238E27FC236}">
                    <a16:creationId xmlns:a16="http://schemas.microsoft.com/office/drawing/2014/main" id="{512114E2-915C-42C6-9CBA-690B13F06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19" name="Group 188">
                <a:extLst>
                  <a:ext uri="{FF2B5EF4-FFF2-40B4-BE49-F238E27FC236}">
                    <a16:creationId xmlns:a16="http://schemas.microsoft.com/office/drawing/2014/main" id="{DBE8CBE0-71BD-47C4-92D2-A685BCE9EE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20" name="Freeform 189">
                  <a:extLst>
                    <a:ext uri="{FF2B5EF4-FFF2-40B4-BE49-F238E27FC236}">
                      <a16:creationId xmlns:a16="http://schemas.microsoft.com/office/drawing/2014/main" id="{B21F74EA-71E3-4F93-B7EF-25CC6DCCD3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1" name="Line 190">
                  <a:extLst>
                    <a:ext uri="{FF2B5EF4-FFF2-40B4-BE49-F238E27FC236}">
                      <a16:creationId xmlns:a16="http://schemas.microsoft.com/office/drawing/2014/main" id="{5C2500CA-C158-4333-A76E-895D4A515C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213" name="Group 191">
              <a:extLst>
                <a:ext uri="{FF2B5EF4-FFF2-40B4-BE49-F238E27FC236}">
                  <a16:creationId xmlns:a16="http://schemas.microsoft.com/office/drawing/2014/main" id="{F781AE3F-F944-43C4-A9C8-1E4E43D396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7" y="3204"/>
              <a:ext cx="453" cy="182"/>
              <a:chOff x="2064" y="3838"/>
              <a:chExt cx="453" cy="182"/>
            </a:xfrm>
          </p:grpSpPr>
          <p:sp>
            <p:nvSpPr>
              <p:cNvPr id="7214" name="Oval 192">
                <a:extLst>
                  <a:ext uri="{FF2B5EF4-FFF2-40B4-BE49-F238E27FC236}">
                    <a16:creationId xmlns:a16="http://schemas.microsoft.com/office/drawing/2014/main" id="{2AE56A65-10E5-491A-A462-D42DDA60C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838"/>
                <a:ext cx="453" cy="182"/>
              </a:xfrm>
              <a:prstGeom prst="ellipse">
                <a:avLst/>
              </a:prstGeom>
              <a:solidFill>
                <a:srgbClr val="FFFF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300000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9933"/>
                </a:extrusionClr>
                <a:contourClr>
                  <a:srgbClr val="FFFF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grpSp>
            <p:nvGrpSpPr>
              <p:cNvPr id="7215" name="Group 193">
                <a:extLst>
                  <a:ext uri="{FF2B5EF4-FFF2-40B4-BE49-F238E27FC236}">
                    <a16:creationId xmlns:a16="http://schemas.microsoft.com/office/drawing/2014/main" id="{F348BDA5-45A8-4F29-A718-FCC1421DD1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3838"/>
                <a:ext cx="227" cy="181"/>
                <a:chOff x="2336" y="2795"/>
                <a:chExt cx="522" cy="1043"/>
              </a:xfrm>
            </p:grpSpPr>
            <p:sp>
              <p:nvSpPr>
                <p:cNvPr id="7216" name="Freeform 194">
                  <a:extLst>
                    <a:ext uri="{FF2B5EF4-FFF2-40B4-BE49-F238E27FC236}">
                      <a16:creationId xmlns:a16="http://schemas.microsoft.com/office/drawing/2014/main" id="{CAD6FA88-00BD-4CD9-8113-7A67A0BD63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6" y="2938"/>
                  <a:ext cx="522" cy="779"/>
                </a:xfrm>
                <a:custGeom>
                  <a:avLst/>
                  <a:gdLst>
                    <a:gd name="T0" fmla="*/ 453 w 522"/>
                    <a:gd name="T1" fmla="*/ 265 h 779"/>
                    <a:gd name="T2" fmla="*/ 363 w 522"/>
                    <a:gd name="T3" fmla="*/ 38 h 779"/>
                    <a:gd name="T4" fmla="*/ 90 w 522"/>
                    <a:gd name="T5" fmla="*/ 38 h 779"/>
                    <a:gd name="T6" fmla="*/ 0 w 522"/>
                    <a:gd name="T7" fmla="*/ 175 h 779"/>
                    <a:gd name="T8" fmla="*/ 90 w 522"/>
                    <a:gd name="T9" fmla="*/ 311 h 779"/>
                    <a:gd name="T10" fmla="*/ 317 w 522"/>
                    <a:gd name="T11" fmla="*/ 401 h 779"/>
                    <a:gd name="T12" fmla="*/ 453 w 522"/>
                    <a:gd name="T13" fmla="*/ 447 h 779"/>
                    <a:gd name="T14" fmla="*/ 499 w 522"/>
                    <a:gd name="T15" fmla="*/ 628 h 779"/>
                    <a:gd name="T16" fmla="*/ 317 w 522"/>
                    <a:gd name="T17" fmla="*/ 764 h 779"/>
                    <a:gd name="T18" fmla="*/ 90 w 522"/>
                    <a:gd name="T19" fmla="*/ 719 h 779"/>
                    <a:gd name="T20" fmla="*/ 90 w 522"/>
                    <a:gd name="T21" fmla="*/ 628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22" h="779">
                      <a:moveTo>
                        <a:pt x="453" y="265"/>
                      </a:moveTo>
                      <a:cubicBezTo>
                        <a:pt x="438" y="170"/>
                        <a:pt x="423" y="76"/>
                        <a:pt x="363" y="38"/>
                      </a:cubicBezTo>
                      <a:cubicBezTo>
                        <a:pt x="303" y="0"/>
                        <a:pt x="151" y="15"/>
                        <a:pt x="90" y="38"/>
                      </a:cubicBezTo>
                      <a:cubicBezTo>
                        <a:pt x="29" y="61"/>
                        <a:pt x="0" y="130"/>
                        <a:pt x="0" y="175"/>
                      </a:cubicBezTo>
                      <a:cubicBezTo>
                        <a:pt x="0" y="220"/>
                        <a:pt x="37" y="273"/>
                        <a:pt x="90" y="311"/>
                      </a:cubicBezTo>
                      <a:cubicBezTo>
                        <a:pt x="143" y="349"/>
                        <a:pt x="256" y="378"/>
                        <a:pt x="317" y="401"/>
                      </a:cubicBezTo>
                      <a:cubicBezTo>
                        <a:pt x="378" y="424"/>
                        <a:pt x="423" y="409"/>
                        <a:pt x="453" y="447"/>
                      </a:cubicBezTo>
                      <a:cubicBezTo>
                        <a:pt x="483" y="485"/>
                        <a:pt x="522" y="575"/>
                        <a:pt x="499" y="628"/>
                      </a:cubicBezTo>
                      <a:cubicBezTo>
                        <a:pt x="476" y="681"/>
                        <a:pt x="385" y="749"/>
                        <a:pt x="317" y="764"/>
                      </a:cubicBezTo>
                      <a:cubicBezTo>
                        <a:pt x="249" y="779"/>
                        <a:pt x="128" y="742"/>
                        <a:pt x="90" y="719"/>
                      </a:cubicBezTo>
                      <a:cubicBezTo>
                        <a:pt x="52" y="696"/>
                        <a:pt x="71" y="662"/>
                        <a:pt x="90" y="62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33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7" name="Line 195">
                  <a:extLst>
                    <a:ext uri="{FF2B5EF4-FFF2-40B4-BE49-F238E27FC236}">
                      <a16:creationId xmlns:a16="http://schemas.microsoft.com/office/drawing/2014/main" id="{211754F6-85D4-44F2-A6EE-D4D98EF79D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2" y="2795"/>
                  <a:ext cx="181" cy="1043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194" name="Text Box 196">
            <a:extLst>
              <a:ext uri="{FF2B5EF4-FFF2-40B4-BE49-F238E27FC236}">
                <a16:creationId xmlns:a16="http://schemas.microsoft.com/office/drawing/2014/main" id="{84B9E3DD-5961-4F19-BEA1-BDBF271B1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8201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Год назад заработная плата работников сельского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хозяйства Чебаркульского района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составляла: 4 384 рубля.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За год она выросла в            раза. Какова заработная плата работников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сельского хозяйства Чебаркульского района? </a:t>
            </a:r>
          </a:p>
        </p:txBody>
      </p:sp>
      <p:graphicFrame>
        <p:nvGraphicFramePr>
          <p:cNvPr id="7195" name="Object 197">
            <a:extLst>
              <a:ext uri="{FF2B5EF4-FFF2-40B4-BE49-F238E27FC236}">
                <a16:creationId xmlns:a16="http://schemas.microsoft.com/office/drawing/2014/main" id="{6241C9DE-F891-4D66-A8E4-A39AB09366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95825" y="1162050"/>
          <a:ext cx="6937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Формула" r:id="rId5" imgW="215713" imgH="393359" progId="Equation.3">
                  <p:embed/>
                </p:oleObj>
              </mc:Choice>
              <mc:Fallback>
                <p:oleObj name="Формула" r:id="rId5" imgW="215713" imgH="393359" progId="Equation.3">
                  <p:embed/>
                  <p:pic>
                    <p:nvPicPr>
                      <p:cNvPr id="0" name="Object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1162050"/>
                        <a:ext cx="6937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09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1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A2811E8-04C7-4C1C-81E6-614032710B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6600">
                <a:latin typeface="Monotype Corsiva" panose="03010101010201010101" pitchFamily="66" charset="0"/>
              </a:rPr>
              <a:t>Ответ: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C01AFFA-E5E9-4676-B4FE-EBDF3E27EA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8527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9600">
                <a:latin typeface="Monotype Corsiva" panose="03010101010201010101" pitchFamily="66" charset="0"/>
              </a:rPr>
              <a:t>    8220 рублей</a:t>
            </a:r>
          </a:p>
        </p:txBody>
      </p:sp>
      <p:pic>
        <p:nvPicPr>
          <p:cNvPr id="8196" name="Picture 4" descr="gold">
            <a:extLst>
              <a:ext uri="{FF2B5EF4-FFF2-40B4-BE49-F238E27FC236}">
                <a16:creationId xmlns:a16="http://schemas.microsoft.com/office/drawing/2014/main" id="{C488AEA5-A18A-4BD6-B42C-F9713930728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825" y="4149725"/>
            <a:ext cx="208756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8">
            <a:extLst>
              <a:ext uri="{FF2B5EF4-FFF2-40B4-BE49-F238E27FC236}">
                <a16:creationId xmlns:a16="http://schemas.microsoft.com/office/drawing/2014/main" id="{21CB34FE-C756-46F3-94EE-746BDF984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0"/>
            <a:ext cx="1439862" cy="1412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aseline="-25000">
              <a:cs typeface="Arial" panose="020B0604020202020204" pitchFamily="34" charset="0"/>
            </a:endParaRPr>
          </a:p>
        </p:txBody>
      </p:sp>
      <p:sp>
        <p:nvSpPr>
          <p:cNvPr id="9219" name="Oval 16">
            <a:extLst>
              <a:ext uri="{FF2B5EF4-FFF2-40B4-BE49-F238E27FC236}">
                <a16:creationId xmlns:a16="http://schemas.microsoft.com/office/drawing/2014/main" id="{7F7DE1FB-0651-496D-B962-9A3465B0D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2781300"/>
            <a:ext cx="1368425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aseline="-25000">
              <a:cs typeface="Arial" panose="020B0604020202020204" pitchFamily="34" charset="0"/>
            </a:endParaRPr>
          </a:p>
        </p:txBody>
      </p:sp>
      <p:sp>
        <p:nvSpPr>
          <p:cNvPr id="9220" name="Oval 5">
            <a:extLst>
              <a:ext uri="{FF2B5EF4-FFF2-40B4-BE49-F238E27FC236}">
                <a16:creationId xmlns:a16="http://schemas.microsoft.com/office/drawing/2014/main" id="{40125DAB-6DEF-4F13-9851-8F26AC800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276475"/>
            <a:ext cx="1728787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21" name="Oval 11">
            <a:extLst>
              <a:ext uri="{FF2B5EF4-FFF2-40B4-BE49-F238E27FC236}">
                <a16:creationId xmlns:a16="http://schemas.microsoft.com/office/drawing/2014/main" id="{31D2CBE3-64D1-44A8-BF1B-C13C46052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908050"/>
            <a:ext cx="1368425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aseline="-25000">
              <a:cs typeface="Arial" panose="020B0604020202020204" pitchFamily="34" charset="0"/>
            </a:endParaRPr>
          </a:p>
        </p:txBody>
      </p:sp>
      <p:graphicFrame>
        <p:nvGraphicFramePr>
          <p:cNvPr id="9222" name="Object 13">
            <a:extLst>
              <a:ext uri="{FF2B5EF4-FFF2-40B4-BE49-F238E27FC236}">
                <a16:creationId xmlns:a16="http://schemas.microsoft.com/office/drawing/2014/main" id="{235220BA-CF18-4778-8D64-37A764F77A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72325" y="1036638"/>
          <a:ext cx="519113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Формула" r:id="rId3" imgW="190417" imgH="393529" progId="Equation.3">
                  <p:embed/>
                </p:oleObj>
              </mc:Choice>
              <mc:Fallback>
                <p:oleObj name="Формула" r:id="rId3" imgW="190417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325" y="1036638"/>
                        <a:ext cx="519113" cy="107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5">
            <a:extLst>
              <a:ext uri="{FF2B5EF4-FFF2-40B4-BE49-F238E27FC236}">
                <a16:creationId xmlns:a16="http://schemas.microsoft.com/office/drawing/2014/main" id="{B6DDF930-C5C0-4761-8A9C-B42AF4BCBE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10513" y="2690813"/>
          <a:ext cx="501650" cy="217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Формула" r:id="rId5" imgW="152334" imgH="660113" progId="Equation.3">
                  <p:embed/>
                </p:oleObj>
              </mc:Choice>
              <mc:Fallback>
                <p:oleObj name="Формула" r:id="rId5" imgW="152334" imgH="660113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0513" y="2690813"/>
                        <a:ext cx="501650" cy="217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Oval 17">
            <a:extLst>
              <a:ext uri="{FF2B5EF4-FFF2-40B4-BE49-F238E27FC236}">
                <a16:creationId xmlns:a16="http://schemas.microsoft.com/office/drawing/2014/main" id="{91947140-4B70-467E-8268-ACDA9D2DF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4724400"/>
            <a:ext cx="1368425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aseline="-25000">
              <a:cs typeface="Arial" panose="020B0604020202020204" pitchFamily="34" charset="0"/>
            </a:endParaRPr>
          </a:p>
        </p:txBody>
      </p:sp>
      <p:graphicFrame>
        <p:nvGraphicFramePr>
          <p:cNvPr id="9225" name="Object 18">
            <a:extLst>
              <a:ext uri="{FF2B5EF4-FFF2-40B4-BE49-F238E27FC236}">
                <a16:creationId xmlns:a16="http://schemas.microsoft.com/office/drawing/2014/main" id="{318ABDC0-D199-40B7-9F64-CB92A7AFD7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29463" y="4972050"/>
          <a:ext cx="46831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Формула" r:id="rId7" imgW="114102" imgH="177492" progId="Equation.3">
                  <p:embed/>
                </p:oleObj>
              </mc:Choice>
              <mc:Fallback>
                <p:oleObj name="Формула" r:id="rId7" imgW="114102" imgH="17749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9463" y="4972050"/>
                        <a:ext cx="468312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Oval 19">
            <a:extLst>
              <a:ext uri="{FF2B5EF4-FFF2-40B4-BE49-F238E27FC236}">
                <a16:creationId xmlns:a16="http://schemas.microsoft.com/office/drawing/2014/main" id="{2A5EC09D-04B6-417A-90F0-DD809B09E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084763"/>
            <a:ext cx="1368425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aseline="-25000">
              <a:cs typeface="Arial" panose="020B0604020202020204" pitchFamily="34" charset="0"/>
            </a:endParaRPr>
          </a:p>
        </p:txBody>
      </p:sp>
      <p:graphicFrame>
        <p:nvGraphicFramePr>
          <p:cNvPr id="9227" name="Object 20">
            <a:extLst>
              <a:ext uri="{FF2B5EF4-FFF2-40B4-BE49-F238E27FC236}">
                <a16:creationId xmlns:a16="http://schemas.microsoft.com/office/drawing/2014/main" id="{3E7BDD58-9555-4630-BDFA-E7910D0023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5084763"/>
          <a:ext cx="822325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Формула" r:id="rId9" imgW="241195" imgH="393529" progId="Equation.3">
                  <p:embed/>
                </p:oleObj>
              </mc:Choice>
              <mc:Fallback>
                <p:oleObj name="Формула" r:id="rId9" imgW="241195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5084763"/>
                        <a:ext cx="822325" cy="134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Oval 21">
            <a:extLst>
              <a:ext uri="{FF2B5EF4-FFF2-40B4-BE49-F238E27FC236}">
                <a16:creationId xmlns:a16="http://schemas.microsoft.com/office/drawing/2014/main" id="{DDF8F04A-5879-47DA-85BE-8E9E07D5E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4724400"/>
            <a:ext cx="1368425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aseline="-25000">
              <a:cs typeface="Arial" panose="020B0604020202020204" pitchFamily="34" charset="0"/>
            </a:endParaRPr>
          </a:p>
        </p:txBody>
      </p:sp>
      <p:graphicFrame>
        <p:nvGraphicFramePr>
          <p:cNvPr id="9229" name="Object 22">
            <a:extLst>
              <a:ext uri="{FF2B5EF4-FFF2-40B4-BE49-F238E27FC236}">
                <a16:creationId xmlns:a16="http://schemas.microsoft.com/office/drawing/2014/main" id="{20DE7666-7E5A-4777-A7F4-48B8369D17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9313" y="4941888"/>
          <a:ext cx="468312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Формула" r:id="rId11" imgW="114102" imgH="177492" progId="Equation.3">
                  <p:embed/>
                </p:oleObj>
              </mc:Choice>
              <mc:Fallback>
                <p:oleObj name="Формула" r:id="rId11" imgW="114102" imgH="177492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4941888"/>
                        <a:ext cx="468312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Oval 23">
            <a:extLst>
              <a:ext uri="{FF2B5EF4-FFF2-40B4-BE49-F238E27FC236}">
                <a16:creationId xmlns:a16="http://schemas.microsoft.com/office/drawing/2014/main" id="{0B587EBC-8169-4C3F-A094-3DBAA9F8E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924175"/>
            <a:ext cx="1368425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aseline="-25000">
              <a:cs typeface="Arial" panose="020B0604020202020204" pitchFamily="34" charset="0"/>
            </a:endParaRPr>
          </a:p>
        </p:txBody>
      </p:sp>
      <p:graphicFrame>
        <p:nvGraphicFramePr>
          <p:cNvPr id="9231" name="Object 24">
            <a:extLst>
              <a:ext uri="{FF2B5EF4-FFF2-40B4-BE49-F238E27FC236}">
                <a16:creationId xmlns:a16="http://schemas.microsoft.com/office/drawing/2014/main" id="{0F42DC32-9939-4E7A-8484-C1D445288B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775" y="3168650"/>
          <a:ext cx="630238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Формула" r:id="rId13" imgW="228600" imgH="660240" progId="Equation.3">
                  <p:embed/>
                </p:oleObj>
              </mc:Choice>
              <mc:Fallback>
                <p:oleObj name="Формула" r:id="rId13" imgW="228600" imgH="6602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3168650"/>
                        <a:ext cx="630238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Oval 25">
            <a:extLst>
              <a:ext uri="{FF2B5EF4-FFF2-40B4-BE49-F238E27FC236}">
                <a16:creationId xmlns:a16="http://schemas.microsoft.com/office/drawing/2014/main" id="{DB89A121-39B8-4216-9F0D-D37C0372A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765175"/>
            <a:ext cx="1368425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aseline="-25000">
              <a:cs typeface="Arial" panose="020B0604020202020204" pitchFamily="34" charset="0"/>
            </a:endParaRPr>
          </a:p>
        </p:txBody>
      </p:sp>
      <p:graphicFrame>
        <p:nvGraphicFramePr>
          <p:cNvPr id="9233" name="Object 26">
            <a:extLst>
              <a:ext uri="{FF2B5EF4-FFF2-40B4-BE49-F238E27FC236}">
                <a16:creationId xmlns:a16="http://schemas.microsoft.com/office/drawing/2014/main" id="{EFBD6B43-4A69-458D-B15A-86C35267C3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2763" y="692150"/>
          <a:ext cx="55880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Формула" r:id="rId15" imgW="152334" imgH="393529" progId="Equation.3">
                  <p:embed/>
                </p:oleObj>
              </mc:Choice>
              <mc:Fallback>
                <p:oleObj name="Формула" r:id="rId15" imgW="152334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692150"/>
                        <a:ext cx="558800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27">
            <a:extLst>
              <a:ext uri="{FF2B5EF4-FFF2-40B4-BE49-F238E27FC236}">
                <a16:creationId xmlns:a16="http://schemas.microsoft.com/office/drawing/2014/main" id="{7F915CA8-4912-4C74-9439-45FE657069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6613" y="292100"/>
          <a:ext cx="38735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Формула" r:id="rId17" imgW="114250" imgH="431613" progId="Equation.3">
                  <p:embed/>
                </p:oleObj>
              </mc:Choice>
              <mc:Fallback>
                <p:oleObj name="Формула" r:id="rId17" imgW="114250" imgH="431613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292100"/>
                        <a:ext cx="38735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29">
            <a:extLst>
              <a:ext uri="{FF2B5EF4-FFF2-40B4-BE49-F238E27FC236}">
                <a16:creationId xmlns:a16="http://schemas.microsoft.com/office/drawing/2014/main" id="{163E7929-1962-404E-85E1-C36FE8D7F2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75150" y="2276475"/>
          <a:ext cx="877888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Формула" r:id="rId19" imgW="228501" imgH="393529" progId="Equation.3">
                  <p:embed/>
                </p:oleObj>
              </mc:Choice>
              <mc:Fallback>
                <p:oleObj name="Формула" r:id="rId19" imgW="228501" imgH="39352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2276475"/>
                        <a:ext cx="877888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6" name="Line 31">
            <a:extLst>
              <a:ext uri="{FF2B5EF4-FFF2-40B4-BE49-F238E27FC236}">
                <a16:creationId xmlns:a16="http://schemas.microsoft.com/office/drawing/2014/main" id="{BC3C81D3-12E4-40AE-90E4-D3FF48CDBE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1844675"/>
            <a:ext cx="12969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Line 32">
            <a:extLst>
              <a:ext uri="{FF2B5EF4-FFF2-40B4-BE49-F238E27FC236}">
                <a16:creationId xmlns:a16="http://schemas.microsoft.com/office/drawing/2014/main" id="{DB546543-C39B-4E7F-AB29-2827BD401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1412875"/>
            <a:ext cx="7143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8" name="Line 34">
            <a:extLst>
              <a:ext uri="{FF2B5EF4-FFF2-40B4-BE49-F238E27FC236}">
                <a16:creationId xmlns:a16="http://schemas.microsoft.com/office/drawing/2014/main" id="{105498E3-847C-4669-8328-079B6F21D1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213" y="3644900"/>
            <a:ext cx="1296987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9" name="Line 40">
            <a:extLst>
              <a:ext uri="{FF2B5EF4-FFF2-40B4-BE49-F238E27FC236}">
                <a16:creationId xmlns:a16="http://schemas.microsoft.com/office/drawing/2014/main" id="{4EAD9CC4-2CC4-4A99-921F-0730D6EB61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40052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0" name="Line 41">
            <a:extLst>
              <a:ext uri="{FF2B5EF4-FFF2-40B4-BE49-F238E27FC236}">
                <a16:creationId xmlns:a16="http://schemas.microsoft.com/office/drawing/2014/main" id="{F65F05CC-A1AE-43AC-AFB5-FF6E7A7042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80063" y="3644900"/>
            <a:ext cx="1296987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1" name="Line 45">
            <a:extLst>
              <a:ext uri="{FF2B5EF4-FFF2-40B4-BE49-F238E27FC236}">
                <a16:creationId xmlns:a16="http://schemas.microsoft.com/office/drawing/2014/main" id="{279C9559-B7A6-426F-B53B-651587AE2A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3713" y="3068638"/>
            <a:ext cx="22320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2" name="Line 46">
            <a:extLst>
              <a:ext uri="{FF2B5EF4-FFF2-40B4-BE49-F238E27FC236}">
                <a16:creationId xmlns:a16="http://schemas.microsoft.com/office/drawing/2014/main" id="{190482F2-17ED-43CA-BC02-ECE5CF1FA0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1700213"/>
            <a:ext cx="14398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3" name="Line 47">
            <a:extLst>
              <a:ext uri="{FF2B5EF4-FFF2-40B4-BE49-F238E27FC236}">
                <a16:creationId xmlns:a16="http://schemas.microsoft.com/office/drawing/2014/main" id="{6E66336F-B0BE-4641-A6AA-81D913FC36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51500" y="3068638"/>
            <a:ext cx="18002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4405" name="Group 53">
            <a:extLst>
              <a:ext uri="{FF2B5EF4-FFF2-40B4-BE49-F238E27FC236}">
                <a16:creationId xmlns:a16="http://schemas.microsoft.com/office/drawing/2014/main" id="{F550575B-5FF9-4CE3-9F2F-8D8B7C96A00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412875"/>
          <a:ext cx="8497888" cy="4064000"/>
        </p:xfrm>
        <a:graphic>
          <a:graphicData uri="http://schemas.openxmlformats.org/drawingml/2006/table">
            <a:tbl>
              <a:tblPr/>
              <a:tblGrid>
                <a:gridCol w="84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Р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277" name="Object 41">
            <a:extLst>
              <a:ext uri="{FF2B5EF4-FFF2-40B4-BE49-F238E27FC236}">
                <a16:creationId xmlns:a16="http://schemas.microsoft.com/office/drawing/2014/main" id="{DAC30B53-4014-428C-8FDD-42952C106D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1989138"/>
          <a:ext cx="523875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Формула" r:id="rId3" imgW="190417" imgH="393529" progId="Equation.3">
                  <p:embed/>
                </p:oleObj>
              </mc:Choice>
              <mc:Fallback>
                <p:oleObj name="Формула" r:id="rId3" imgW="190417" imgH="39352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989138"/>
                        <a:ext cx="523875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8" name="Object 42">
            <a:extLst>
              <a:ext uri="{FF2B5EF4-FFF2-40B4-BE49-F238E27FC236}">
                <a16:creationId xmlns:a16="http://schemas.microsoft.com/office/drawing/2014/main" id="{74E3C882-36A7-47EC-900C-C165EE4073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9850" y="2133600"/>
          <a:ext cx="3048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Формула" r:id="rId5" imgW="114250" imgH="431613" progId="Equation.3">
                  <p:embed/>
                </p:oleObj>
              </mc:Choice>
              <mc:Fallback>
                <p:oleObj name="Формула" r:id="rId5" imgW="114250" imgH="431613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2133600"/>
                        <a:ext cx="30480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9" name="Object 45">
            <a:extLst>
              <a:ext uri="{FF2B5EF4-FFF2-40B4-BE49-F238E27FC236}">
                <a16:creationId xmlns:a16="http://schemas.microsoft.com/office/drawing/2014/main" id="{3BFDF069-33E2-4C2B-918C-1F9C158B92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2073275"/>
          <a:ext cx="10128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Формула" r:id="rId7" imgW="152334" imgH="393529" progId="Equation.3">
                  <p:embed/>
                </p:oleObj>
              </mc:Choice>
              <mc:Fallback>
                <p:oleObj name="Формула" r:id="rId7" imgW="152334" imgH="39352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073275"/>
                        <a:ext cx="10128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0" name="Object 46">
            <a:extLst>
              <a:ext uri="{FF2B5EF4-FFF2-40B4-BE49-F238E27FC236}">
                <a16:creationId xmlns:a16="http://schemas.microsoft.com/office/drawing/2014/main" id="{DF77F052-340A-4F4D-A057-137E0E1198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6238" y="1989138"/>
          <a:ext cx="4318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Формула" r:id="rId9" imgW="152334" imgH="393529" progId="Equation.3">
                  <p:embed/>
                </p:oleObj>
              </mc:Choice>
              <mc:Fallback>
                <p:oleObj name="Формула" r:id="rId9" imgW="152334" imgH="393529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989138"/>
                        <a:ext cx="4318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" name="Object 47">
            <a:extLst>
              <a:ext uri="{FF2B5EF4-FFF2-40B4-BE49-F238E27FC236}">
                <a16:creationId xmlns:a16="http://schemas.microsoft.com/office/drawing/2014/main" id="{77F24114-0E2A-4756-B5AB-57C62FC3E4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9375" y="2133600"/>
          <a:ext cx="2841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Формула" r:id="rId11" imgW="88707" imgH="164742" progId="Equation.3">
                  <p:embed/>
                </p:oleObj>
              </mc:Choice>
              <mc:Fallback>
                <p:oleObj name="Формула" r:id="rId11" imgW="88707" imgH="164742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2133600"/>
                        <a:ext cx="28416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2" name="Object 48">
            <a:extLst>
              <a:ext uri="{FF2B5EF4-FFF2-40B4-BE49-F238E27FC236}">
                <a16:creationId xmlns:a16="http://schemas.microsoft.com/office/drawing/2014/main" id="{87BAD60E-31F4-4E90-8962-B3B273FDCF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25975" y="2060575"/>
          <a:ext cx="37465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5" y="2060575"/>
                        <a:ext cx="37465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3" name="Object 49">
            <a:extLst>
              <a:ext uri="{FF2B5EF4-FFF2-40B4-BE49-F238E27FC236}">
                <a16:creationId xmlns:a16="http://schemas.microsoft.com/office/drawing/2014/main" id="{599BD150-B0A0-4B77-AB33-18F05A9925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163" y="2338388"/>
          <a:ext cx="86360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Формула" r:id="rId15" imgW="241195" imgH="203112" progId="Equation.3">
                  <p:embed/>
                </p:oleObj>
              </mc:Choice>
              <mc:Fallback>
                <p:oleObj name="Формула" r:id="rId15" imgW="241195" imgH="203112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338388"/>
                        <a:ext cx="863600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4" name="Object 50">
            <a:extLst>
              <a:ext uri="{FF2B5EF4-FFF2-40B4-BE49-F238E27FC236}">
                <a16:creationId xmlns:a16="http://schemas.microsoft.com/office/drawing/2014/main" id="{CDB4659A-C296-4849-921D-BDEC2AAA70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61113" y="2060575"/>
          <a:ext cx="5191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Формула" r:id="rId17" imgW="203112" imgH="393529" progId="Equation.3">
                  <p:embed/>
                </p:oleObj>
              </mc:Choice>
              <mc:Fallback>
                <p:oleObj name="Формула" r:id="rId17" imgW="203112" imgH="393529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113" y="2060575"/>
                        <a:ext cx="5191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5" name="Object 51">
            <a:extLst>
              <a:ext uri="{FF2B5EF4-FFF2-40B4-BE49-F238E27FC236}">
                <a16:creationId xmlns:a16="http://schemas.microsoft.com/office/drawing/2014/main" id="{F0D3D857-9427-4F63-B763-C6E6535639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02500" y="1989138"/>
          <a:ext cx="381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Формула" r:id="rId19" imgW="139639" imgH="393529" progId="Equation.3">
                  <p:embed/>
                </p:oleObj>
              </mc:Choice>
              <mc:Fallback>
                <p:oleObj name="Формула" r:id="rId19" imgW="139639" imgH="393529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0" y="1989138"/>
                        <a:ext cx="3810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6" name="Object 52">
            <a:extLst>
              <a:ext uri="{FF2B5EF4-FFF2-40B4-BE49-F238E27FC236}">
                <a16:creationId xmlns:a16="http://schemas.microsoft.com/office/drawing/2014/main" id="{1E949CE0-39AE-4A35-80B3-311A62084A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01013" y="2276475"/>
          <a:ext cx="3873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Формула" r:id="rId21" imgW="88707" imgH="164742" progId="Equation.3">
                  <p:embed/>
                </p:oleObj>
              </mc:Choice>
              <mc:Fallback>
                <p:oleObj name="Формула" r:id="rId21" imgW="88707" imgH="164742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2276475"/>
                        <a:ext cx="3873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7" name="Rectangle 54">
            <a:extLst>
              <a:ext uri="{FF2B5EF4-FFF2-40B4-BE49-F238E27FC236}">
                <a16:creationId xmlns:a16="http://schemas.microsoft.com/office/drawing/2014/main" id="{B6ECB6F5-6F1C-4409-AC4F-6A0AC60A0B7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/>
              <a:t>ОТВЕТ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178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Arbat-Bold</vt:lpstr>
      <vt:lpstr>Monotype Corsiva</vt:lpstr>
      <vt:lpstr>Verdana</vt:lpstr>
      <vt:lpstr>Wingdings</vt:lpstr>
      <vt:lpstr>Оформление по умолчанию</vt:lpstr>
      <vt:lpstr>Microsoft Equation 3.0</vt:lpstr>
      <vt:lpstr>Действия с обыкновенными дробями</vt:lpstr>
      <vt:lpstr>Презентация PowerPoint</vt:lpstr>
      <vt:lpstr>Ответ:</vt:lpstr>
      <vt:lpstr>Презентация PowerPoint</vt:lpstr>
      <vt:lpstr>Ответ:</vt:lpstr>
      <vt:lpstr>Презентация PowerPoint</vt:lpstr>
      <vt:lpstr>Ответ:</vt:lpstr>
      <vt:lpstr>Презентация PowerPoint</vt:lpstr>
      <vt:lpstr>ОТВЕТ</vt:lpstr>
      <vt:lpstr>Презентация PowerPoint</vt:lpstr>
      <vt:lpstr>7 + Я= СЕМЬЯ</vt:lpstr>
      <vt:lpstr>ТОРТ</vt:lpstr>
      <vt:lpstr>Презентация PowerPoint</vt:lpstr>
      <vt:lpstr>Презентация PowerPoint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Pavel A. Safronov</cp:lastModifiedBy>
  <cp:revision>31</cp:revision>
  <cp:lastPrinted>1601-01-01T00:00:00Z</cp:lastPrinted>
  <dcterms:created xsi:type="dcterms:W3CDTF">2008-03-28T04:54:36Z</dcterms:created>
  <dcterms:modified xsi:type="dcterms:W3CDTF">2018-10-31T03:16:47Z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