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63" r:id="rId2"/>
  </p:sldMasterIdLst>
  <p:sldIdLst>
    <p:sldId id="260" r:id="rId3"/>
    <p:sldId id="280" r:id="rId4"/>
    <p:sldId id="274" r:id="rId5"/>
    <p:sldId id="275" r:id="rId6"/>
    <p:sldId id="261" r:id="rId7"/>
    <p:sldId id="285" r:id="rId8"/>
    <p:sldId id="276" r:id="rId9"/>
    <p:sldId id="281" r:id="rId10"/>
    <p:sldId id="256" r:id="rId11"/>
    <p:sldId id="258" r:id="rId12"/>
    <p:sldId id="292" r:id="rId13"/>
    <p:sldId id="293" r:id="rId14"/>
    <p:sldId id="294" r:id="rId15"/>
    <p:sldId id="295" r:id="rId16"/>
    <p:sldId id="296" r:id="rId17"/>
    <p:sldId id="298" r:id="rId18"/>
    <p:sldId id="282" r:id="rId19"/>
    <p:sldId id="288" r:id="rId20"/>
    <p:sldId id="273" r:id="rId21"/>
    <p:sldId id="272" r:id="rId22"/>
    <p:sldId id="277" r:id="rId23"/>
    <p:sldId id="279" r:id="rId24"/>
    <p:sldId id="291" r:id="rId25"/>
    <p:sldId id="271" r:id="rId26"/>
    <p:sldId id="278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968"/>
    <a:srgbClr val="1D0B37"/>
    <a:srgbClr val="FF6915"/>
    <a:srgbClr val="3A0000"/>
    <a:srgbClr val="260000"/>
    <a:srgbClr val="FFFF66"/>
    <a:srgbClr val="E8E8E8"/>
    <a:srgbClr val="AC75D5"/>
    <a:srgbClr val="D3B5E9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2" autoAdjust="0"/>
    <p:restoredTop sz="99831" autoAdjust="0"/>
  </p:normalViewPr>
  <p:slideViewPr>
    <p:cSldViewPr>
      <p:cViewPr varScale="1">
        <p:scale>
          <a:sx n="132" d="100"/>
          <a:sy n="132" d="100"/>
        </p:scale>
        <p:origin x="-12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3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3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9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8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7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3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73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2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12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4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4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7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5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9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1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8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3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6663-462D-4A31-82C9-33A78EB3B9D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7680-CC78-4798-9FF4-7CCFAAEF96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99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5.gif"/><Relationship Id="rId5" Type="http://schemas.openxmlformats.org/officeDocument/2006/relationships/image" Target="../media/image31.png"/><Relationship Id="rId10" Type="http://schemas.openxmlformats.org/officeDocument/2006/relationships/image" Target="../media/image34.gif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28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22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8/8b/Vasnetsov_Bapt_Vladimir.jpg?uselang=ru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5094.userapi.com/u2605880/118100345/z_f0c79b0d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849938"/>
            <a:ext cx="7489825" cy="1008062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разработали: Ерёмин Юрий,</a:t>
            </a:r>
          </a:p>
          <a:p>
            <a:pPr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его помощница  Мартынова Екатерина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класс</a:t>
            </a:r>
          </a:p>
          <a:p>
            <a:endParaRPr lang="ru-RU" sz="2400" b="1" spc="50" dirty="0">
              <a:ln w="11430"/>
              <a:gradFill flip="none" rotWithShape="1">
                <a:gsLst>
                  <a:gs pos="0">
                    <a:schemeClr val="tx1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дет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3009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50070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Руководитель проекта</a:t>
            </a:r>
            <a:r>
              <a:rPr lang="en-US" dirty="0" smtClean="0"/>
              <a:t>: </a:t>
            </a:r>
            <a:r>
              <a:rPr lang="ru-RU" dirty="0" smtClean="0"/>
              <a:t>учитель информатики Пережогина О.А. </a:t>
            </a:r>
            <a:endParaRPr lang="ru-RU" dirty="0"/>
          </a:p>
        </p:txBody>
      </p:sp>
      <p:pic>
        <p:nvPicPr>
          <p:cNvPr id="8" name="Рисунок 7" descr="Рисунок 7Е668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7482">
            <a:off x="2079320" y="2490809"/>
            <a:ext cx="7064680" cy="2072469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111214" y="2384036"/>
            <a:ext cx="7000892" cy="8947928"/>
            <a:chOff x="2127508" y="2910756"/>
            <a:chExt cx="7000892" cy="8947928"/>
          </a:xfrm>
        </p:grpSpPr>
        <p:grpSp>
          <p:nvGrpSpPr>
            <p:cNvPr id="12" name="Группа 11"/>
            <p:cNvGrpSpPr/>
            <p:nvPr/>
          </p:nvGrpSpPr>
          <p:grpSpPr>
            <a:xfrm rot="20817482">
              <a:off x="2127508" y="2910756"/>
              <a:ext cx="7000892" cy="2286016"/>
              <a:chOff x="1071554" y="2285992"/>
              <a:chExt cx="7000892" cy="228601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071554" y="2285992"/>
                <a:ext cx="7000892" cy="228601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964777" y="3143248"/>
                <a:ext cx="1214446" cy="57150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4572000" y="2928934"/>
              <a:ext cx="2071702" cy="8929750"/>
              <a:chOff x="3536149" y="2143116"/>
              <a:chExt cx="2071702" cy="8929750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3536149" y="3429000"/>
                <a:ext cx="2071702" cy="7643866"/>
                <a:chOff x="3536149" y="3429000"/>
                <a:chExt cx="2071702" cy="7643866"/>
              </a:xfrm>
            </p:grpSpPr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3821901" y="3429000"/>
                  <a:ext cx="1500198" cy="7500990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Скругленный прямоугольник 25"/>
                <p:cNvSpPr/>
                <p:nvPr/>
              </p:nvSpPr>
              <p:spPr>
                <a:xfrm>
                  <a:off x="3714744" y="5500702"/>
                  <a:ext cx="1714512" cy="557216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3536149" y="6072206"/>
                  <a:ext cx="2071702" cy="500066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3607587" y="2143116"/>
                <a:ext cx="1928826" cy="1858182"/>
                <a:chOff x="3929058" y="2071678"/>
                <a:chExt cx="1928826" cy="1858182"/>
              </a:xfrm>
            </p:grpSpPr>
            <p:sp>
              <p:nvSpPr>
                <p:cNvPr id="16" name="Овал 15"/>
                <p:cNvSpPr/>
                <p:nvPr/>
              </p:nvSpPr>
              <p:spPr>
                <a:xfrm>
                  <a:off x="3929058" y="2071678"/>
                  <a:ext cx="1928826" cy="18573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" name="Прямая соединительная линия 17"/>
                <p:cNvCxnSpPr>
                  <a:stCxn id="16" idx="1"/>
                  <a:endCxn id="16" idx="3"/>
                </p:cNvCxnSpPr>
                <p:nvPr/>
              </p:nvCxnSpPr>
              <p:spPr>
                <a:xfrm rot="16200000" flipH="1">
                  <a:off x="3554842" y="3000372"/>
                  <a:ext cx="1313372" cy="1588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>
                  <a:stCxn id="16" idx="0"/>
                  <a:endCxn id="16" idx="4"/>
                </p:cNvCxnSpPr>
                <p:nvPr/>
              </p:nvCxnSpPr>
              <p:spPr>
                <a:xfrm rot="16200000" flipH="1">
                  <a:off x="3964777" y="3000372"/>
                  <a:ext cx="1857388" cy="1588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>
                  <a:stCxn id="16" idx="7"/>
                  <a:endCxn id="16" idx="5"/>
                </p:cNvCxnSpPr>
                <p:nvPr/>
              </p:nvCxnSpPr>
              <p:spPr>
                <a:xfrm rot="16200000" flipH="1">
                  <a:off x="4918728" y="3000372"/>
                  <a:ext cx="1313372" cy="1588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Группа 11"/>
          <p:cNvGrpSpPr/>
          <p:nvPr/>
        </p:nvGrpSpPr>
        <p:grpSpPr>
          <a:xfrm rot="20817482">
            <a:off x="2167874" y="2285992"/>
            <a:ext cx="7000892" cy="2286016"/>
            <a:chOff x="1071554" y="2285992"/>
            <a:chExt cx="7000892" cy="2286016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071554" y="2285992"/>
              <a:ext cx="7000892" cy="228601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964777" y="3143248"/>
              <a:ext cx="1214446" cy="57150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28"/>
          <p:cNvGrpSpPr/>
          <p:nvPr/>
        </p:nvGrpSpPr>
        <p:grpSpPr>
          <a:xfrm>
            <a:off x="4572000" y="2393125"/>
            <a:ext cx="2071702" cy="8929750"/>
            <a:chOff x="3536149" y="2143116"/>
            <a:chExt cx="2071702" cy="8929750"/>
          </a:xfrm>
        </p:grpSpPr>
        <p:grpSp>
          <p:nvGrpSpPr>
            <p:cNvPr id="62" name="Группа 27"/>
            <p:cNvGrpSpPr/>
            <p:nvPr/>
          </p:nvGrpSpPr>
          <p:grpSpPr>
            <a:xfrm>
              <a:off x="3536149" y="3429000"/>
              <a:ext cx="2071702" cy="7643866"/>
              <a:chOff x="3536149" y="3429000"/>
              <a:chExt cx="2071702" cy="7643866"/>
            </a:xfrm>
          </p:grpSpPr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3821901" y="3429000"/>
                <a:ext cx="1500198" cy="750099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3714744" y="5500702"/>
                <a:ext cx="1714512" cy="5572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3536149" y="6072206"/>
                <a:ext cx="2071702" cy="5000660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3" name="Группа 23"/>
            <p:cNvGrpSpPr/>
            <p:nvPr/>
          </p:nvGrpSpPr>
          <p:grpSpPr>
            <a:xfrm>
              <a:off x="3607587" y="2143116"/>
              <a:ext cx="1928826" cy="1858182"/>
              <a:chOff x="3929058" y="2071678"/>
              <a:chExt cx="1928826" cy="1858182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3929058" y="2071678"/>
                <a:ext cx="1928826" cy="185738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5" name="Прямая соединительная линия 64"/>
              <p:cNvCxnSpPr>
                <a:stCxn id="64" idx="1"/>
                <a:endCxn id="64" idx="3"/>
              </p:cNvCxnSpPr>
              <p:nvPr/>
            </p:nvCxnSpPr>
            <p:spPr>
              <a:xfrm rot="16200000" flipH="1">
                <a:off x="3554842" y="3000372"/>
                <a:ext cx="1313372" cy="158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>
                <a:stCxn id="64" idx="0"/>
                <a:endCxn id="64" idx="4"/>
              </p:cNvCxnSpPr>
              <p:nvPr/>
            </p:nvCxnSpPr>
            <p:spPr>
              <a:xfrm rot="16200000" flipH="1">
                <a:off x="3964777" y="3000372"/>
                <a:ext cx="1857388" cy="158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>
                <a:stCxn id="64" idx="7"/>
                <a:endCxn id="64" idx="5"/>
              </p:cNvCxnSpPr>
              <p:nvPr/>
            </p:nvCxnSpPr>
            <p:spPr>
              <a:xfrm rot="16200000" flipH="1">
                <a:off x="4918728" y="3000372"/>
                <a:ext cx="1313372" cy="158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rightmoon.narod.ru/3/Moon/0004050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58" name="Равнобедренный треугольник 57"/>
          <p:cNvSpPr/>
          <p:nvPr/>
        </p:nvSpPr>
        <p:spPr>
          <a:xfrm rot="5400000">
            <a:off x="6486838" y="3004647"/>
            <a:ext cx="876681" cy="848706"/>
          </a:xfrm>
          <a:prstGeom prst="triangl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0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500343" y="-1643098"/>
            <a:ext cx="929177" cy="14733898"/>
            <a:chOff x="6500343" y="-1643098"/>
            <a:chExt cx="929177" cy="14733898"/>
          </a:xfrm>
        </p:grpSpPr>
        <p:sp>
          <p:nvSpPr>
            <p:cNvPr id="59" name="Полилиния 58"/>
            <p:cNvSpPr/>
            <p:nvPr/>
          </p:nvSpPr>
          <p:spPr>
            <a:xfrm rot="5400000">
              <a:off x="3250397" y="1607331"/>
              <a:ext cx="7429552" cy="928694"/>
            </a:xfrm>
            <a:custGeom>
              <a:avLst/>
              <a:gdLst>
                <a:gd name="connsiteX0" fmla="*/ 0 w 7429552"/>
                <a:gd name="connsiteY0" fmla="*/ 928694 h 928694"/>
                <a:gd name="connsiteX1" fmla="*/ 0 w 7429552"/>
                <a:gd name="connsiteY1" fmla="*/ 0 h 928694"/>
                <a:gd name="connsiteX2" fmla="*/ 7429552 w 7429552"/>
                <a:gd name="connsiteY2" fmla="*/ 0 h 928694"/>
                <a:gd name="connsiteX3" fmla="*/ 7429552 w 7429552"/>
                <a:gd name="connsiteY3" fmla="*/ 928694 h 928694"/>
                <a:gd name="connsiteX4" fmla="*/ 5239925 w 7429552"/>
                <a:gd name="connsiteY4" fmla="*/ 928694 h 928694"/>
                <a:gd name="connsiteX5" fmla="*/ 5059905 w 7429552"/>
                <a:gd name="connsiteY5" fmla="*/ 352630 h 928694"/>
                <a:gd name="connsiteX6" fmla="*/ 4879885 w 7429552"/>
                <a:gd name="connsiteY6" fmla="*/ 928694 h 928694"/>
                <a:gd name="connsiteX7" fmla="*/ 0 w 7429552"/>
                <a:gd name="connsiteY7" fmla="*/ 928694 h 92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52" h="928694">
                  <a:moveTo>
                    <a:pt x="0" y="928694"/>
                  </a:moveTo>
                  <a:lnTo>
                    <a:pt x="0" y="0"/>
                  </a:lnTo>
                  <a:lnTo>
                    <a:pt x="7429552" y="0"/>
                  </a:lnTo>
                  <a:lnTo>
                    <a:pt x="7429552" y="928694"/>
                  </a:lnTo>
                  <a:lnTo>
                    <a:pt x="5239925" y="928694"/>
                  </a:lnTo>
                  <a:lnTo>
                    <a:pt x="5059905" y="352630"/>
                  </a:lnTo>
                  <a:lnTo>
                    <a:pt x="4879885" y="928694"/>
                  </a:lnTo>
                  <a:lnTo>
                    <a:pt x="0" y="928694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74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 rot="5400000">
              <a:off x="3249914" y="8911677"/>
              <a:ext cx="7429552" cy="928694"/>
            </a:xfrm>
            <a:custGeom>
              <a:avLst/>
              <a:gdLst>
                <a:gd name="connsiteX0" fmla="*/ 0 w 7429552"/>
                <a:gd name="connsiteY0" fmla="*/ 928694 h 928694"/>
                <a:gd name="connsiteX1" fmla="*/ 0 w 7429552"/>
                <a:gd name="connsiteY1" fmla="*/ 0 h 928694"/>
                <a:gd name="connsiteX2" fmla="*/ 7429552 w 7429552"/>
                <a:gd name="connsiteY2" fmla="*/ 0 h 928694"/>
                <a:gd name="connsiteX3" fmla="*/ 7429552 w 7429552"/>
                <a:gd name="connsiteY3" fmla="*/ 928694 h 928694"/>
                <a:gd name="connsiteX4" fmla="*/ 5239925 w 7429552"/>
                <a:gd name="connsiteY4" fmla="*/ 928694 h 928694"/>
                <a:gd name="connsiteX5" fmla="*/ 5059905 w 7429552"/>
                <a:gd name="connsiteY5" fmla="*/ 352630 h 928694"/>
                <a:gd name="connsiteX6" fmla="*/ 4879885 w 7429552"/>
                <a:gd name="connsiteY6" fmla="*/ 928694 h 928694"/>
                <a:gd name="connsiteX7" fmla="*/ 0 w 7429552"/>
                <a:gd name="connsiteY7" fmla="*/ 928694 h 92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52" h="928694">
                  <a:moveTo>
                    <a:pt x="0" y="928694"/>
                  </a:moveTo>
                  <a:lnTo>
                    <a:pt x="0" y="0"/>
                  </a:lnTo>
                  <a:lnTo>
                    <a:pt x="7429552" y="0"/>
                  </a:lnTo>
                  <a:lnTo>
                    <a:pt x="7429552" y="928694"/>
                  </a:lnTo>
                  <a:lnTo>
                    <a:pt x="5239925" y="928694"/>
                  </a:lnTo>
                  <a:lnTo>
                    <a:pt x="5059905" y="352630"/>
                  </a:lnTo>
                  <a:lnTo>
                    <a:pt x="4879885" y="928694"/>
                  </a:lnTo>
                  <a:lnTo>
                    <a:pt x="0" y="928694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74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28728" y="-1643098"/>
            <a:ext cx="928694" cy="635798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60000"/>
                  <a:lumOff val="40000"/>
                </a:schemeClr>
              </a:gs>
              <a:gs pos="7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857288" y="4572008"/>
            <a:ext cx="11501486" cy="321471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95736" y="3212976"/>
            <a:ext cx="928694" cy="160911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0" y="2069968"/>
            <a:ext cx="3683394" cy="3134487"/>
            <a:chOff x="0" y="2069968"/>
            <a:chExt cx="3683394" cy="3134487"/>
          </a:xfrm>
        </p:grpSpPr>
        <p:grpSp>
          <p:nvGrpSpPr>
            <p:cNvPr id="11" name="Группа 33"/>
            <p:cNvGrpSpPr/>
            <p:nvPr/>
          </p:nvGrpSpPr>
          <p:grpSpPr>
            <a:xfrm>
              <a:off x="71438" y="3784480"/>
              <a:ext cx="801152" cy="1419975"/>
              <a:chOff x="3857620" y="3499699"/>
              <a:chExt cx="801152" cy="141997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8" name="Скругленный прямоугольник 27"/>
              <p:cNvSpPr/>
              <p:nvPr/>
            </p:nvSpPr>
            <p:spPr>
              <a:xfrm rot="19933776">
                <a:off x="4311106" y="3499699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 rot="1315431">
                <a:off x="3857620" y="3500438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71438" y="2641472"/>
              <a:ext cx="714380" cy="1571636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8"/>
            <p:cNvGrpSpPr/>
            <p:nvPr/>
          </p:nvGrpSpPr>
          <p:grpSpPr>
            <a:xfrm>
              <a:off x="611560" y="2852936"/>
              <a:ext cx="3071834" cy="857256"/>
              <a:chOff x="2285984" y="3143248"/>
              <a:chExt cx="3071834" cy="85725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285984" y="3500438"/>
                <a:ext cx="2500330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286248" y="3357562"/>
                <a:ext cx="500066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 rot="5400000">
                <a:off x="4964909" y="3178967"/>
                <a:ext cx="214314" cy="571504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2285984" y="3714752"/>
                <a:ext cx="214314" cy="28575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>
                <a:off x="2285984" y="3143248"/>
                <a:ext cx="500066" cy="357190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0" y="2069968"/>
              <a:ext cx="1154888" cy="914400"/>
              <a:chOff x="-428660" y="1928802"/>
              <a:chExt cx="1154888" cy="914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-428660" y="1928802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0553430">
                <a:off x="11848" y="2311129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71406" y="2071678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42844" y="2143116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30"/>
            <p:cNvGrpSpPr/>
            <p:nvPr/>
          </p:nvGrpSpPr>
          <p:grpSpPr>
            <a:xfrm>
              <a:off x="142887" y="2998660"/>
              <a:ext cx="857258" cy="714380"/>
              <a:chOff x="5357818" y="642918"/>
              <a:chExt cx="1000132" cy="12858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9" name="Прямоугольник 18"/>
              <p:cNvSpPr/>
              <p:nvPr/>
            </p:nvSpPr>
            <p:spPr>
              <a:xfrm rot="5400000">
                <a:off x="5107785" y="1178703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500694" y="1643050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H="1">
                <a:off x="5357818" y="1500174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 flipH="1">
                <a:off x="5357818" y="642918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5072066" y="8072470"/>
            <a:ext cx="3656680" cy="1643098"/>
            <a:chOff x="3571868" y="6858000"/>
            <a:chExt cx="3656680" cy="1643098"/>
          </a:xfrm>
        </p:grpSpPr>
        <p:sp>
          <p:nvSpPr>
            <p:cNvPr id="33" name="Прямоугольник 32"/>
            <p:cNvSpPr/>
            <p:nvPr/>
          </p:nvSpPr>
          <p:spPr>
            <a:xfrm rot="20886193">
              <a:off x="5728350" y="7009563"/>
              <a:ext cx="1500198" cy="2857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1867285">
              <a:off x="5609456" y="7582342"/>
              <a:ext cx="1500198" cy="2857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572000" y="7072338"/>
              <a:ext cx="1500198" cy="5000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9"/>
            <p:cNvGrpSpPr/>
            <p:nvPr/>
          </p:nvGrpSpPr>
          <p:grpSpPr>
            <a:xfrm flipH="1">
              <a:off x="3571868" y="6858000"/>
              <a:ext cx="1285884" cy="914400"/>
              <a:chOff x="-428660" y="1928802"/>
              <a:chExt cx="1154888" cy="9144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-428660" y="1928802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Дуга 37"/>
              <p:cNvSpPr/>
              <p:nvPr/>
            </p:nvSpPr>
            <p:spPr>
              <a:xfrm rot="10553430">
                <a:off x="11848" y="2311129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1406" y="2071678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142844" y="2143116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5357818" y="7143776"/>
              <a:ext cx="571504" cy="1357322"/>
              <a:chOff x="4786314" y="3500438"/>
              <a:chExt cx="571504" cy="1357322"/>
            </a:xfrm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4857752" y="3929066"/>
                <a:ext cx="357190" cy="9286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4786314" y="3500438"/>
                <a:ext cx="571504" cy="57150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4-конечная звезда 43"/>
              <p:cNvSpPr/>
              <p:nvPr/>
            </p:nvSpPr>
            <p:spPr>
              <a:xfrm>
                <a:off x="4786314" y="3571876"/>
                <a:ext cx="571504" cy="428628"/>
              </a:xfrm>
              <a:prstGeom prst="star4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Скругленный прямоугольник 48"/>
          <p:cNvSpPr/>
          <p:nvPr/>
        </p:nvSpPr>
        <p:spPr>
          <a:xfrm>
            <a:off x="7786710" y="-2286040"/>
            <a:ext cx="357190" cy="18573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 rot="2948244">
            <a:off x="1069199" y="-1900566"/>
            <a:ext cx="357190" cy="18573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71934" y="-2357478"/>
            <a:ext cx="357190" cy="17145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652120" y="-2331640"/>
            <a:ext cx="357190" cy="17145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0" name="Picture 6" descr="http://s01.yapfiles.ru/files/554289/kattekrab_Clouds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956" y="1995906"/>
            <a:ext cx="1706527" cy="12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01.yapfiles.ru/files/554289/kattekrab_Clouds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429000"/>
            <a:ext cx="1706527" cy="12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01.yapfiles.ru/files/554289/kattekrab_Clouds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714" y="924561"/>
            <a:ext cx="1706527" cy="12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Цилиндр 52"/>
          <p:cNvSpPr/>
          <p:nvPr/>
        </p:nvSpPr>
        <p:spPr>
          <a:xfrm>
            <a:off x="1285852" y="4929198"/>
            <a:ext cx="1357322" cy="2571768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 descr="Рисунок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85852" y="3643314"/>
            <a:ext cx="1367139" cy="1555088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4.07407E-6 L -0.08628 4.07407E-6 L 0.00018 4.07407E-6 Z " pathEditMode="relative" ptsTypes="A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0" grpId="0" animBg="1"/>
      <p:bldP spid="49" grpId="0" animBg="1"/>
      <p:bldP spid="49" grpId="1" animBg="1"/>
      <p:bldP spid="51" grpId="0" animBg="1"/>
      <p:bldP spid="51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://brightmoon.narod.ru/3/Moon/0004050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68" y="-357214"/>
            <a:ext cx="11144328" cy="7215214"/>
          </a:xfrm>
          <a:prstGeom prst="rect">
            <a:avLst/>
          </a:prstGeom>
          <a:noFill/>
        </p:spPr>
      </p:pic>
      <p:grpSp>
        <p:nvGrpSpPr>
          <p:cNvPr id="53" name="Группа 52"/>
          <p:cNvGrpSpPr/>
          <p:nvPr/>
        </p:nvGrpSpPr>
        <p:grpSpPr>
          <a:xfrm>
            <a:off x="3644739" y="-3451612"/>
            <a:ext cx="5344450" cy="13495412"/>
            <a:chOff x="3644739" y="-3451612"/>
            <a:chExt cx="5344450" cy="13495412"/>
          </a:xfrm>
        </p:grpSpPr>
        <p:sp>
          <p:nvSpPr>
            <p:cNvPr id="51" name="Месяц 50"/>
            <p:cNvSpPr/>
            <p:nvPr/>
          </p:nvSpPr>
          <p:spPr>
            <a:xfrm rot="9734393">
              <a:off x="6211498" y="-3451612"/>
              <a:ext cx="2777691" cy="7000924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Месяц 51"/>
            <p:cNvSpPr/>
            <p:nvPr/>
          </p:nvSpPr>
          <p:spPr>
            <a:xfrm rot="11865607" flipH="1">
              <a:off x="3644739" y="3042876"/>
              <a:ext cx="2777691" cy="7000924"/>
            </a:xfrm>
            <a:prstGeom prst="mo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Двойная волна 48"/>
          <p:cNvSpPr/>
          <p:nvPr/>
        </p:nvSpPr>
        <p:spPr>
          <a:xfrm>
            <a:off x="1142976" y="4679141"/>
            <a:ext cx="10572824" cy="4357718"/>
          </a:xfrm>
          <a:prstGeom prst="doubleWave">
            <a:avLst/>
          </a:prstGeom>
          <a:blipFill>
            <a:blip r:embed="rId4">
              <a:duotone>
                <a:prstClr val="black"/>
                <a:schemeClr val="tx2">
                  <a:lumMod val="60000"/>
                  <a:lumOff val="4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-1143040" y="3000372"/>
            <a:ext cx="10124227" cy="5450951"/>
          </a:xfrm>
          <a:custGeom>
            <a:avLst/>
            <a:gdLst>
              <a:gd name="connsiteX0" fmla="*/ 9634018 w 9817920"/>
              <a:gd name="connsiteY0" fmla="*/ 363 h 5450951"/>
              <a:gd name="connsiteX1" fmla="*/ 9693008 w 9817920"/>
              <a:gd name="connsiteY1" fmla="*/ 30705 h 5450951"/>
              <a:gd name="connsiteX2" fmla="*/ 9810262 w 9817920"/>
              <a:gd name="connsiteY2" fmla="*/ 240139 h 5450951"/>
              <a:gd name="connsiteX3" fmla="*/ 9787216 w 9817920"/>
              <a:gd name="connsiteY3" fmla="*/ 321814 h 5450951"/>
              <a:gd name="connsiteX4" fmla="*/ 6928253 w 9817920"/>
              <a:gd name="connsiteY4" fmla="*/ 1922432 h 5450951"/>
              <a:gd name="connsiteX5" fmla="*/ 3269048 w 9817920"/>
              <a:gd name="connsiteY5" fmla="*/ 5450951 h 5450951"/>
              <a:gd name="connsiteX6" fmla="*/ 3269048 w 9817920"/>
              <a:gd name="connsiteY6" fmla="*/ 4840118 h 5450951"/>
              <a:gd name="connsiteX7" fmla="*/ 0 w 9817920"/>
              <a:gd name="connsiteY7" fmla="*/ 4840118 h 5450951"/>
              <a:gd name="connsiteX8" fmla="*/ 0 w 9817920"/>
              <a:gd name="connsiteY8" fmla="*/ 1553969 h 5450951"/>
              <a:gd name="connsiteX9" fmla="*/ 3269048 w 9817920"/>
              <a:gd name="connsiteY9" fmla="*/ 1553969 h 5450951"/>
              <a:gd name="connsiteX10" fmla="*/ 3269048 w 9817920"/>
              <a:gd name="connsiteY10" fmla="*/ 1562520 h 5450951"/>
              <a:gd name="connsiteX11" fmla="*/ 6834100 w 9817920"/>
              <a:gd name="connsiteY11" fmla="*/ 1562519 h 5450951"/>
              <a:gd name="connsiteX12" fmla="*/ 9611333 w 9817920"/>
              <a:gd name="connsiteY12" fmla="*/ 7659 h 5450951"/>
              <a:gd name="connsiteX13" fmla="*/ 9634018 w 9817920"/>
              <a:gd name="connsiteY13" fmla="*/ 363 h 54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17920" h="5450951">
                <a:moveTo>
                  <a:pt x="9634018" y="363"/>
                </a:moveTo>
                <a:cubicBezTo>
                  <a:pt x="9657261" y="-2211"/>
                  <a:pt x="9680865" y="9015"/>
                  <a:pt x="9693008" y="30705"/>
                </a:cubicBezTo>
                <a:lnTo>
                  <a:pt x="9810262" y="240139"/>
                </a:lnTo>
                <a:cubicBezTo>
                  <a:pt x="9826452" y="269058"/>
                  <a:pt x="9816134" y="305624"/>
                  <a:pt x="9787216" y="321814"/>
                </a:cubicBezTo>
                <a:lnTo>
                  <a:pt x="6928253" y="1922432"/>
                </a:lnTo>
                <a:lnTo>
                  <a:pt x="3269048" y="5450951"/>
                </a:lnTo>
                <a:lnTo>
                  <a:pt x="3269048" y="4840118"/>
                </a:lnTo>
                <a:lnTo>
                  <a:pt x="0" y="4840118"/>
                </a:lnTo>
                <a:lnTo>
                  <a:pt x="0" y="1553969"/>
                </a:lnTo>
                <a:lnTo>
                  <a:pt x="3269048" y="1553969"/>
                </a:lnTo>
                <a:lnTo>
                  <a:pt x="3269048" y="1562520"/>
                </a:lnTo>
                <a:lnTo>
                  <a:pt x="6834100" y="1562519"/>
                </a:lnTo>
                <a:lnTo>
                  <a:pt x="9611333" y="7659"/>
                </a:lnTo>
                <a:cubicBezTo>
                  <a:pt x="9618563" y="3611"/>
                  <a:pt x="9626270" y="1220"/>
                  <a:pt x="9634018" y="363"/>
                </a:cubicBez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95736" y="3212977"/>
            <a:ext cx="93610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3"/>
          <p:cNvGrpSpPr/>
          <p:nvPr/>
        </p:nvGrpSpPr>
        <p:grpSpPr>
          <a:xfrm>
            <a:off x="0" y="2069968"/>
            <a:ext cx="3683394" cy="3134487"/>
            <a:chOff x="0" y="2069968"/>
            <a:chExt cx="3683394" cy="3134487"/>
          </a:xfrm>
        </p:grpSpPr>
        <p:grpSp>
          <p:nvGrpSpPr>
            <p:cNvPr id="6" name="Группа 33"/>
            <p:cNvGrpSpPr/>
            <p:nvPr/>
          </p:nvGrpSpPr>
          <p:grpSpPr>
            <a:xfrm>
              <a:off x="71438" y="3784480"/>
              <a:ext cx="801152" cy="1419975"/>
              <a:chOff x="3857620" y="3499699"/>
              <a:chExt cx="801152" cy="141997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8" name="Скругленный прямоугольник 27"/>
              <p:cNvSpPr/>
              <p:nvPr/>
            </p:nvSpPr>
            <p:spPr>
              <a:xfrm rot="19933776">
                <a:off x="4311106" y="3499699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 rot="1315431">
                <a:off x="3857620" y="3500438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71438" y="2641472"/>
              <a:ext cx="714380" cy="1571636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8"/>
            <p:cNvGrpSpPr/>
            <p:nvPr/>
          </p:nvGrpSpPr>
          <p:grpSpPr>
            <a:xfrm>
              <a:off x="611560" y="2852936"/>
              <a:ext cx="3071834" cy="857256"/>
              <a:chOff x="2285984" y="3143248"/>
              <a:chExt cx="3071834" cy="85725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285984" y="3500438"/>
                <a:ext cx="2500330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286248" y="3357562"/>
                <a:ext cx="500066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 rot="5400000">
                <a:off x="4964909" y="3178967"/>
                <a:ext cx="214314" cy="571504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2285984" y="3714752"/>
                <a:ext cx="214314" cy="28575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>
                <a:off x="2285984" y="3143248"/>
                <a:ext cx="500066" cy="357190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0" y="2069968"/>
              <a:ext cx="1154888" cy="914400"/>
              <a:chOff x="-428660" y="1928802"/>
              <a:chExt cx="1154888" cy="914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-428660" y="1928802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10553430">
                <a:off x="11848" y="2311129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71406" y="2071678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42844" y="2143116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30"/>
            <p:cNvGrpSpPr/>
            <p:nvPr/>
          </p:nvGrpSpPr>
          <p:grpSpPr>
            <a:xfrm>
              <a:off x="142887" y="2998660"/>
              <a:ext cx="857258" cy="714380"/>
              <a:chOff x="5357818" y="642918"/>
              <a:chExt cx="1000132" cy="12858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9" name="Прямоугольник 18"/>
              <p:cNvSpPr/>
              <p:nvPr/>
            </p:nvSpPr>
            <p:spPr>
              <a:xfrm rot="5400000">
                <a:off x="5107785" y="1178703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500694" y="1643050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H="1">
                <a:off x="5357818" y="1500174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 flipH="1">
                <a:off x="5357818" y="642918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 flipH="1">
            <a:off x="-2857552" y="2071678"/>
            <a:ext cx="3768926" cy="3134487"/>
            <a:chOff x="0" y="2069968"/>
            <a:chExt cx="3683394" cy="3134487"/>
          </a:xfrm>
        </p:grpSpPr>
        <p:grpSp>
          <p:nvGrpSpPr>
            <p:cNvPr id="56" name="Группа 33"/>
            <p:cNvGrpSpPr/>
            <p:nvPr/>
          </p:nvGrpSpPr>
          <p:grpSpPr>
            <a:xfrm>
              <a:off x="71438" y="3784480"/>
              <a:ext cx="801152" cy="1419975"/>
              <a:chOff x="3857620" y="3499699"/>
              <a:chExt cx="801152" cy="141997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4" name="Скругленный прямоугольник 73"/>
              <p:cNvSpPr/>
              <p:nvPr/>
            </p:nvSpPr>
            <p:spPr>
              <a:xfrm rot="19933776">
                <a:off x="4311106" y="3499699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 rot="1315431">
                <a:off x="3857620" y="3500438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7" name="Скругленный прямоугольник 56"/>
            <p:cNvSpPr/>
            <p:nvPr/>
          </p:nvSpPr>
          <p:spPr>
            <a:xfrm>
              <a:off x="71438" y="2641472"/>
              <a:ext cx="714380" cy="1571636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18"/>
            <p:cNvGrpSpPr/>
            <p:nvPr/>
          </p:nvGrpSpPr>
          <p:grpSpPr>
            <a:xfrm>
              <a:off x="611560" y="2852936"/>
              <a:ext cx="3071834" cy="857256"/>
              <a:chOff x="2285984" y="3143248"/>
              <a:chExt cx="3071834" cy="85725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2285984" y="3500438"/>
                <a:ext cx="2500330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286248" y="3357562"/>
                <a:ext cx="500066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 rot="5400000">
                <a:off x="4964909" y="3178967"/>
                <a:ext cx="214314" cy="571504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2285984" y="3714752"/>
                <a:ext cx="214314" cy="28575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ый треугольник 72"/>
              <p:cNvSpPr/>
              <p:nvPr/>
            </p:nvSpPr>
            <p:spPr>
              <a:xfrm>
                <a:off x="2285984" y="3143248"/>
                <a:ext cx="500066" cy="357190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9" name="Группа 30"/>
            <p:cNvGrpSpPr/>
            <p:nvPr/>
          </p:nvGrpSpPr>
          <p:grpSpPr>
            <a:xfrm>
              <a:off x="0" y="2069968"/>
              <a:ext cx="1154888" cy="914400"/>
              <a:chOff x="-428660" y="1928802"/>
              <a:chExt cx="1154888" cy="914400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-428660" y="1928802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Дуга 65"/>
              <p:cNvSpPr/>
              <p:nvPr/>
            </p:nvSpPr>
            <p:spPr>
              <a:xfrm rot="10553430">
                <a:off x="11848" y="2311129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71406" y="2071678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142844" y="2143116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30"/>
            <p:cNvGrpSpPr/>
            <p:nvPr/>
          </p:nvGrpSpPr>
          <p:grpSpPr>
            <a:xfrm>
              <a:off x="142887" y="2998660"/>
              <a:ext cx="857258" cy="714380"/>
              <a:chOff x="5357818" y="642918"/>
              <a:chExt cx="1000132" cy="12858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1" name="Прямоугольник 60"/>
              <p:cNvSpPr/>
              <p:nvPr/>
            </p:nvSpPr>
            <p:spPr>
              <a:xfrm rot="5400000">
                <a:off x="5107785" y="1178703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5500694" y="1643050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 flipH="1">
                <a:off x="5357818" y="1500174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 flipH="1">
                <a:off x="5357818" y="642918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8" name="Пятно 2 77"/>
          <p:cNvSpPr/>
          <p:nvPr/>
        </p:nvSpPr>
        <p:spPr>
          <a:xfrm>
            <a:off x="3563888" y="2060848"/>
            <a:ext cx="3600400" cy="29523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магнитный диск 75"/>
          <p:cNvSpPr/>
          <p:nvPr/>
        </p:nvSpPr>
        <p:spPr>
          <a:xfrm>
            <a:off x="4427984" y="2708920"/>
            <a:ext cx="1296144" cy="2160240"/>
          </a:xfrm>
          <a:prstGeom prst="flowChartMagneticDisk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порох</a:t>
            </a:r>
            <a:endParaRPr lang="ru-RU" dirty="0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2604 7.40741E-7 L -1.38889E-6 7.40741E-7 Z " pathEditMode="relative" ptsTypes="A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78" grpId="0" animBg="1"/>
      <p:bldP spid="78" grpId="1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http://brightmoon.narod.ru/3/Moon/0004050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43106" y="-178607"/>
            <a:ext cx="11144328" cy="7215214"/>
          </a:xfrm>
          <a:prstGeom prst="rect">
            <a:avLst/>
          </a:prstGeom>
          <a:noFill/>
        </p:spPr>
      </p:pic>
      <p:sp>
        <p:nvSpPr>
          <p:cNvPr id="90" name="Овал 89"/>
          <p:cNvSpPr/>
          <p:nvPr/>
        </p:nvSpPr>
        <p:spPr>
          <a:xfrm>
            <a:off x="2220870" y="3337495"/>
            <a:ext cx="928694" cy="160911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-1643098"/>
            <a:ext cx="928694" cy="635798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857288" y="4643446"/>
            <a:ext cx="11501486" cy="300039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олилиния 196"/>
          <p:cNvSpPr/>
          <p:nvPr/>
        </p:nvSpPr>
        <p:spPr>
          <a:xfrm>
            <a:off x="2214546" y="4643446"/>
            <a:ext cx="3079377" cy="1850360"/>
          </a:xfrm>
          <a:custGeom>
            <a:avLst/>
            <a:gdLst>
              <a:gd name="connsiteX0" fmla="*/ 1815353 w 3079377"/>
              <a:gd name="connsiteY0" fmla="*/ 84890 h 1850360"/>
              <a:gd name="connsiteX1" fmla="*/ 1680883 w 3079377"/>
              <a:gd name="connsiteY1" fmla="*/ 44548 h 1850360"/>
              <a:gd name="connsiteX2" fmla="*/ 1640541 w 3079377"/>
              <a:gd name="connsiteY2" fmla="*/ 31101 h 1850360"/>
              <a:gd name="connsiteX3" fmla="*/ 1237130 w 3079377"/>
              <a:gd name="connsiteY3" fmla="*/ 44548 h 1850360"/>
              <a:gd name="connsiteX4" fmla="*/ 1143000 w 3079377"/>
              <a:gd name="connsiteY4" fmla="*/ 152125 h 1850360"/>
              <a:gd name="connsiteX5" fmla="*/ 1089212 w 3079377"/>
              <a:gd name="connsiteY5" fmla="*/ 192466 h 1850360"/>
              <a:gd name="connsiteX6" fmla="*/ 1048871 w 3079377"/>
              <a:gd name="connsiteY6" fmla="*/ 300043 h 1850360"/>
              <a:gd name="connsiteX7" fmla="*/ 1035424 w 3079377"/>
              <a:gd name="connsiteY7" fmla="*/ 340384 h 1850360"/>
              <a:gd name="connsiteX8" fmla="*/ 968188 w 3079377"/>
              <a:gd name="connsiteY8" fmla="*/ 353831 h 1850360"/>
              <a:gd name="connsiteX9" fmla="*/ 887506 w 3079377"/>
              <a:gd name="connsiteY9" fmla="*/ 394172 h 1850360"/>
              <a:gd name="connsiteX10" fmla="*/ 847165 w 3079377"/>
              <a:gd name="connsiteY10" fmla="*/ 407619 h 1850360"/>
              <a:gd name="connsiteX11" fmla="*/ 753036 w 3079377"/>
              <a:gd name="connsiteY11" fmla="*/ 394172 h 1850360"/>
              <a:gd name="connsiteX12" fmla="*/ 672353 w 3079377"/>
              <a:gd name="connsiteY12" fmla="*/ 367278 h 1850360"/>
              <a:gd name="connsiteX13" fmla="*/ 632012 w 3079377"/>
              <a:gd name="connsiteY13" fmla="*/ 353831 h 1850360"/>
              <a:gd name="connsiteX14" fmla="*/ 591671 w 3079377"/>
              <a:gd name="connsiteY14" fmla="*/ 326937 h 1850360"/>
              <a:gd name="connsiteX15" fmla="*/ 457200 w 3079377"/>
              <a:gd name="connsiteY15" fmla="*/ 300043 h 1850360"/>
              <a:gd name="connsiteX16" fmla="*/ 188259 w 3079377"/>
              <a:gd name="connsiteY16" fmla="*/ 313490 h 1850360"/>
              <a:gd name="connsiteX17" fmla="*/ 147918 w 3079377"/>
              <a:gd name="connsiteY17" fmla="*/ 340384 h 1850360"/>
              <a:gd name="connsiteX18" fmla="*/ 107577 w 3079377"/>
              <a:gd name="connsiteY18" fmla="*/ 394172 h 1850360"/>
              <a:gd name="connsiteX19" fmla="*/ 53788 w 3079377"/>
              <a:gd name="connsiteY19" fmla="*/ 488301 h 1850360"/>
              <a:gd name="connsiteX20" fmla="*/ 13447 w 3079377"/>
              <a:gd name="connsiteY20" fmla="*/ 636219 h 1850360"/>
              <a:gd name="connsiteX21" fmla="*/ 0 w 3079377"/>
              <a:gd name="connsiteY21" fmla="*/ 676560 h 1850360"/>
              <a:gd name="connsiteX22" fmla="*/ 13447 w 3079377"/>
              <a:gd name="connsiteY22" fmla="*/ 864819 h 1850360"/>
              <a:gd name="connsiteX23" fmla="*/ 26894 w 3079377"/>
              <a:gd name="connsiteY23" fmla="*/ 945501 h 1850360"/>
              <a:gd name="connsiteX24" fmla="*/ 67236 w 3079377"/>
              <a:gd name="connsiteY24" fmla="*/ 1160654 h 1850360"/>
              <a:gd name="connsiteX25" fmla="*/ 80683 w 3079377"/>
              <a:gd name="connsiteY25" fmla="*/ 1268231 h 1850360"/>
              <a:gd name="connsiteX26" fmla="*/ 94130 w 3079377"/>
              <a:gd name="connsiteY26" fmla="*/ 1416148 h 1850360"/>
              <a:gd name="connsiteX27" fmla="*/ 121024 w 3079377"/>
              <a:gd name="connsiteY27" fmla="*/ 1496831 h 1850360"/>
              <a:gd name="connsiteX28" fmla="*/ 228600 w 3079377"/>
              <a:gd name="connsiteY28" fmla="*/ 1564066 h 1850360"/>
              <a:gd name="connsiteX29" fmla="*/ 268941 w 3079377"/>
              <a:gd name="connsiteY29" fmla="*/ 1590960 h 1850360"/>
              <a:gd name="connsiteX30" fmla="*/ 322730 w 3079377"/>
              <a:gd name="connsiteY30" fmla="*/ 1604407 h 1850360"/>
              <a:gd name="connsiteX31" fmla="*/ 363071 w 3079377"/>
              <a:gd name="connsiteY31" fmla="*/ 1631301 h 1850360"/>
              <a:gd name="connsiteX32" fmla="*/ 416859 w 3079377"/>
              <a:gd name="connsiteY32" fmla="*/ 1644748 h 1850360"/>
              <a:gd name="connsiteX33" fmla="*/ 457200 w 3079377"/>
              <a:gd name="connsiteY33" fmla="*/ 1685090 h 1850360"/>
              <a:gd name="connsiteX34" fmla="*/ 524436 w 3079377"/>
              <a:gd name="connsiteY34" fmla="*/ 1711984 h 1850360"/>
              <a:gd name="connsiteX35" fmla="*/ 605118 w 3079377"/>
              <a:gd name="connsiteY35" fmla="*/ 1779219 h 1850360"/>
              <a:gd name="connsiteX36" fmla="*/ 645459 w 3079377"/>
              <a:gd name="connsiteY36" fmla="*/ 1792666 h 1850360"/>
              <a:gd name="connsiteX37" fmla="*/ 753036 w 3079377"/>
              <a:gd name="connsiteY37" fmla="*/ 1833007 h 1850360"/>
              <a:gd name="connsiteX38" fmla="*/ 820271 w 3079377"/>
              <a:gd name="connsiteY38" fmla="*/ 1846454 h 1850360"/>
              <a:gd name="connsiteX39" fmla="*/ 1116106 w 3079377"/>
              <a:gd name="connsiteY39" fmla="*/ 1833007 h 1850360"/>
              <a:gd name="connsiteX40" fmla="*/ 1196788 w 3079377"/>
              <a:gd name="connsiteY40" fmla="*/ 1779219 h 1850360"/>
              <a:gd name="connsiteX41" fmla="*/ 1801906 w 3079377"/>
              <a:gd name="connsiteY41" fmla="*/ 1765772 h 1850360"/>
              <a:gd name="connsiteX42" fmla="*/ 1909483 w 3079377"/>
              <a:gd name="connsiteY42" fmla="*/ 1738878 h 1850360"/>
              <a:gd name="connsiteX43" fmla="*/ 2003612 w 3079377"/>
              <a:gd name="connsiteY43" fmla="*/ 1698537 h 1850360"/>
              <a:gd name="connsiteX44" fmla="*/ 2138083 w 3079377"/>
              <a:gd name="connsiteY44" fmla="*/ 1658196 h 1850360"/>
              <a:gd name="connsiteX45" fmla="*/ 2259106 w 3079377"/>
              <a:gd name="connsiteY45" fmla="*/ 1617854 h 1850360"/>
              <a:gd name="connsiteX46" fmla="*/ 2460812 w 3079377"/>
              <a:gd name="connsiteY46" fmla="*/ 1590960 h 1850360"/>
              <a:gd name="connsiteX47" fmla="*/ 2541494 w 3079377"/>
              <a:gd name="connsiteY47" fmla="*/ 1564066 h 1850360"/>
              <a:gd name="connsiteX48" fmla="*/ 2675965 w 3079377"/>
              <a:gd name="connsiteY48" fmla="*/ 1537172 h 1850360"/>
              <a:gd name="connsiteX49" fmla="*/ 2716306 w 3079377"/>
              <a:gd name="connsiteY49" fmla="*/ 1510278 h 1850360"/>
              <a:gd name="connsiteX50" fmla="*/ 2756647 w 3079377"/>
              <a:gd name="connsiteY50" fmla="*/ 1496831 h 1850360"/>
              <a:gd name="connsiteX51" fmla="*/ 2837330 w 3079377"/>
              <a:gd name="connsiteY51" fmla="*/ 1456490 h 1850360"/>
              <a:gd name="connsiteX52" fmla="*/ 2918012 w 3079377"/>
              <a:gd name="connsiteY52" fmla="*/ 1375807 h 1850360"/>
              <a:gd name="connsiteX53" fmla="*/ 2971800 w 3079377"/>
              <a:gd name="connsiteY53" fmla="*/ 1295125 h 1850360"/>
              <a:gd name="connsiteX54" fmla="*/ 2985247 w 3079377"/>
              <a:gd name="connsiteY54" fmla="*/ 1241337 h 1850360"/>
              <a:gd name="connsiteX55" fmla="*/ 3025588 w 3079377"/>
              <a:gd name="connsiteY55" fmla="*/ 1147207 h 1850360"/>
              <a:gd name="connsiteX56" fmla="*/ 3052483 w 3079377"/>
              <a:gd name="connsiteY56" fmla="*/ 1039631 h 1850360"/>
              <a:gd name="connsiteX57" fmla="*/ 3079377 w 3079377"/>
              <a:gd name="connsiteY57" fmla="*/ 945501 h 1850360"/>
              <a:gd name="connsiteX58" fmla="*/ 3065930 w 3079377"/>
              <a:gd name="connsiteY58" fmla="*/ 743796 h 1850360"/>
              <a:gd name="connsiteX59" fmla="*/ 3012141 w 3079377"/>
              <a:gd name="connsiteY59" fmla="*/ 676560 h 1850360"/>
              <a:gd name="connsiteX60" fmla="*/ 2971800 w 3079377"/>
              <a:gd name="connsiteY60" fmla="*/ 663113 h 1850360"/>
              <a:gd name="connsiteX61" fmla="*/ 2891118 w 3079377"/>
              <a:gd name="connsiteY61" fmla="*/ 595878 h 1850360"/>
              <a:gd name="connsiteX62" fmla="*/ 2850777 w 3079377"/>
              <a:gd name="connsiteY62" fmla="*/ 568984 h 1850360"/>
              <a:gd name="connsiteX63" fmla="*/ 2823883 w 3079377"/>
              <a:gd name="connsiteY63" fmla="*/ 528643 h 1850360"/>
              <a:gd name="connsiteX64" fmla="*/ 2783541 w 3079377"/>
              <a:gd name="connsiteY64" fmla="*/ 474854 h 1850360"/>
              <a:gd name="connsiteX65" fmla="*/ 2729753 w 3079377"/>
              <a:gd name="connsiteY65" fmla="*/ 380725 h 1850360"/>
              <a:gd name="connsiteX66" fmla="*/ 2716306 w 3079377"/>
              <a:gd name="connsiteY66" fmla="*/ 340384 h 1850360"/>
              <a:gd name="connsiteX67" fmla="*/ 2608730 w 3079377"/>
              <a:gd name="connsiteY67" fmla="*/ 219360 h 1850360"/>
              <a:gd name="connsiteX68" fmla="*/ 2554941 w 3079377"/>
              <a:gd name="connsiteY68" fmla="*/ 192466 h 1850360"/>
              <a:gd name="connsiteX69" fmla="*/ 2514600 w 3079377"/>
              <a:gd name="connsiteY69" fmla="*/ 165572 h 1850360"/>
              <a:gd name="connsiteX70" fmla="*/ 2460812 w 3079377"/>
              <a:gd name="connsiteY70" fmla="*/ 125231 h 1850360"/>
              <a:gd name="connsiteX71" fmla="*/ 2420471 w 3079377"/>
              <a:gd name="connsiteY71" fmla="*/ 111784 h 1850360"/>
              <a:gd name="connsiteX72" fmla="*/ 2326341 w 3079377"/>
              <a:gd name="connsiteY72" fmla="*/ 57996 h 1850360"/>
              <a:gd name="connsiteX73" fmla="*/ 2299447 w 3079377"/>
              <a:gd name="connsiteY73" fmla="*/ 31101 h 1850360"/>
              <a:gd name="connsiteX74" fmla="*/ 2232212 w 3079377"/>
              <a:gd name="connsiteY74" fmla="*/ 17654 h 1850360"/>
              <a:gd name="connsiteX75" fmla="*/ 1963271 w 3079377"/>
              <a:gd name="connsiteY75" fmla="*/ 57996 h 1850360"/>
              <a:gd name="connsiteX76" fmla="*/ 1922930 w 3079377"/>
              <a:gd name="connsiteY76" fmla="*/ 84890 h 1850360"/>
              <a:gd name="connsiteX77" fmla="*/ 1748118 w 3079377"/>
              <a:gd name="connsiteY77" fmla="*/ 71443 h 18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079377" h="1850360">
                <a:moveTo>
                  <a:pt x="1815353" y="84890"/>
                </a:moveTo>
                <a:cubicBezTo>
                  <a:pt x="1734057" y="64566"/>
                  <a:pt x="1779106" y="77289"/>
                  <a:pt x="1680883" y="44548"/>
                </a:cubicBezTo>
                <a:lnTo>
                  <a:pt x="1640541" y="31101"/>
                </a:lnTo>
                <a:cubicBezTo>
                  <a:pt x="1506071" y="35583"/>
                  <a:pt x="1371122" y="32367"/>
                  <a:pt x="1237130" y="44548"/>
                </a:cubicBezTo>
                <a:cubicBezTo>
                  <a:pt x="1192924" y="48567"/>
                  <a:pt x="1159694" y="139605"/>
                  <a:pt x="1143000" y="152125"/>
                </a:cubicBezTo>
                <a:lnTo>
                  <a:pt x="1089212" y="192466"/>
                </a:lnTo>
                <a:cubicBezTo>
                  <a:pt x="1058690" y="284032"/>
                  <a:pt x="1097108" y="171409"/>
                  <a:pt x="1048871" y="300043"/>
                </a:cubicBezTo>
                <a:cubicBezTo>
                  <a:pt x="1043894" y="313315"/>
                  <a:pt x="1047218" y="332522"/>
                  <a:pt x="1035424" y="340384"/>
                </a:cubicBezTo>
                <a:cubicBezTo>
                  <a:pt x="1016407" y="353062"/>
                  <a:pt x="990361" y="348288"/>
                  <a:pt x="968188" y="353831"/>
                </a:cubicBezTo>
                <a:cubicBezTo>
                  <a:pt x="900590" y="370730"/>
                  <a:pt x="953238" y="361306"/>
                  <a:pt x="887506" y="394172"/>
                </a:cubicBezTo>
                <a:cubicBezTo>
                  <a:pt x="874828" y="400511"/>
                  <a:pt x="860612" y="403137"/>
                  <a:pt x="847165" y="407619"/>
                </a:cubicBezTo>
                <a:cubicBezTo>
                  <a:pt x="815789" y="403137"/>
                  <a:pt x="783919" y="401299"/>
                  <a:pt x="753036" y="394172"/>
                </a:cubicBezTo>
                <a:cubicBezTo>
                  <a:pt x="725413" y="387797"/>
                  <a:pt x="699247" y="376243"/>
                  <a:pt x="672353" y="367278"/>
                </a:cubicBezTo>
                <a:cubicBezTo>
                  <a:pt x="658906" y="362796"/>
                  <a:pt x="643806" y="361694"/>
                  <a:pt x="632012" y="353831"/>
                </a:cubicBezTo>
                <a:cubicBezTo>
                  <a:pt x="618565" y="344866"/>
                  <a:pt x="606126" y="334165"/>
                  <a:pt x="591671" y="326937"/>
                </a:cubicBezTo>
                <a:cubicBezTo>
                  <a:pt x="554119" y="308161"/>
                  <a:pt x="491889" y="304999"/>
                  <a:pt x="457200" y="300043"/>
                </a:cubicBezTo>
                <a:cubicBezTo>
                  <a:pt x="367553" y="304525"/>
                  <a:pt x="277264" y="301881"/>
                  <a:pt x="188259" y="313490"/>
                </a:cubicBezTo>
                <a:cubicBezTo>
                  <a:pt x="172233" y="315580"/>
                  <a:pt x="159346" y="328956"/>
                  <a:pt x="147918" y="340384"/>
                </a:cubicBezTo>
                <a:cubicBezTo>
                  <a:pt x="132071" y="356231"/>
                  <a:pt x="120604" y="375935"/>
                  <a:pt x="107577" y="394172"/>
                </a:cubicBezTo>
                <a:cubicBezTo>
                  <a:pt x="75900" y="438520"/>
                  <a:pt x="80051" y="435776"/>
                  <a:pt x="53788" y="488301"/>
                </a:cubicBezTo>
                <a:cubicBezTo>
                  <a:pt x="34781" y="583335"/>
                  <a:pt x="47569" y="533854"/>
                  <a:pt x="13447" y="636219"/>
                </a:cubicBezTo>
                <a:lnTo>
                  <a:pt x="0" y="676560"/>
                </a:lnTo>
                <a:cubicBezTo>
                  <a:pt x="4482" y="739313"/>
                  <a:pt x="7187" y="802218"/>
                  <a:pt x="13447" y="864819"/>
                </a:cubicBezTo>
                <a:cubicBezTo>
                  <a:pt x="16160" y="891949"/>
                  <a:pt x="21869" y="918703"/>
                  <a:pt x="26894" y="945501"/>
                </a:cubicBezTo>
                <a:cubicBezTo>
                  <a:pt x="44488" y="1039338"/>
                  <a:pt x="55009" y="1075066"/>
                  <a:pt x="67236" y="1160654"/>
                </a:cubicBezTo>
                <a:cubicBezTo>
                  <a:pt x="72347" y="1196429"/>
                  <a:pt x="76900" y="1232292"/>
                  <a:pt x="80683" y="1268231"/>
                </a:cubicBezTo>
                <a:cubicBezTo>
                  <a:pt x="85866" y="1317468"/>
                  <a:pt x="85526" y="1367392"/>
                  <a:pt x="94130" y="1416148"/>
                </a:cubicBezTo>
                <a:cubicBezTo>
                  <a:pt x="99057" y="1444066"/>
                  <a:pt x="96984" y="1481806"/>
                  <a:pt x="121024" y="1496831"/>
                </a:cubicBezTo>
                <a:cubicBezTo>
                  <a:pt x="156883" y="1519243"/>
                  <a:pt x="193416" y="1540610"/>
                  <a:pt x="228600" y="1564066"/>
                </a:cubicBezTo>
                <a:cubicBezTo>
                  <a:pt x="242047" y="1573031"/>
                  <a:pt x="254086" y="1584594"/>
                  <a:pt x="268941" y="1590960"/>
                </a:cubicBezTo>
                <a:cubicBezTo>
                  <a:pt x="285928" y="1598240"/>
                  <a:pt x="304800" y="1599925"/>
                  <a:pt x="322730" y="1604407"/>
                </a:cubicBezTo>
                <a:cubicBezTo>
                  <a:pt x="336177" y="1613372"/>
                  <a:pt x="348216" y="1624935"/>
                  <a:pt x="363071" y="1631301"/>
                </a:cubicBezTo>
                <a:cubicBezTo>
                  <a:pt x="380058" y="1638581"/>
                  <a:pt x="400813" y="1635579"/>
                  <a:pt x="416859" y="1644748"/>
                </a:cubicBezTo>
                <a:cubicBezTo>
                  <a:pt x="433370" y="1654183"/>
                  <a:pt x="441074" y="1675011"/>
                  <a:pt x="457200" y="1685090"/>
                </a:cubicBezTo>
                <a:cubicBezTo>
                  <a:pt x="477669" y="1697883"/>
                  <a:pt x="502024" y="1703019"/>
                  <a:pt x="524436" y="1711984"/>
                </a:cubicBezTo>
                <a:cubicBezTo>
                  <a:pt x="554175" y="1741723"/>
                  <a:pt x="567675" y="1760498"/>
                  <a:pt x="605118" y="1779219"/>
                </a:cubicBezTo>
                <a:cubicBezTo>
                  <a:pt x="617796" y="1785558"/>
                  <a:pt x="632187" y="1787689"/>
                  <a:pt x="645459" y="1792666"/>
                </a:cubicBezTo>
                <a:cubicBezTo>
                  <a:pt x="670144" y="1801923"/>
                  <a:pt x="722510" y="1825375"/>
                  <a:pt x="753036" y="1833007"/>
                </a:cubicBezTo>
                <a:cubicBezTo>
                  <a:pt x="775209" y="1838550"/>
                  <a:pt x="797859" y="1841972"/>
                  <a:pt x="820271" y="1846454"/>
                </a:cubicBezTo>
                <a:cubicBezTo>
                  <a:pt x="918883" y="1841972"/>
                  <a:pt x="1018930" y="1850360"/>
                  <a:pt x="1116106" y="1833007"/>
                </a:cubicBezTo>
                <a:cubicBezTo>
                  <a:pt x="1147925" y="1827325"/>
                  <a:pt x="1164473" y="1779937"/>
                  <a:pt x="1196788" y="1779219"/>
                </a:cubicBezTo>
                <a:lnTo>
                  <a:pt x="1801906" y="1765772"/>
                </a:lnTo>
                <a:cubicBezTo>
                  <a:pt x="1894120" y="1735034"/>
                  <a:pt x="1779668" y="1771332"/>
                  <a:pt x="1909483" y="1738878"/>
                </a:cubicBezTo>
                <a:cubicBezTo>
                  <a:pt x="1967196" y="1724450"/>
                  <a:pt x="1939473" y="1724193"/>
                  <a:pt x="2003612" y="1698537"/>
                </a:cubicBezTo>
                <a:cubicBezTo>
                  <a:pt x="2108839" y="1656446"/>
                  <a:pt x="2052220" y="1684616"/>
                  <a:pt x="2138083" y="1658196"/>
                </a:cubicBezTo>
                <a:cubicBezTo>
                  <a:pt x="2178726" y="1645690"/>
                  <a:pt x="2216911" y="1623128"/>
                  <a:pt x="2259106" y="1617854"/>
                </a:cubicBezTo>
                <a:cubicBezTo>
                  <a:pt x="2398133" y="1600476"/>
                  <a:pt x="2330908" y="1609518"/>
                  <a:pt x="2460812" y="1590960"/>
                </a:cubicBezTo>
                <a:cubicBezTo>
                  <a:pt x="2487706" y="1581995"/>
                  <a:pt x="2513871" y="1570440"/>
                  <a:pt x="2541494" y="1564066"/>
                </a:cubicBezTo>
                <a:cubicBezTo>
                  <a:pt x="2587510" y="1553447"/>
                  <a:pt x="2633347" y="1558481"/>
                  <a:pt x="2675965" y="1537172"/>
                </a:cubicBezTo>
                <a:cubicBezTo>
                  <a:pt x="2690420" y="1529944"/>
                  <a:pt x="2701851" y="1517506"/>
                  <a:pt x="2716306" y="1510278"/>
                </a:cubicBezTo>
                <a:cubicBezTo>
                  <a:pt x="2728984" y="1503939"/>
                  <a:pt x="2743969" y="1503170"/>
                  <a:pt x="2756647" y="1496831"/>
                </a:cubicBezTo>
                <a:cubicBezTo>
                  <a:pt x="2860915" y="1444697"/>
                  <a:pt x="2735932" y="1490289"/>
                  <a:pt x="2837330" y="1456490"/>
                </a:cubicBezTo>
                <a:cubicBezTo>
                  <a:pt x="2864224" y="1429596"/>
                  <a:pt x="2896914" y="1407453"/>
                  <a:pt x="2918012" y="1375807"/>
                </a:cubicBezTo>
                <a:lnTo>
                  <a:pt x="2971800" y="1295125"/>
                </a:lnTo>
                <a:cubicBezTo>
                  <a:pt x="2976282" y="1277196"/>
                  <a:pt x="2978758" y="1258641"/>
                  <a:pt x="2985247" y="1241337"/>
                </a:cubicBezTo>
                <a:cubicBezTo>
                  <a:pt x="3021983" y="1143374"/>
                  <a:pt x="3003325" y="1228836"/>
                  <a:pt x="3025588" y="1147207"/>
                </a:cubicBezTo>
                <a:cubicBezTo>
                  <a:pt x="3035314" y="1111547"/>
                  <a:pt x="3040794" y="1074697"/>
                  <a:pt x="3052483" y="1039631"/>
                </a:cubicBezTo>
                <a:cubicBezTo>
                  <a:pt x="3071774" y="981757"/>
                  <a:pt x="3062492" y="1013041"/>
                  <a:pt x="3079377" y="945501"/>
                </a:cubicBezTo>
                <a:cubicBezTo>
                  <a:pt x="3074895" y="878266"/>
                  <a:pt x="3077008" y="810263"/>
                  <a:pt x="3065930" y="743796"/>
                </a:cubicBezTo>
                <a:cubicBezTo>
                  <a:pt x="3063894" y="731579"/>
                  <a:pt x="3025447" y="684544"/>
                  <a:pt x="3012141" y="676560"/>
                </a:cubicBezTo>
                <a:cubicBezTo>
                  <a:pt x="2999987" y="669267"/>
                  <a:pt x="2984478" y="669452"/>
                  <a:pt x="2971800" y="663113"/>
                </a:cubicBezTo>
                <a:cubicBezTo>
                  <a:pt x="2921720" y="638073"/>
                  <a:pt x="2935727" y="633052"/>
                  <a:pt x="2891118" y="595878"/>
                </a:cubicBezTo>
                <a:cubicBezTo>
                  <a:pt x="2878703" y="585532"/>
                  <a:pt x="2864224" y="577949"/>
                  <a:pt x="2850777" y="568984"/>
                </a:cubicBezTo>
                <a:cubicBezTo>
                  <a:pt x="2841812" y="555537"/>
                  <a:pt x="2833277" y="541794"/>
                  <a:pt x="2823883" y="528643"/>
                </a:cubicBezTo>
                <a:cubicBezTo>
                  <a:pt x="2810856" y="510406"/>
                  <a:pt x="2795574" y="493762"/>
                  <a:pt x="2783541" y="474854"/>
                </a:cubicBezTo>
                <a:cubicBezTo>
                  <a:pt x="2764139" y="444366"/>
                  <a:pt x="2745914" y="413048"/>
                  <a:pt x="2729753" y="380725"/>
                </a:cubicBezTo>
                <a:cubicBezTo>
                  <a:pt x="2723414" y="368047"/>
                  <a:pt x="2723338" y="352691"/>
                  <a:pt x="2716306" y="340384"/>
                </a:cubicBezTo>
                <a:cubicBezTo>
                  <a:pt x="2700234" y="312258"/>
                  <a:pt x="2630596" y="230293"/>
                  <a:pt x="2608730" y="219360"/>
                </a:cubicBezTo>
                <a:cubicBezTo>
                  <a:pt x="2590800" y="210395"/>
                  <a:pt x="2572346" y="202411"/>
                  <a:pt x="2554941" y="192466"/>
                </a:cubicBezTo>
                <a:cubicBezTo>
                  <a:pt x="2540909" y="184448"/>
                  <a:pt x="2527751" y="174966"/>
                  <a:pt x="2514600" y="165572"/>
                </a:cubicBezTo>
                <a:cubicBezTo>
                  <a:pt x="2496363" y="152545"/>
                  <a:pt x="2480271" y="136350"/>
                  <a:pt x="2460812" y="125231"/>
                </a:cubicBezTo>
                <a:cubicBezTo>
                  <a:pt x="2448505" y="118199"/>
                  <a:pt x="2433918" y="116266"/>
                  <a:pt x="2420471" y="111784"/>
                </a:cubicBezTo>
                <a:cubicBezTo>
                  <a:pt x="2329894" y="21207"/>
                  <a:pt x="2434700" y="112176"/>
                  <a:pt x="2326341" y="57996"/>
                </a:cubicBezTo>
                <a:cubicBezTo>
                  <a:pt x="2315001" y="52326"/>
                  <a:pt x="2311100" y="36095"/>
                  <a:pt x="2299447" y="31101"/>
                </a:cubicBezTo>
                <a:cubicBezTo>
                  <a:pt x="2278440" y="22098"/>
                  <a:pt x="2254624" y="22136"/>
                  <a:pt x="2232212" y="17654"/>
                </a:cubicBezTo>
                <a:cubicBezTo>
                  <a:pt x="2056441" y="28640"/>
                  <a:pt x="2064762" y="0"/>
                  <a:pt x="1963271" y="57996"/>
                </a:cubicBezTo>
                <a:cubicBezTo>
                  <a:pt x="1949239" y="66014"/>
                  <a:pt x="1936377" y="75925"/>
                  <a:pt x="1922930" y="84890"/>
                </a:cubicBezTo>
                <a:lnTo>
                  <a:pt x="1748118" y="71443"/>
                </a:ln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2069968"/>
            <a:ext cx="3844050" cy="3134487"/>
            <a:chOff x="0" y="2069968"/>
            <a:chExt cx="3844050" cy="3134487"/>
          </a:xfrm>
        </p:grpSpPr>
        <p:grpSp>
          <p:nvGrpSpPr>
            <p:cNvPr id="20" name="Группа 33"/>
            <p:cNvGrpSpPr/>
            <p:nvPr/>
          </p:nvGrpSpPr>
          <p:grpSpPr>
            <a:xfrm>
              <a:off x="71438" y="3784480"/>
              <a:ext cx="801152" cy="1419975"/>
              <a:chOff x="3857620" y="3499699"/>
              <a:chExt cx="801152" cy="141997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8" name="Скругленный прямоугольник 47"/>
              <p:cNvSpPr/>
              <p:nvPr/>
            </p:nvSpPr>
            <p:spPr>
              <a:xfrm rot="19933776">
                <a:off x="4311106" y="3499699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>
              <a:xfrm rot="1315431">
                <a:off x="3857620" y="3500438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71438" y="2641472"/>
              <a:ext cx="714380" cy="1571636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 rot="5400000">
              <a:off x="1939037" y="1830584"/>
              <a:ext cx="738192" cy="3071834"/>
            </a:xfrm>
            <a:custGeom>
              <a:avLst/>
              <a:gdLst>
                <a:gd name="connsiteX0" fmla="*/ 329407 w 738192"/>
                <a:gd name="connsiteY0" fmla="*/ 571504 h 3071834"/>
                <a:gd name="connsiteX1" fmla="*/ 329408 w 738192"/>
                <a:gd name="connsiteY1" fmla="*/ 571505 h 3071834"/>
                <a:gd name="connsiteX2" fmla="*/ 329409 w 738192"/>
                <a:gd name="connsiteY2" fmla="*/ 571504 h 3071834"/>
                <a:gd name="connsiteX3" fmla="*/ 0 w 738192"/>
                <a:gd name="connsiteY3" fmla="*/ 3071834 h 3071834"/>
                <a:gd name="connsiteX4" fmla="*/ 293689 w 738192"/>
                <a:gd name="connsiteY4" fmla="*/ 2660669 h 3071834"/>
                <a:gd name="connsiteX5" fmla="*/ 293689 w 738192"/>
                <a:gd name="connsiteY5" fmla="*/ 1071570 h 3071834"/>
                <a:gd name="connsiteX6" fmla="*/ 186533 w 738192"/>
                <a:gd name="connsiteY6" fmla="*/ 1071570 h 3071834"/>
                <a:gd name="connsiteX7" fmla="*/ 150813 w 738192"/>
                <a:gd name="connsiteY7" fmla="*/ 1035850 h 3071834"/>
                <a:gd name="connsiteX8" fmla="*/ 150813 w 738192"/>
                <a:gd name="connsiteY8" fmla="*/ 607224 h 3071834"/>
                <a:gd name="connsiteX9" fmla="*/ 186533 w 738192"/>
                <a:gd name="connsiteY9" fmla="*/ 571504 h 3071834"/>
                <a:gd name="connsiteX10" fmla="*/ 150813 w 738192"/>
                <a:gd name="connsiteY10" fmla="*/ 571504 h 3071834"/>
                <a:gd name="connsiteX11" fmla="*/ 257970 w 738192"/>
                <a:gd name="connsiteY11" fmla="*/ 0 h 3071834"/>
                <a:gd name="connsiteX12" fmla="*/ 365127 w 738192"/>
                <a:gd name="connsiteY12" fmla="*/ 571504 h 3071834"/>
                <a:gd name="connsiteX13" fmla="*/ 472283 w 738192"/>
                <a:gd name="connsiteY13" fmla="*/ 571504 h 3071834"/>
                <a:gd name="connsiteX14" fmla="*/ 508003 w 738192"/>
                <a:gd name="connsiteY14" fmla="*/ 607224 h 3071834"/>
                <a:gd name="connsiteX15" fmla="*/ 508003 w 738192"/>
                <a:gd name="connsiteY15" fmla="*/ 2852064 h 3071834"/>
                <a:gd name="connsiteX16" fmla="*/ 702472 w 738192"/>
                <a:gd name="connsiteY16" fmla="*/ 2852064 h 3071834"/>
                <a:gd name="connsiteX17" fmla="*/ 738192 w 738192"/>
                <a:gd name="connsiteY17" fmla="*/ 2887784 h 3071834"/>
                <a:gd name="connsiteX18" fmla="*/ 738192 w 738192"/>
                <a:gd name="connsiteY18" fmla="*/ 3030658 h 3071834"/>
                <a:gd name="connsiteX19" fmla="*/ 702472 w 738192"/>
                <a:gd name="connsiteY19" fmla="*/ 3066378 h 3071834"/>
                <a:gd name="connsiteX20" fmla="*/ 488160 w 738192"/>
                <a:gd name="connsiteY20" fmla="*/ 3066378 h 3071834"/>
                <a:gd name="connsiteX21" fmla="*/ 486808 w 738192"/>
                <a:gd name="connsiteY21" fmla="*/ 3065818 h 3071834"/>
                <a:gd name="connsiteX22" fmla="*/ 472283 w 738192"/>
                <a:gd name="connsiteY22" fmla="*/ 3071834 h 3071834"/>
                <a:gd name="connsiteX23" fmla="*/ 357190 w 738192"/>
                <a:gd name="connsiteY23" fmla="*/ 3071834 h 3071834"/>
                <a:gd name="connsiteX24" fmla="*/ 329409 w 738192"/>
                <a:gd name="connsiteY24" fmla="*/ 3071834 h 307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8192" h="3071834">
                  <a:moveTo>
                    <a:pt x="329407" y="571504"/>
                  </a:moveTo>
                  <a:lnTo>
                    <a:pt x="329408" y="571505"/>
                  </a:lnTo>
                  <a:lnTo>
                    <a:pt x="329409" y="571504"/>
                  </a:lnTo>
                  <a:close/>
                  <a:moveTo>
                    <a:pt x="0" y="3071834"/>
                  </a:moveTo>
                  <a:lnTo>
                    <a:pt x="293689" y="2660669"/>
                  </a:lnTo>
                  <a:lnTo>
                    <a:pt x="293689" y="1071570"/>
                  </a:lnTo>
                  <a:lnTo>
                    <a:pt x="186533" y="1071570"/>
                  </a:lnTo>
                  <a:cubicBezTo>
                    <a:pt x="166805" y="1071570"/>
                    <a:pt x="150813" y="1055578"/>
                    <a:pt x="150813" y="1035850"/>
                  </a:cubicBezTo>
                  <a:lnTo>
                    <a:pt x="150813" y="607224"/>
                  </a:lnTo>
                  <a:cubicBezTo>
                    <a:pt x="150813" y="587496"/>
                    <a:pt x="166805" y="571504"/>
                    <a:pt x="186533" y="571504"/>
                  </a:cubicBezTo>
                  <a:lnTo>
                    <a:pt x="150813" y="571504"/>
                  </a:lnTo>
                  <a:lnTo>
                    <a:pt x="257970" y="0"/>
                  </a:lnTo>
                  <a:lnTo>
                    <a:pt x="365127" y="571504"/>
                  </a:lnTo>
                  <a:lnTo>
                    <a:pt x="472283" y="571504"/>
                  </a:lnTo>
                  <a:cubicBezTo>
                    <a:pt x="492011" y="571504"/>
                    <a:pt x="508003" y="587496"/>
                    <a:pt x="508003" y="607224"/>
                  </a:cubicBezTo>
                  <a:lnTo>
                    <a:pt x="508003" y="2852064"/>
                  </a:lnTo>
                  <a:lnTo>
                    <a:pt x="702472" y="2852064"/>
                  </a:lnTo>
                  <a:cubicBezTo>
                    <a:pt x="722200" y="2852064"/>
                    <a:pt x="738192" y="2868056"/>
                    <a:pt x="738192" y="2887784"/>
                  </a:cubicBezTo>
                  <a:lnTo>
                    <a:pt x="738192" y="3030658"/>
                  </a:lnTo>
                  <a:cubicBezTo>
                    <a:pt x="738192" y="3050386"/>
                    <a:pt x="722200" y="3066378"/>
                    <a:pt x="702472" y="3066378"/>
                  </a:cubicBezTo>
                  <a:lnTo>
                    <a:pt x="488160" y="3066378"/>
                  </a:lnTo>
                  <a:lnTo>
                    <a:pt x="486808" y="3065818"/>
                  </a:lnTo>
                  <a:lnTo>
                    <a:pt x="472283" y="3071834"/>
                  </a:lnTo>
                  <a:lnTo>
                    <a:pt x="357190" y="3071834"/>
                  </a:lnTo>
                  <a:lnTo>
                    <a:pt x="329409" y="30718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0" y="2069968"/>
              <a:ext cx="1154888" cy="914400"/>
              <a:chOff x="-428660" y="1928802"/>
              <a:chExt cx="1154888" cy="914400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-428660" y="1928802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0553430">
                <a:off x="11848" y="2311129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71406" y="2071678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42844" y="2143116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30"/>
            <p:cNvGrpSpPr/>
            <p:nvPr/>
          </p:nvGrpSpPr>
          <p:grpSpPr>
            <a:xfrm>
              <a:off x="142887" y="2998660"/>
              <a:ext cx="857258" cy="714380"/>
              <a:chOff x="5357818" y="642918"/>
              <a:chExt cx="1000132" cy="12858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5" name="Прямоугольник 24"/>
              <p:cNvSpPr/>
              <p:nvPr/>
            </p:nvSpPr>
            <p:spPr>
              <a:xfrm rot="5400000">
                <a:off x="5107785" y="1178703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500694" y="1643050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 flipH="1">
                <a:off x="5357818" y="1500174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 flipH="1">
                <a:off x="5357818" y="642918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5837094" y="1763237"/>
            <a:ext cx="1270434" cy="3292480"/>
            <a:chOff x="8213999" y="1580397"/>
            <a:chExt cx="1270434" cy="3292480"/>
          </a:xfrm>
        </p:grpSpPr>
        <p:sp>
          <p:nvSpPr>
            <p:cNvPr id="63" name="Полилиния 62"/>
            <p:cNvSpPr/>
            <p:nvPr/>
          </p:nvSpPr>
          <p:spPr>
            <a:xfrm rot="20284569" flipH="1">
              <a:off x="8213999" y="3425386"/>
              <a:ext cx="1259756" cy="1447491"/>
            </a:xfrm>
            <a:custGeom>
              <a:avLst/>
              <a:gdLst>
                <a:gd name="connsiteX0" fmla="*/ 71021 w 1259756"/>
                <a:gd name="connsiteY0" fmla="*/ 32809 h 1447491"/>
                <a:gd name="connsiteX1" fmla="*/ 35631 w 1259756"/>
                <a:gd name="connsiteY1" fmla="*/ 86200 h 1447491"/>
                <a:gd name="connsiteX2" fmla="*/ 35631 w 1259756"/>
                <a:gd name="connsiteY2" fmla="*/ 171429 h 1447491"/>
                <a:gd name="connsiteX3" fmla="*/ 13757 w 1259756"/>
                <a:gd name="connsiteY3" fmla="*/ 197216 h 1447491"/>
                <a:gd name="connsiteX4" fmla="*/ 20464 w 1259756"/>
                <a:gd name="connsiteY4" fmla="*/ 278888 h 1447491"/>
                <a:gd name="connsiteX5" fmla="*/ 35631 w 1259756"/>
                <a:gd name="connsiteY5" fmla="*/ 291753 h 1447491"/>
                <a:gd name="connsiteX6" fmla="*/ 35631 w 1259756"/>
                <a:gd name="connsiteY6" fmla="*/ 1389546 h 1447491"/>
                <a:gd name="connsiteX7" fmla="*/ 93576 w 1259756"/>
                <a:gd name="connsiteY7" fmla="*/ 1447491 h 1447491"/>
                <a:gd name="connsiteX8" fmla="*/ 325352 w 1259756"/>
                <a:gd name="connsiteY8" fmla="*/ 1447491 h 1447491"/>
                <a:gd name="connsiteX9" fmla="*/ 383297 w 1259756"/>
                <a:gd name="connsiteY9" fmla="*/ 1389546 h 1447491"/>
                <a:gd name="connsiteX10" fmla="*/ 383297 w 1259756"/>
                <a:gd name="connsiteY10" fmla="*/ 586655 h 1447491"/>
                <a:gd name="connsiteX11" fmla="*/ 1014400 w 1259756"/>
                <a:gd name="connsiteY11" fmla="*/ 1121978 h 1447491"/>
                <a:gd name="connsiteX12" fmla="*/ 1096072 w 1259756"/>
                <a:gd name="connsiteY12" fmla="*/ 1115272 h 1447491"/>
                <a:gd name="connsiteX13" fmla="*/ 1246000 w 1259756"/>
                <a:gd name="connsiteY13" fmla="*/ 938519 h 1447491"/>
                <a:gd name="connsiteX14" fmla="*/ 1239293 w 1259756"/>
                <a:gd name="connsiteY14" fmla="*/ 856847 h 1447491"/>
                <a:gd name="connsiteX15" fmla="*/ 383297 w 1259756"/>
                <a:gd name="connsiteY15" fmla="*/ 130762 h 1447491"/>
                <a:gd name="connsiteX16" fmla="*/ 383297 w 1259756"/>
                <a:gd name="connsiteY16" fmla="*/ 86200 h 1447491"/>
                <a:gd name="connsiteX17" fmla="*/ 325352 w 1259756"/>
                <a:gd name="connsiteY17" fmla="*/ 28255 h 1447491"/>
                <a:gd name="connsiteX18" fmla="*/ 262449 w 1259756"/>
                <a:gd name="connsiteY18" fmla="*/ 28255 h 1447491"/>
                <a:gd name="connsiteX19" fmla="*/ 245357 w 1259756"/>
                <a:gd name="connsiteY19" fmla="*/ 13757 h 1447491"/>
                <a:gd name="connsiteX20" fmla="*/ 163685 w 1259756"/>
                <a:gd name="connsiteY20" fmla="*/ 20463 h 1447491"/>
                <a:gd name="connsiteX21" fmla="*/ 157076 w 1259756"/>
                <a:gd name="connsiteY21" fmla="*/ 28255 h 1447491"/>
                <a:gd name="connsiteX22" fmla="*/ 93576 w 1259756"/>
                <a:gd name="connsiteY22" fmla="*/ 28255 h 1447491"/>
                <a:gd name="connsiteX23" fmla="*/ 71021 w 1259756"/>
                <a:gd name="connsiteY23" fmla="*/ 32809 h 14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9756" h="1447491">
                  <a:moveTo>
                    <a:pt x="71021" y="32809"/>
                  </a:moveTo>
                  <a:cubicBezTo>
                    <a:pt x="50224" y="41605"/>
                    <a:pt x="35631" y="62198"/>
                    <a:pt x="35631" y="86200"/>
                  </a:cubicBezTo>
                  <a:lnTo>
                    <a:pt x="35631" y="171429"/>
                  </a:lnTo>
                  <a:lnTo>
                    <a:pt x="13757" y="197216"/>
                  </a:lnTo>
                  <a:cubicBezTo>
                    <a:pt x="-6944" y="221621"/>
                    <a:pt x="-3942" y="258187"/>
                    <a:pt x="20464" y="278888"/>
                  </a:cubicBezTo>
                  <a:lnTo>
                    <a:pt x="35631" y="291753"/>
                  </a:lnTo>
                  <a:lnTo>
                    <a:pt x="35631" y="1389546"/>
                  </a:lnTo>
                  <a:cubicBezTo>
                    <a:pt x="35631" y="1421548"/>
                    <a:pt x="61574" y="1447491"/>
                    <a:pt x="93576" y="1447491"/>
                  </a:cubicBezTo>
                  <a:lnTo>
                    <a:pt x="325352" y="1447491"/>
                  </a:lnTo>
                  <a:cubicBezTo>
                    <a:pt x="357354" y="1447491"/>
                    <a:pt x="383297" y="1421548"/>
                    <a:pt x="383297" y="1389546"/>
                  </a:cubicBezTo>
                  <a:lnTo>
                    <a:pt x="383297" y="586655"/>
                  </a:lnTo>
                  <a:lnTo>
                    <a:pt x="1014400" y="1121978"/>
                  </a:lnTo>
                  <a:cubicBezTo>
                    <a:pt x="1038804" y="1142680"/>
                    <a:pt x="1075371" y="1139677"/>
                    <a:pt x="1096072" y="1115272"/>
                  </a:cubicBezTo>
                  <a:lnTo>
                    <a:pt x="1246000" y="938519"/>
                  </a:lnTo>
                  <a:cubicBezTo>
                    <a:pt x="1266701" y="914114"/>
                    <a:pt x="1263698" y="877548"/>
                    <a:pt x="1239293" y="856847"/>
                  </a:cubicBezTo>
                  <a:lnTo>
                    <a:pt x="383297" y="130762"/>
                  </a:lnTo>
                  <a:lnTo>
                    <a:pt x="383297" y="86200"/>
                  </a:lnTo>
                  <a:cubicBezTo>
                    <a:pt x="383297" y="54198"/>
                    <a:pt x="357354" y="28255"/>
                    <a:pt x="325352" y="28255"/>
                  </a:cubicBezTo>
                  <a:lnTo>
                    <a:pt x="262449" y="28255"/>
                  </a:lnTo>
                  <a:lnTo>
                    <a:pt x="245357" y="13757"/>
                  </a:lnTo>
                  <a:cubicBezTo>
                    <a:pt x="220952" y="-6944"/>
                    <a:pt x="184386" y="-3942"/>
                    <a:pt x="163685" y="20463"/>
                  </a:cubicBezTo>
                  <a:lnTo>
                    <a:pt x="157076" y="28255"/>
                  </a:lnTo>
                  <a:lnTo>
                    <a:pt x="93576" y="28255"/>
                  </a:lnTo>
                  <a:cubicBezTo>
                    <a:pt x="85576" y="28255"/>
                    <a:pt x="77954" y="29876"/>
                    <a:pt x="71021" y="3280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 flipH="1">
              <a:off x="8698615" y="2151901"/>
              <a:ext cx="714380" cy="1571636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flipH="1">
              <a:off x="8570033" y="1580397"/>
              <a:ext cx="9144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rot="11046570" flipH="1">
              <a:off x="8329545" y="1962724"/>
              <a:ext cx="714380" cy="357190"/>
            </a:xfrm>
            <a:prstGeom prst="arc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 flipH="1">
              <a:off x="8770053" y="1723273"/>
              <a:ext cx="214314" cy="214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 flipH="1">
              <a:off x="8770053" y="1794711"/>
              <a:ext cx="142876" cy="14287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10032" y="869828"/>
            <a:ext cx="4092478" cy="4041552"/>
            <a:chOff x="4610032" y="869828"/>
            <a:chExt cx="4092478" cy="404155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610032" y="869828"/>
              <a:ext cx="2808312" cy="3111060"/>
              <a:chOff x="7120282" y="603597"/>
              <a:chExt cx="2808312" cy="311106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7120282" y="603597"/>
                <a:ext cx="2808312" cy="3111060"/>
                <a:chOff x="7120282" y="603597"/>
                <a:chExt cx="2808312" cy="3111060"/>
              </a:xfrm>
            </p:grpSpPr>
            <p:pic>
              <p:nvPicPr>
                <p:cNvPr id="4098" name="Picture 2" descr="http://img3.wikia.nocookie.net/__cb20120814115957/elderscrolls/ru/images/3/3e/%D0%9C%D0%B5%D1%87_%D0%9A%D1%80%D0%B5%D1%81%D1%82%D0%BE%D0%BD%D0%BE%D1%81%D1%86%D0%B0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0282" y="603597"/>
                  <a:ext cx="2808312" cy="31110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Полилиния 61"/>
                <p:cNvSpPr/>
                <p:nvPr/>
              </p:nvSpPr>
              <p:spPr>
                <a:xfrm>
                  <a:off x="8484288" y="2509089"/>
                  <a:ext cx="857258" cy="714381"/>
                </a:xfrm>
                <a:custGeom>
                  <a:avLst/>
                  <a:gdLst>
                    <a:gd name="connsiteX0" fmla="*/ 673560 w 857258"/>
                    <a:gd name="connsiteY0" fmla="*/ 0 h 714381"/>
                    <a:gd name="connsiteX1" fmla="*/ 857258 w 857258"/>
                    <a:gd name="connsiteY1" fmla="*/ 119064 h 714381"/>
                    <a:gd name="connsiteX2" fmla="*/ 803454 w 857258"/>
                    <a:gd name="connsiteY2" fmla="*/ 203255 h 714381"/>
                    <a:gd name="connsiteX3" fmla="*/ 796026 w 857258"/>
                    <a:gd name="connsiteY3" fmla="*/ 206501 h 714381"/>
                    <a:gd name="connsiteX4" fmla="*/ 796026 w 857258"/>
                    <a:gd name="connsiteY4" fmla="*/ 507880 h 714381"/>
                    <a:gd name="connsiteX5" fmla="*/ 803454 w 857258"/>
                    <a:gd name="connsiteY5" fmla="*/ 511126 h 714381"/>
                    <a:gd name="connsiteX6" fmla="*/ 857258 w 857258"/>
                    <a:gd name="connsiteY6" fmla="*/ 595317 h 714381"/>
                    <a:gd name="connsiteX7" fmla="*/ 673560 w 857258"/>
                    <a:gd name="connsiteY7" fmla="*/ 714381 h 714381"/>
                    <a:gd name="connsiteX8" fmla="*/ 543666 w 857258"/>
                    <a:gd name="connsiteY8" fmla="*/ 679508 h 714381"/>
                    <a:gd name="connsiteX9" fmla="*/ 538656 w 857258"/>
                    <a:gd name="connsiteY9" fmla="*/ 674692 h 714381"/>
                    <a:gd name="connsiteX10" fmla="*/ 0 w 857258"/>
                    <a:gd name="connsiteY10" fmla="*/ 674692 h 714381"/>
                    <a:gd name="connsiteX11" fmla="*/ 0 w 857258"/>
                    <a:gd name="connsiteY11" fmla="*/ 555629 h 714381"/>
                    <a:gd name="connsiteX12" fmla="*/ 501297 w 857258"/>
                    <a:gd name="connsiteY12" fmla="*/ 555629 h 714381"/>
                    <a:gd name="connsiteX13" fmla="*/ 521234 w 857258"/>
                    <a:gd name="connsiteY13" fmla="*/ 528747 h 714381"/>
                    <a:gd name="connsiteX14" fmla="*/ 602056 w 857258"/>
                    <a:gd name="connsiteY14" fmla="*/ 485610 h 714381"/>
                    <a:gd name="connsiteX15" fmla="*/ 612328 w 857258"/>
                    <a:gd name="connsiteY15" fmla="*/ 484266 h 714381"/>
                    <a:gd name="connsiteX16" fmla="*/ 612328 w 857258"/>
                    <a:gd name="connsiteY16" fmla="*/ 230115 h 714381"/>
                    <a:gd name="connsiteX17" fmla="*/ 602056 w 857258"/>
                    <a:gd name="connsiteY17" fmla="*/ 228771 h 714381"/>
                    <a:gd name="connsiteX18" fmla="*/ 489862 w 857258"/>
                    <a:gd name="connsiteY18" fmla="*/ 119064 h 714381"/>
                    <a:gd name="connsiteX19" fmla="*/ 673560 w 857258"/>
                    <a:gd name="connsiteY19" fmla="*/ 0 h 71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57258" h="714381">
                      <a:moveTo>
                        <a:pt x="673560" y="0"/>
                      </a:moveTo>
                      <a:cubicBezTo>
                        <a:pt x="775014" y="0"/>
                        <a:pt x="857258" y="53307"/>
                        <a:pt x="857258" y="119064"/>
                      </a:cubicBezTo>
                      <a:cubicBezTo>
                        <a:pt x="857258" y="151942"/>
                        <a:pt x="836697" y="181708"/>
                        <a:pt x="803454" y="203255"/>
                      </a:cubicBezTo>
                      <a:lnTo>
                        <a:pt x="796026" y="206501"/>
                      </a:lnTo>
                      <a:lnTo>
                        <a:pt x="796026" y="507880"/>
                      </a:lnTo>
                      <a:lnTo>
                        <a:pt x="803454" y="511126"/>
                      </a:lnTo>
                      <a:cubicBezTo>
                        <a:pt x="836697" y="532673"/>
                        <a:pt x="857258" y="562439"/>
                        <a:pt x="857258" y="595317"/>
                      </a:cubicBezTo>
                      <a:cubicBezTo>
                        <a:pt x="857258" y="661074"/>
                        <a:pt x="775014" y="714381"/>
                        <a:pt x="673560" y="714381"/>
                      </a:cubicBezTo>
                      <a:cubicBezTo>
                        <a:pt x="622833" y="714381"/>
                        <a:pt x="576909" y="701054"/>
                        <a:pt x="543666" y="679508"/>
                      </a:cubicBezTo>
                      <a:lnTo>
                        <a:pt x="538656" y="674692"/>
                      </a:lnTo>
                      <a:lnTo>
                        <a:pt x="0" y="674692"/>
                      </a:lnTo>
                      <a:lnTo>
                        <a:pt x="0" y="555629"/>
                      </a:lnTo>
                      <a:lnTo>
                        <a:pt x="501297" y="555629"/>
                      </a:lnTo>
                      <a:lnTo>
                        <a:pt x="521234" y="528747"/>
                      </a:lnTo>
                      <a:cubicBezTo>
                        <a:pt x="541041" y="509745"/>
                        <a:pt x="569090" y="494647"/>
                        <a:pt x="602056" y="485610"/>
                      </a:cubicBezTo>
                      <a:lnTo>
                        <a:pt x="612328" y="484266"/>
                      </a:lnTo>
                      <a:lnTo>
                        <a:pt x="612328" y="230115"/>
                      </a:lnTo>
                      <a:lnTo>
                        <a:pt x="602056" y="228771"/>
                      </a:lnTo>
                      <a:cubicBezTo>
                        <a:pt x="536124" y="210696"/>
                        <a:pt x="489862" y="168382"/>
                        <a:pt x="489862" y="119064"/>
                      </a:cubicBezTo>
                      <a:cubicBezTo>
                        <a:pt x="489862" y="53307"/>
                        <a:pt x="572106" y="0"/>
                        <a:pt x="67356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6" name="Полилиния 65"/>
              <p:cNvSpPr/>
              <p:nvPr/>
            </p:nvSpPr>
            <p:spPr>
              <a:xfrm rot="10800000">
                <a:off x="8959906" y="2019657"/>
                <a:ext cx="857258" cy="714381"/>
              </a:xfrm>
              <a:custGeom>
                <a:avLst/>
                <a:gdLst>
                  <a:gd name="connsiteX0" fmla="*/ 673560 w 857258"/>
                  <a:gd name="connsiteY0" fmla="*/ 0 h 714381"/>
                  <a:gd name="connsiteX1" fmla="*/ 857258 w 857258"/>
                  <a:gd name="connsiteY1" fmla="*/ 119064 h 714381"/>
                  <a:gd name="connsiteX2" fmla="*/ 803454 w 857258"/>
                  <a:gd name="connsiteY2" fmla="*/ 203255 h 714381"/>
                  <a:gd name="connsiteX3" fmla="*/ 796026 w 857258"/>
                  <a:gd name="connsiteY3" fmla="*/ 206501 h 714381"/>
                  <a:gd name="connsiteX4" fmla="*/ 796026 w 857258"/>
                  <a:gd name="connsiteY4" fmla="*/ 507880 h 714381"/>
                  <a:gd name="connsiteX5" fmla="*/ 803454 w 857258"/>
                  <a:gd name="connsiteY5" fmla="*/ 511126 h 714381"/>
                  <a:gd name="connsiteX6" fmla="*/ 857258 w 857258"/>
                  <a:gd name="connsiteY6" fmla="*/ 595317 h 714381"/>
                  <a:gd name="connsiteX7" fmla="*/ 673560 w 857258"/>
                  <a:gd name="connsiteY7" fmla="*/ 714381 h 714381"/>
                  <a:gd name="connsiteX8" fmla="*/ 543666 w 857258"/>
                  <a:gd name="connsiteY8" fmla="*/ 679508 h 714381"/>
                  <a:gd name="connsiteX9" fmla="*/ 538656 w 857258"/>
                  <a:gd name="connsiteY9" fmla="*/ 674692 h 714381"/>
                  <a:gd name="connsiteX10" fmla="*/ 0 w 857258"/>
                  <a:gd name="connsiteY10" fmla="*/ 674692 h 714381"/>
                  <a:gd name="connsiteX11" fmla="*/ 0 w 857258"/>
                  <a:gd name="connsiteY11" fmla="*/ 555629 h 714381"/>
                  <a:gd name="connsiteX12" fmla="*/ 501297 w 857258"/>
                  <a:gd name="connsiteY12" fmla="*/ 555629 h 714381"/>
                  <a:gd name="connsiteX13" fmla="*/ 521234 w 857258"/>
                  <a:gd name="connsiteY13" fmla="*/ 528747 h 714381"/>
                  <a:gd name="connsiteX14" fmla="*/ 602056 w 857258"/>
                  <a:gd name="connsiteY14" fmla="*/ 485610 h 714381"/>
                  <a:gd name="connsiteX15" fmla="*/ 612328 w 857258"/>
                  <a:gd name="connsiteY15" fmla="*/ 484266 h 714381"/>
                  <a:gd name="connsiteX16" fmla="*/ 612328 w 857258"/>
                  <a:gd name="connsiteY16" fmla="*/ 230115 h 714381"/>
                  <a:gd name="connsiteX17" fmla="*/ 602056 w 857258"/>
                  <a:gd name="connsiteY17" fmla="*/ 228771 h 714381"/>
                  <a:gd name="connsiteX18" fmla="*/ 489862 w 857258"/>
                  <a:gd name="connsiteY18" fmla="*/ 119064 h 714381"/>
                  <a:gd name="connsiteX19" fmla="*/ 673560 w 857258"/>
                  <a:gd name="connsiteY19" fmla="*/ 0 h 7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7258" h="714381">
                    <a:moveTo>
                      <a:pt x="673560" y="0"/>
                    </a:moveTo>
                    <a:cubicBezTo>
                      <a:pt x="775014" y="0"/>
                      <a:pt x="857258" y="53307"/>
                      <a:pt x="857258" y="119064"/>
                    </a:cubicBezTo>
                    <a:cubicBezTo>
                      <a:pt x="857258" y="151942"/>
                      <a:pt x="836697" y="181708"/>
                      <a:pt x="803454" y="203255"/>
                    </a:cubicBezTo>
                    <a:lnTo>
                      <a:pt x="796026" y="206501"/>
                    </a:lnTo>
                    <a:lnTo>
                      <a:pt x="796026" y="507880"/>
                    </a:lnTo>
                    <a:lnTo>
                      <a:pt x="803454" y="511126"/>
                    </a:lnTo>
                    <a:cubicBezTo>
                      <a:pt x="836697" y="532673"/>
                      <a:pt x="857258" y="562439"/>
                      <a:pt x="857258" y="595317"/>
                    </a:cubicBezTo>
                    <a:cubicBezTo>
                      <a:pt x="857258" y="661074"/>
                      <a:pt x="775014" y="714381"/>
                      <a:pt x="673560" y="714381"/>
                    </a:cubicBezTo>
                    <a:cubicBezTo>
                      <a:pt x="622833" y="714381"/>
                      <a:pt x="576909" y="701054"/>
                      <a:pt x="543666" y="679508"/>
                    </a:cubicBezTo>
                    <a:lnTo>
                      <a:pt x="538656" y="674692"/>
                    </a:lnTo>
                    <a:lnTo>
                      <a:pt x="0" y="674692"/>
                    </a:lnTo>
                    <a:lnTo>
                      <a:pt x="0" y="555629"/>
                    </a:lnTo>
                    <a:lnTo>
                      <a:pt x="501297" y="555629"/>
                    </a:lnTo>
                    <a:lnTo>
                      <a:pt x="521234" y="528747"/>
                    </a:lnTo>
                    <a:cubicBezTo>
                      <a:pt x="541041" y="509745"/>
                      <a:pt x="569090" y="494647"/>
                      <a:pt x="602056" y="485610"/>
                    </a:cubicBezTo>
                    <a:lnTo>
                      <a:pt x="612328" y="484266"/>
                    </a:lnTo>
                    <a:lnTo>
                      <a:pt x="612328" y="230115"/>
                    </a:lnTo>
                    <a:lnTo>
                      <a:pt x="602056" y="228771"/>
                    </a:lnTo>
                    <a:cubicBezTo>
                      <a:pt x="536124" y="210696"/>
                      <a:pt x="489862" y="168382"/>
                      <a:pt x="489862" y="119064"/>
                    </a:cubicBezTo>
                    <a:cubicBezTo>
                      <a:pt x="489862" y="53307"/>
                      <a:pt x="572106" y="0"/>
                      <a:pt x="67356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 rot="10800000">
              <a:off x="5894198" y="1800320"/>
              <a:ext cx="2808312" cy="3111060"/>
              <a:chOff x="7120282" y="603597"/>
              <a:chExt cx="2808312" cy="3111060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7120282" y="603597"/>
                <a:ext cx="2808312" cy="3111060"/>
                <a:chOff x="7120282" y="603597"/>
                <a:chExt cx="2808312" cy="3111060"/>
              </a:xfrm>
            </p:grpSpPr>
            <p:pic>
              <p:nvPicPr>
                <p:cNvPr id="70" name="Picture 2" descr="http://img3.wikia.nocookie.net/__cb20120814115957/elderscrolls/ru/images/3/3e/%D0%9C%D0%B5%D1%87_%D0%9A%D1%80%D0%B5%D1%81%D1%82%D0%BE%D0%BD%D0%BE%D1%81%D1%86%D0%B0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0282" y="603597"/>
                  <a:ext cx="2808312" cy="3111060"/>
                </a:xfrm>
                <a:prstGeom prst="rect">
                  <a:avLst/>
                </a:prstGeom>
                <a:noFill/>
                <a:effectLst>
                  <a:softEdge rad="6350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1" name="Полилиния 70"/>
                <p:cNvSpPr/>
                <p:nvPr/>
              </p:nvSpPr>
              <p:spPr>
                <a:xfrm>
                  <a:off x="8484288" y="2509089"/>
                  <a:ext cx="857258" cy="714381"/>
                </a:xfrm>
                <a:custGeom>
                  <a:avLst/>
                  <a:gdLst>
                    <a:gd name="connsiteX0" fmla="*/ 673560 w 857258"/>
                    <a:gd name="connsiteY0" fmla="*/ 0 h 714381"/>
                    <a:gd name="connsiteX1" fmla="*/ 857258 w 857258"/>
                    <a:gd name="connsiteY1" fmla="*/ 119064 h 714381"/>
                    <a:gd name="connsiteX2" fmla="*/ 803454 w 857258"/>
                    <a:gd name="connsiteY2" fmla="*/ 203255 h 714381"/>
                    <a:gd name="connsiteX3" fmla="*/ 796026 w 857258"/>
                    <a:gd name="connsiteY3" fmla="*/ 206501 h 714381"/>
                    <a:gd name="connsiteX4" fmla="*/ 796026 w 857258"/>
                    <a:gd name="connsiteY4" fmla="*/ 507880 h 714381"/>
                    <a:gd name="connsiteX5" fmla="*/ 803454 w 857258"/>
                    <a:gd name="connsiteY5" fmla="*/ 511126 h 714381"/>
                    <a:gd name="connsiteX6" fmla="*/ 857258 w 857258"/>
                    <a:gd name="connsiteY6" fmla="*/ 595317 h 714381"/>
                    <a:gd name="connsiteX7" fmla="*/ 673560 w 857258"/>
                    <a:gd name="connsiteY7" fmla="*/ 714381 h 714381"/>
                    <a:gd name="connsiteX8" fmla="*/ 543666 w 857258"/>
                    <a:gd name="connsiteY8" fmla="*/ 679508 h 714381"/>
                    <a:gd name="connsiteX9" fmla="*/ 538656 w 857258"/>
                    <a:gd name="connsiteY9" fmla="*/ 674692 h 714381"/>
                    <a:gd name="connsiteX10" fmla="*/ 0 w 857258"/>
                    <a:gd name="connsiteY10" fmla="*/ 674692 h 714381"/>
                    <a:gd name="connsiteX11" fmla="*/ 0 w 857258"/>
                    <a:gd name="connsiteY11" fmla="*/ 555629 h 714381"/>
                    <a:gd name="connsiteX12" fmla="*/ 501297 w 857258"/>
                    <a:gd name="connsiteY12" fmla="*/ 555629 h 714381"/>
                    <a:gd name="connsiteX13" fmla="*/ 521234 w 857258"/>
                    <a:gd name="connsiteY13" fmla="*/ 528747 h 714381"/>
                    <a:gd name="connsiteX14" fmla="*/ 602056 w 857258"/>
                    <a:gd name="connsiteY14" fmla="*/ 485610 h 714381"/>
                    <a:gd name="connsiteX15" fmla="*/ 612328 w 857258"/>
                    <a:gd name="connsiteY15" fmla="*/ 484266 h 714381"/>
                    <a:gd name="connsiteX16" fmla="*/ 612328 w 857258"/>
                    <a:gd name="connsiteY16" fmla="*/ 230115 h 714381"/>
                    <a:gd name="connsiteX17" fmla="*/ 602056 w 857258"/>
                    <a:gd name="connsiteY17" fmla="*/ 228771 h 714381"/>
                    <a:gd name="connsiteX18" fmla="*/ 489862 w 857258"/>
                    <a:gd name="connsiteY18" fmla="*/ 119064 h 714381"/>
                    <a:gd name="connsiteX19" fmla="*/ 673560 w 857258"/>
                    <a:gd name="connsiteY19" fmla="*/ 0 h 71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57258" h="714381">
                      <a:moveTo>
                        <a:pt x="673560" y="0"/>
                      </a:moveTo>
                      <a:cubicBezTo>
                        <a:pt x="775014" y="0"/>
                        <a:pt x="857258" y="53307"/>
                        <a:pt x="857258" y="119064"/>
                      </a:cubicBezTo>
                      <a:cubicBezTo>
                        <a:pt x="857258" y="151942"/>
                        <a:pt x="836697" y="181708"/>
                        <a:pt x="803454" y="203255"/>
                      </a:cubicBezTo>
                      <a:lnTo>
                        <a:pt x="796026" y="206501"/>
                      </a:lnTo>
                      <a:lnTo>
                        <a:pt x="796026" y="507880"/>
                      </a:lnTo>
                      <a:lnTo>
                        <a:pt x="803454" y="511126"/>
                      </a:lnTo>
                      <a:cubicBezTo>
                        <a:pt x="836697" y="532673"/>
                        <a:pt x="857258" y="562439"/>
                        <a:pt x="857258" y="595317"/>
                      </a:cubicBezTo>
                      <a:cubicBezTo>
                        <a:pt x="857258" y="661074"/>
                        <a:pt x="775014" y="714381"/>
                        <a:pt x="673560" y="714381"/>
                      </a:cubicBezTo>
                      <a:cubicBezTo>
                        <a:pt x="622833" y="714381"/>
                        <a:pt x="576909" y="701054"/>
                        <a:pt x="543666" y="679508"/>
                      </a:cubicBezTo>
                      <a:lnTo>
                        <a:pt x="538656" y="674692"/>
                      </a:lnTo>
                      <a:lnTo>
                        <a:pt x="0" y="674692"/>
                      </a:lnTo>
                      <a:lnTo>
                        <a:pt x="0" y="555629"/>
                      </a:lnTo>
                      <a:lnTo>
                        <a:pt x="501297" y="555629"/>
                      </a:lnTo>
                      <a:lnTo>
                        <a:pt x="521234" y="528747"/>
                      </a:lnTo>
                      <a:cubicBezTo>
                        <a:pt x="541041" y="509745"/>
                        <a:pt x="569090" y="494647"/>
                        <a:pt x="602056" y="485610"/>
                      </a:cubicBezTo>
                      <a:lnTo>
                        <a:pt x="612328" y="484266"/>
                      </a:lnTo>
                      <a:lnTo>
                        <a:pt x="612328" y="230115"/>
                      </a:lnTo>
                      <a:lnTo>
                        <a:pt x="602056" y="228771"/>
                      </a:lnTo>
                      <a:cubicBezTo>
                        <a:pt x="536124" y="210696"/>
                        <a:pt x="489862" y="168382"/>
                        <a:pt x="489862" y="119064"/>
                      </a:cubicBezTo>
                      <a:cubicBezTo>
                        <a:pt x="489862" y="53307"/>
                        <a:pt x="572106" y="0"/>
                        <a:pt x="67356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  <a:softEdge rad="635000"/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Полилиния 68"/>
              <p:cNvSpPr/>
              <p:nvPr/>
            </p:nvSpPr>
            <p:spPr>
              <a:xfrm rot="10800000">
                <a:off x="8959906" y="2019657"/>
                <a:ext cx="857258" cy="714381"/>
              </a:xfrm>
              <a:custGeom>
                <a:avLst/>
                <a:gdLst>
                  <a:gd name="connsiteX0" fmla="*/ 673560 w 857258"/>
                  <a:gd name="connsiteY0" fmla="*/ 0 h 714381"/>
                  <a:gd name="connsiteX1" fmla="*/ 857258 w 857258"/>
                  <a:gd name="connsiteY1" fmla="*/ 119064 h 714381"/>
                  <a:gd name="connsiteX2" fmla="*/ 803454 w 857258"/>
                  <a:gd name="connsiteY2" fmla="*/ 203255 h 714381"/>
                  <a:gd name="connsiteX3" fmla="*/ 796026 w 857258"/>
                  <a:gd name="connsiteY3" fmla="*/ 206501 h 714381"/>
                  <a:gd name="connsiteX4" fmla="*/ 796026 w 857258"/>
                  <a:gd name="connsiteY4" fmla="*/ 507880 h 714381"/>
                  <a:gd name="connsiteX5" fmla="*/ 803454 w 857258"/>
                  <a:gd name="connsiteY5" fmla="*/ 511126 h 714381"/>
                  <a:gd name="connsiteX6" fmla="*/ 857258 w 857258"/>
                  <a:gd name="connsiteY6" fmla="*/ 595317 h 714381"/>
                  <a:gd name="connsiteX7" fmla="*/ 673560 w 857258"/>
                  <a:gd name="connsiteY7" fmla="*/ 714381 h 714381"/>
                  <a:gd name="connsiteX8" fmla="*/ 543666 w 857258"/>
                  <a:gd name="connsiteY8" fmla="*/ 679508 h 714381"/>
                  <a:gd name="connsiteX9" fmla="*/ 538656 w 857258"/>
                  <a:gd name="connsiteY9" fmla="*/ 674692 h 714381"/>
                  <a:gd name="connsiteX10" fmla="*/ 0 w 857258"/>
                  <a:gd name="connsiteY10" fmla="*/ 674692 h 714381"/>
                  <a:gd name="connsiteX11" fmla="*/ 0 w 857258"/>
                  <a:gd name="connsiteY11" fmla="*/ 555629 h 714381"/>
                  <a:gd name="connsiteX12" fmla="*/ 501297 w 857258"/>
                  <a:gd name="connsiteY12" fmla="*/ 555629 h 714381"/>
                  <a:gd name="connsiteX13" fmla="*/ 521234 w 857258"/>
                  <a:gd name="connsiteY13" fmla="*/ 528747 h 714381"/>
                  <a:gd name="connsiteX14" fmla="*/ 602056 w 857258"/>
                  <a:gd name="connsiteY14" fmla="*/ 485610 h 714381"/>
                  <a:gd name="connsiteX15" fmla="*/ 612328 w 857258"/>
                  <a:gd name="connsiteY15" fmla="*/ 484266 h 714381"/>
                  <a:gd name="connsiteX16" fmla="*/ 612328 w 857258"/>
                  <a:gd name="connsiteY16" fmla="*/ 230115 h 714381"/>
                  <a:gd name="connsiteX17" fmla="*/ 602056 w 857258"/>
                  <a:gd name="connsiteY17" fmla="*/ 228771 h 714381"/>
                  <a:gd name="connsiteX18" fmla="*/ 489862 w 857258"/>
                  <a:gd name="connsiteY18" fmla="*/ 119064 h 714381"/>
                  <a:gd name="connsiteX19" fmla="*/ 673560 w 857258"/>
                  <a:gd name="connsiteY19" fmla="*/ 0 h 7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7258" h="714381">
                    <a:moveTo>
                      <a:pt x="673560" y="0"/>
                    </a:moveTo>
                    <a:cubicBezTo>
                      <a:pt x="775014" y="0"/>
                      <a:pt x="857258" y="53307"/>
                      <a:pt x="857258" y="119064"/>
                    </a:cubicBezTo>
                    <a:cubicBezTo>
                      <a:pt x="857258" y="151942"/>
                      <a:pt x="836697" y="181708"/>
                      <a:pt x="803454" y="203255"/>
                    </a:cubicBezTo>
                    <a:lnTo>
                      <a:pt x="796026" y="206501"/>
                    </a:lnTo>
                    <a:lnTo>
                      <a:pt x="796026" y="507880"/>
                    </a:lnTo>
                    <a:lnTo>
                      <a:pt x="803454" y="511126"/>
                    </a:lnTo>
                    <a:cubicBezTo>
                      <a:pt x="836697" y="532673"/>
                      <a:pt x="857258" y="562439"/>
                      <a:pt x="857258" y="595317"/>
                    </a:cubicBezTo>
                    <a:cubicBezTo>
                      <a:pt x="857258" y="661074"/>
                      <a:pt x="775014" y="714381"/>
                      <a:pt x="673560" y="714381"/>
                    </a:cubicBezTo>
                    <a:cubicBezTo>
                      <a:pt x="622833" y="714381"/>
                      <a:pt x="576909" y="701054"/>
                      <a:pt x="543666" y="679508"/>
                    </a:cubicBezTo>
                    <a:lnTo>
                      <a:pt x="538656" y="674692"/>
                    </a:lnTo>
                    <a:lnTo>
                      <a:pt x="0" y="674692"/>
                    </a:lnTo>
                    <a:lnTo>
                      <a:pt x="0" y="555629"/>
                    </a:lnTo>
                    <a:lnTo>
                      <a:pt x="501297" y="555629"/>
                    </a:lnTo>
                    <a:lnTo>
                      <a:pt x="521234" y="528747"/>
                    </a:lnTo>
                    <a:cubicBezTo>
                      <a:pt x="541041" y="509745"/>
                      <a:pt x="569090" y="494647"/>
                      <a:pt x="602056" y="485610"/>
                    </a:cubicBezTo>
                    <a:lnTo>
                      <a:pt x="612328" y="484266"/>
                    </a:lnTo>
                    <a:lnTo>
                      <a:pt x="612328" y="230115"/>
                    </a:lnTo>
                    <a:lnTo>
                      <a:pt x="602056" y="228771"/>
                    </a:lnTo>
                    <a:cubicBezTo>
                      <a:pt x="536124" y="210696"/>
                      <a:pt x="489862" y="168382"/>
                      <a:pt x="489862" y="119064"/>
                    </a:cubicBezTo>
                    <a:cubicBezTo>
                      <a:pt x="489862" y="53307"/>
                      <a:pt x="572106" y="0"/>
                      <a:pt x="67356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4628540" y="809610"/>
            <a:ext cx="4041552" cy="4211352"/>
            <a:chOff x="2429185" y="-1734561"/>
            <a:chExt cx="4041552" cy="421135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3630784" y="-815689"/>
              <a:ext cx="1270434" cy="3292480"/>
              <a:chOff x="8213999" y="1580397"/>
              <a:chExt cx="1270434" cy="3292480"/>
            </a:xfrm>
          </p:grpSpPr>
          <p:sp>
            <p:nvSpPr>
              <p:cNvPr id="73" name="Полилиния 72"/>
              <p:cNvSpPr/>
              <p:nvPr/>
            </p:nvSpPr>
            <p:spPr>
              <a:xfrm rot="20284569" flipH="1">
                <a:off x="8213999" y="3425386"/>
                <a:ext cx="1259756" cy="1447491"/>
              </a:xfrm>
              <a:custGeom>
                <a:avLst/>
                <a:gdLst>
                  <a:gd name="connsiteX0" fmla="*/ 71021 w 1259756"/>
                  <a:gd name="connsiteY0" fmla="*/ 32809 h 1447491"/>
                  <a:gd name="connsiteX1" fmla="*/ 35631 w 1259756"/>
                  <a:gd name="connsiteY1" fmla="*/ 86200 h 1447491"/>
                  <a:gd name="connsiteX2" fmla="*/ 35631 w 1259756"/>
                  <a:gd name="connsiteY2" fmla="*/ 171429 h 1447491"/>
                  <a:gd name="connsiteX3" fmla="*/ 13757 w 1259756"/>
                  <a:gd name="connsiteY3" fmla="*/ 197216 h 1447491"/>
                  <a:gd name="connsiteX4" fmla="*/ 20464 w 1259756"/>
                  <a:gd name="connsiteY4" fmla="*/ 278888 h 1447491"/>
                  <a:gd name="connsiteX5" fmla="*/ 35631 w 1259756"/>
                  <a:gd name="connsiteY5" fmla="*/ 291753 h 1447491"/>
                  <a:gd name="connsiteX6" fmla="*/ 35631 w 1259756"/>
                  <a:gd name="connsiteY6" fmla="*/ 1389546 h 1447491"/>
                  <a:gd name="connsiteX7" fmla="*/ 93576 w 1259756"/>
                  <a:gd name="connsiteY7" fmla="*/ 1447491 h 1447491"/>
                  <a:gd name="connsiteX8" fmla="*/ 325352 w 1259756"/>
                  <a:gd name="connsiteY8" fmla="*/ 1447491 h 1447491"/>
                  <a:gd name="connsiteX9" fmla="*/ 383297 w 1259756"/>
                  <a:gd name="connsiteY9" fmla="*/ 1389546 h 1447491"/>
                  <a:gd name="connsiteX10" fmla="*/ 383297 w 1259756"/>
                  <a:gd name="connsiteY10" fmla="*/ 586655 h 1447491"/>
                  <a:gd name="connsiteX11" fmla="*/ 1014400 w 1259756"/>
                  <a:gd name="connsiteY11" fmla="*/ 1121978 h 1447491"/>
                  <a:gd name="connsiteX12" fmla="*/ 1096072 w 1259756"/>
                  <a:gd name="connsiteY12" fmla="*/ 1115272 h 1447491"/>
                  <a:gd name="connsiteX13" fmla="*/ 1246000 w 1259756"/>
                  <a:gd name="connsiteY13" fmla="*/ 938519 h 1447491"/>
                  <a:gd name="connsiteX14" fmla="*/ 1239293 w 1259756"/>
                  <a:gd name="connsiteY14" fmla="*/ 856847 h 1447491"/>
                  <a:gd name="connsiteX15" fmla="*/ 383297 w 1259756"/>
                  <a:gd name="connsiteY15" fmla="*/ 130762 h 1447491"/>
                  <a:gd name="connsiteX16" fmla="*/ 383297 w 1259756"/>
                  <a:gd name="connsiteY16" fmla="*/ 86200 h 1447491"/>
                  <a:gd name="connsiteX17" fmla="*/ 325352 w 1259756"/>
                  <a:gd name="connsiteY17" fmla="*/ 28255 h 1447491"/>
                  <a:gd name="connsiteX18" fmla="*/ 262449 w 1259756"/>
                  <a:gd name="connsiteY18" fmla="*/ 28255 h 1447491"/>
                  <a:gd name="connsiteX19" fmla="*/ 245357 w 1259756"/>
                  <a:gd name="connsiteY19" fmla="*/ 13757 h 1447491"/>
                  <a:gd name="connsiteX20" fmla="*/ 163685 w 1259756"/>
                  <a:gd name="connsiteY20" fmla="*/ 20463 h 1447491"/>
                  <a:gd name="connsiteX21" fmla="*/ 157076 w 1259756"/>
                  <a:gd name="connsiteY21" fmla="*/ 28255 h 1447491"/>
                  <a:gd name="connsiteX22" fmla="*/ 93576 w 1259756"/>
                  <a:gd name="connsiteY22" fmla="*/ 28255 h 1447491"/>
                  <a:gd name="connsiteX23" fmla="*/ 71021 w 1259756"/>
                  <a:gd name="connsiteY23" fmla="*/ 32809 h 1447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59756" h="1447491">
                    <a:moveTo>
                      <a:pt x="71021" y="32809"/>
                    </a:moveTo>
                    <a:cubicBezTo>
                      <a:pt x="50224" y="41605"/>
                      <a:pt x="35631" y="62198"/>
                      <a:pt x="35631" y="86200"/>
                    </a:cubicBezTo>
                    <a:lnTo>
                      <a:pt x="35631" y="171429"/>
                    </a:lnTo>
                    <a:lnTo>
                      <a:pt x="13757" y="197216"/>
                    </a:lnTo>
                    <a:cubicBezTo>
                      <a:pt x="-6944" y="221621"/>
                      <a:pt x="-3942" y="258187"/>
                      <a:pt x="20464" y="278888"/>
                    </a:cubicBezTo>
                    <a:lnTo>
                      <a:pt x="35631" y="291753"/>
                    </a:lnTo>
                    <a:lnTo>
                      <a:pt x="35631" y="1389546"/>
                    </a:lnTo>
                    <a:cubicBezTo>
                      <a:pt x="35631" y="1421548"/>
                      <a:pt x="61574" y="1447491"/>
                      <a:pt x="93576" y="1447491"/>
                    </a:cubicBezTo>
                    <a:lnTo>
                      <a:pt x="325352" y="1447491"/>
                    </a:lnTo>
                    <a:cubicBezTo>
                      <a:pt x="357354" y="1447491"/>
                      <a:pt x="383297" y="1421548"/>
                      <a:pt x="383297" y="1389546"/>
                    </a:cubicBezTo>
                    <a:lnTo>
                      <a:pt x="383297" y="586655"/>
                    </a:lnTo>
                    <a:lnTo>
                      <a:pt x="1014400" y="1121978"/>
                    </a:lnTo>
                    <a:cubicBezTo>
                      <a:pt x="1038804" y="1142680"/>
                      <a:pt x="1075371" y="1139677"/>
                      <a:pt x="1096072" y="1115272"/>
                    </a:cubicBezTo>
                    <a:lnTo>
                      <a:pt x="1246000" y="938519"/>
                    </a:lnTo>
                    <a:cubicBezTo>
                      <a:pt x="1266701" y="914114"/>
                      <a:pt x="1263698" y="877548"/>
                      <a:pt x="1239293" y="856847"/>
                    </a:cubicBezTo>
                    <a:lnTo>
                      <a:pt x="383297" y="130762"/>
                    </a:lnTo>
                    <a:lnTo>
                      <a:pt x="383297" y="86200"/>
                    </a:lnTo>
                    <a:cubicBezTo>
                      <a:pt x="383297" y="54198"/>
                      <a:pt x="357354" y="28255"/>
                      <a:pt x="325352" y="28255"/>
                    </a:cubicBezTo>
                    <a:lnTo>
                      <a:pt x="262449" y="28255"/>
                    </a:lnTo>
                    <a:lnTo>
                      <a:pt x="245357" y="13757"/>
                    </a:lnTo>
                    <a:cubicBezTo>
                      <a:pt x="220952" y="-6944"/>
                      <a:pt x="184386" y="-3942"/>
                      <a:pt x="163685" y="20463"/>
                    </a:cubicBezTo>
                    <a:lnTo>
                      <a:pt x="157076" y="28255"/>
                    </a:lnTo>
                    <a:lnTo>
                      <a:pt x="93576" y="28255"/>
                    </a:lnTo>
                    <a:cubicBezTo>
                      <a:pt x="85576" y="28255"/>
                      <a:pt x="77954" y="29876"/>
                      <a:pt x="71021" y="3280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 flipH="1">
                <a:off x="8698615" y="2151901"/>
                <a:ext cx="714380" cy="1571636"/>
              </a:xfrm>
              <a:prstGeom prst="roundRect">
                <a:avLst/>
              </a:prstGeom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 flipH="1">
                <a:off x="8570033" y="1580397"/>
                <a:ext cx="914400" cy="914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Дуга 75"/>
              <p:cNvSpPr/>
              <p:nvPr/>
            </p:nvSpPr>
            <p:spPr>
              <a:xfrm rot="11046570" flipH="1">
                <a:off x="8329545" y="1962724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 flipH="1">
                <a:off x="8770053" y="1723273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 flipH="1">
                <a:off x="8770053" y="1794711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 rot="5400000">
              <a:off x="2403722" y="-1709098"/>
              <a:ext cx="4092478" cy="4041552"/>
              <a:chOff x="4610033" y="869829"/>
              <a:chExt cx="4092478" cy="4041552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4610033" y="869829"/>
                <a:ext cx="2808312" cy="3111060"/>
                <a:chOff x="7120283" y="603598"/>
                <a:chExt cx="2808312" cy="3111060"/>
              </a:xfrm>
            </p:grpSpPr>
            <p:grpSp>
              <p:nvGrpSpPr>
                <p:cNvPr id="86" name="Группа 85"/>
                <p:cNvGrpSpPr/>
                <p:nvPr/>
              </p:nvGrpSpPr>
              <p:grpSpPr>
                <a:xfrm>
                  <a:off x="7120283" y="603598"/>
                  <a:ext cx="2808312" cy="3111060"/>
                  <a:chOff x="7120283" y="603598"/>
                  <a:chExt cx="2808312" cy="3111060"/>
                </a:xfrm>
              </p:grpSpPr>
              <p:pic>
                <p:nvPicPr>
                  <p:cNvPr id="88" name="Picture 2" descr="http://img3.wikia.nocookie.net/__cb20120814115957/elderscrolls/ru/images/3/3e/%D0%9C%D0%B5%D1%87_%D0%9A%D1%80%D0%B5%D1%81%D1%82%D0%BE%D0%BD%D0%BE%D1%81%D1%86%D0%B0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20283" y="603598"/>
                    <a:ext cx="2808312" cy="3111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9" name="Полилиния 88"/>
                  <p:cNvSpPr/>
                  <p:nvPr/>
                </p:nvSpPr>
                <p:spPr>
                  <a:xfrm>
                    <a:off x="8484288" y="2509089"/>
                    <a:ext cx="857258" cy="714381"/>
                  </a:xfrm>
                  <a:custGeom>
                    <a:avLst/>
                    <a:gdLst>
                      <a:gd name="connsiteX0" fmla="*/ 673560 w 857258"/>
                      <a:gd name="connsiteY0" fmla="*/ 0 h 714381"/>
                      <a:gd name="connsiteX1" fmla="*/ 857258 w 857258"/>
                      <a:gd name="connsiteY1" fmla="*/ 119064 h 714381"/>
                      <a:gd name="connsiteX2" fmla="*/ 803454 w 857258"/>
                      <a:gd name="connsiteY2" fmla="*/ 203255 h 714381"/>
                      <a:gd name="connsiteX3" fmla="*/ 796026 w 857258"/>
                      <a:gd name="connsiteY3" fmla="*/ 206501 h 714381"/>
                      <a:gd name="connsiteX4" fmla="*/ 796026 w 857258"/>
                      <a:gd name="connsiteY4" fmla="*/ 507880 h 714381"/>
                      <a:gd name="connsiteX5" fmla="*/ 803454 w 857258"/>
                      <a:gd name="connsiteY5" fmla="*/ 511126 h 714381"/>
                      <a:gd name="connsiteX6" fmla="*/ 857258 w 857258"/>
                      <a:gd name="connsiteY6" fmla="*/ 595317 h 714381"/>
                      <a:gd name="connsiteX7" fmla="*/ 673560 w 857258"/>
                      <a:gd name="connsiteY7" fmla="*/ 714381 h 714381"/>
                      <a:gd name="connsiteX8" fmla="*/ 543666 w 857258"/>
                      <a:gd name="connsiteY8" fmla="*/ 679508 h 714381"/>
                      <a:gd name="connsiteX9" fmla="*/ 538656 w 857258"/>
                      <a:gd name="connsiteY9" fmla="*/ 674692 h 714381"/>
                      <a:gd name="connsiteX10" fmla="*/ 0 w 857258"/>
                      <a:gd name="connsiteY10" fmla="*/ 674692 h 714381"/>
                      <a:gd name="connsiteX11" fmla="*/ 0 w 857258"/>
                      <a:gd name="connsiteY11" fmla="*/ 555629 h 714381"/>
                      <a:gd name="connsiteX12" fmla="*/ 501297 w 857258"/>
                      <a:gd name="connsiteY12" fmla="*/ 555629 h 714381"/>
                      <a:gd name="connsiteX13" fmla="*/ 521234 w 857258"/>
                      <a:gd name="connsiteY13" fmla="*/ 528747 h 714381"/>
                      <a:gd name="connsiteX14" fmla="*/ 602056 w 857258"/>
                      <a:gd name="connsiteY14" fmla="*/ 485610 h 714381"/>
                      <a:gd name="connsiteX15" fmla="*/ 612328 w 857258"/>
                      <a:gd name="connsiteY15" fmla="*/ 484266 h 714381"/>
                      <a:gd name="connsiteX16" fmla="*/ 612328 w 857258"/>
                      <a:gd name="connsiteY16" fmla="*/ 230115 h 714381"/>
                      <a:gd name="connsiteX17" fmla="*/ 602056 w 857258"/>
                      <a:gd name="connsiteY17" fmla="*/ 228771 h 714381"/>
                      <a:gd name="connsiteX18" fmla="*/ 489862 w 857258"/>
                      <a:gd name="connsiteY18" fmla="*/ 119064 h 714381"/>
                      <a:gd name="connsiteX19" fmla="*/ 673560 w 857258"/>
                      <a:gd name="connsiteY19" fmla="*/ 0 h 714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57258" h="714381">
                        <a:moveTo>
                          <a:pt x="673560" y="0"/>
                        </a:moveTo>
                        <a:cubicBezTo>
                          <a:pt x="775014" y="0"/>
                          <a:pt x="857258" y="53307"/>
                          <a:pt x="857258" y="119064"/>
                        </a:cubicBezTo>
                        <a:cubicBezTo>
                          <a:pt x="857258" y="151942"/>
                          <a:pt x="836697" y="181708"/>
                          <a:pt x="803454" y="203255"/>
                        </a:cubicBezTo>
                        <a:lnTo>
                          <a:pt x="796026" y="206501"/>
                        </a:lnTo>
                        <a:lnTo>
                          <a:pt x="796026" y="507880"/>
                        </a:lnTo>
                        <a:lnTo>
                          <a:pt x="803454" y="511126"/>
                        </a:lnTo>
                        <a:cubicBezTo>
                          <a:pt x="836697" y="532673"/>
                          <a:pt x="857258" y="562439"/>
                          <a:pt x="857258" y="595317"/>
                        </a:cubicBezTo>
                        <a:cubicBezTo>
                          <a:pt x="857258" y="661074"/>
                          <a:pt x="775014" y="714381"/>
                          <a:pt x="673560" y="714381"/>
                        </a:cubicBezTo>
                        <a:cubicBezTo>
                          <a:pt x="622833" y="714381"/>
                          <a:pt x="576909" y="701054"/>
                          <a:pt x="543666" y="679508"/>
                        </a:cubicBezTo>
                        <a:lnTo>
                          <a:pt x="538656" y="674692"/>
                        </a:lnTo>
                        <a:lnTo>
                          <a:pt x="0" y="674692"/>
                        </a:lnTo>
                        <a:lnTo>
                          <a:pt x="0" y="555629"/>
                        </a:lnTo>
                        <a:lnTo>
                          <a:pt x="501297" y="555629"/>
                        </a:lnTo>
                        <a:lnTo>
                          <a:pt x="521234" y="528747"/>
                        </a:lnTo>
                        <a:cubicBezTo>
                          <a:pt x="541041" y="509745"/>
                          <a:pt x="569090" y="494647"/>
                          <a:pt x="602056" y="485610"/>
                        </a:cubicBezTo>
                        <a:lnTo>
                          <a:pt x="612328" y="484266"/>
                        </a:lnTo>
                        <a:lnTo>
                          <a:pt x="612328" y="230115"/>
                        </a:lnTo>
                        <a:lnTo>
                          <a:pt x="602056" y="228771"/>
                        </a:lnTo>
                        <a:cubicBezTo>
                          <a:pt x="536124" y="210696"/>
                          <a:pt x="489862" y="168382"/>
                          <a:pt x="489862" y="119064"/>
                        </a:cubicBezTo>
                        <a:cubicBezTo>
                          <a:pt x="489862" y="53307"/>
                          <a:pt x="572106" y="0"/>
                          <a:pt x="673560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7" name="Полилиния 86"/>
                <p:cNvSpPr/>
                <p:nvPr/>
              </p:nvSpPr>
              <p:spPr>
                <a:xfrm rot="10800000">
                  <a:off x="8959906" y="2019657"/>
                  <a:ext cx="857258" cy="714381"/>
                </a:xfrm>
                <a:custGeom>
                  <a:avLst/>
                  <a:gdLst>
                    <a:gd name="connsiteX0" fmla="*/ 673560 w 857258"/>
                    <a:gd name="connsiteY0" fmla="*/ 0 h 714381"/>
                    <a:gd name="connsiteX1" fmla="*/ 857258 w 857258"/>
                    <a:gd name="connsiteY1" fmla="*/ 119064 h 714381"/>
                    <a:gd name="connsiteX2" fmla="*/ 803454 w 857258"/>
                    <a:gd name="connsiteY2" fmla="*/ 203255 h 714381"/>
                    <a:gd name="connsiteX3" fmla="*/ 796026 w 857258"/>
                    <a:gd name="connsiteY3" fmla="*/ 206501 h 714381"/>
                    <a:gd name="connsiteX4" fmla="*/ 796026 w 857258"/>
                    <a:gd name="connsiteY4" fmla="*/ 507880 h 714381"/>
                    <a:gd name="connsiteX5" fmla="*/ 803454 w 857258"/>
                    <a:gd name="connsiteY5" fmla="*/ 511126 h 714381"/>
                    <a:gd name="connsiteX6" fmla="*/ 857258 w 857258"/>
                    <a:gd name="connsiteY6" fmla="*/ 595317 h 714381"/>
                    <a:gd name="connsiteX7" fmla="*/ 673560 w 857258"/>
                    <a:gd name="connsiteY7" fmla="*/ 714381 h 714381"/>
                    <a:gd name="connsiteX8" fmla="*/ 543666 w 857258"/>
                    <a:gd name="connsiteY8" fmla="*/ 679508 h 714381"/>
                    <a:gd name="connsiteX9" fmla="*/ 538656 w 857258"/>
                    <a:gd name="connsiteY9" fmla="*/ 674692 h 714381"/>
                    <a:gd name="connsiteX10" fmla="*/ 0 w 857258"/>
                    <a:gd name="connsiteY10" fmla="*/ 674692 h 714381"/>
                    <a:gd name="connsiteX11" fmla="*/ 0 w 857258"/>
                    <a:gd name="connsiteY11" fmla="*/ 555629 h 714381"/>
                    <a:gd name="connsiteX12" fmla="*/ 501297 w 857258"/>
                    <a:gd name="connsiteY12" fmla="*/ 555629 h 714381"/>
                    <a:gd name="connsiteX13" fmla="*/ 521234 w 857258"/>
                    <a:gd name="connsiteY13" fmla="*/ 528747 h 714381"/>
                    <a:gd name="connsiteX14" fmla="*/ 602056 w 857258"/>
                    <a:gd name="connsiteY14" fmla="*/ 485610 h 714381"/>
                    <a:gd name="connsiteX15" fmla="*/ 612328 w 857258"/>
                    <a:gd name="connsiteY15" fmla="*/ 484266 h 714381"/>
                    <a:gd name="connsiteX16" fmla="*/ 612328 w 857258"/>
                    <a:gd name="connsiteY16" fmla="*/ 230115 h 714381"/>
                    <a:gd name="connsiteX17" fmla="*/ 602056 w 857258"/>
                    <a:gd name="connsiteY17" fmla="*/ 228771 h 714381"/>
                    <a:gd name="connsiteX18" fmla="*/ 489862 w 857258"/>
                    <a:gd name="connsiteY18" fmla="*/ 119064 h 714381"/>
                    <a:gd name="connsiteX19" fmla="*/ 673560 w 857258"/>
                    <a:gd name="connsiteY19" fmla="*/ 0 h 71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57258" h="714381">
                      <a:moveTo>
                        <a:pt x="673560" y="0"/>
                      </a:moveTo>
                      <a:cubicBezTo>
                        <a:pt x="775014" y="0"/>
                        <a:pt x="857258" y="53307"/>
                        <a:pt x="857258" y="119064"/>
                      </a:cubicBezTo>
                      <a:cubicBezTo>
                        <a:pt x="857258" y="151942"/>
                        <a:pt x="836697" y="181708"/>
                        <a:pt x="803454" y="203255"/>
                      </a:cubicBezTo>
                      <a:lnTo>
                        <a:pt x="796026" y="206501"/>
                      </a:lnTo>
                      <a:lnTo>
                        <a:pt x="796026" y="507880"/>
                      </a:lnTo>
                      <a:lnTo>
                        <a:pt x="803454" y="511126"/>
                      </a:lnTo>
                      <a:cubicBezTo>
                        <a:pt x="836697" y="532673"/>
                        <a:pt x="857258" y="562439"/>
                        <a:pt x="857258" y="595317"/>
                      </a:cubicBezTo>
                      <a:cubicBezTo>
                        <a:pt x="857258" y="661074"/>
                        <a:pt x="775014" y="714381"/>
                        <a:pt x="673560" y="714381"/>
                      </a:cubicBezTo>
                      <a:cubicBezTo>
                        <a:pt x="622833" y="714381"/>
                        <a:pt x="576909" y="701054"/>
                        <a:pt x="543666" y="679508"/>
                      </a:cubicBezTo>
                      <a:lnTo>
                        <a:pt x="538656" y="674692"/>
                      </a:lnTo>
                      <a:lnTo>
                        <a:pt x="0" y="674692"/>
                      </a:lnTo>
                      <a:lnTo>
                        <a:pt x="0" y="555629"/>
                      </a:lnTo>
                      <a:lnTo>
                        <a:pt x="501297" y="555629"/>
                      </a:lnTo>
                      <a:lnTo>
                        <a:pt x="521234" y="528747"/>
                      </a:lnTo>
                      <a:cubicBezTo>
                        <a:pt x="541041" y="509745"/>
                        <a:pt x="569090" y="494647"/>
                        <a:pt x="602056" y="485610"/>
                      </a:cubicBezTo>
                      <a:lnTo>
                        <a:pt x="612328" y="484266"/>
                      </a:lnTo>
                      <a:lnTo>
                        <a:pt x="612328" y="230115"/>
                      </a:lnTo>
                      <a:lnTo>
                        <a:pt x="602056" y="228771"/>
                      </a:lnTo>
                      <a:cubicBezTo>
                        <a:pt x="536124" y="210696"/>
                        <a:pt x="489862" y="168382"/>
                        <a:pt x="489862" y="119064"/>
                      </a:cubicBezTo>
                      <a:cubicBezTo>
                        <a:pt x="489862" y="53307"/>
                        <a:pt x="572106" y="0"/>
                        <a:pt x="67356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1" name="Группа 80"/>
              <p:cNvGrpSpPr/>
              <p:nvPr/>
            </p:nvGrpSpPr>
            <p:grpSpPr>
              <a:xfrm rot="10800000">
                <a:off x="5894199" y="1800321"/>
                <a:ext cx="2808312" cy="3111060"/>
                <a:chOff x="7120281" y="603596"/>
                <a:chExt cx="2808312" cy="3111060"/>
              </a:xfrm>
            </p:grpSpPr>
            <p:grpSp>
              <p:nvGrpSpPr>
                <p:cNvPr id="82" name="Группа 81"/>
                <p:cNvGrpSpPr/>
                <p:nvPr/>
              </p:nvGrpSpPr>
              <p:grpSpPr>
                <a:xfrm>
                  <a:off x="7120281" y="603596"/>
                  <a:ext cx="2808312" cy="3111060"/>
                  <a:chOff x="7120281" y="603596"/>
                  <a:chExt cx="2808312" cy="3111060"/>
                </a:xfrm>
              </p:grpSpPr>
              <p:pic>
                <p:nvPicPr>
                  <p:cNvPr id="84" name="Picture 2" descr="http://img3.wikia.nocookie.net/__cb20120814115957/elderscrolls/ru/images/3/3e/%D0%9C%D0%B5%D1%87_%D0%9A%D1%80%D0%B5%D1%81%D1%82%D0%BE%D0%BD%D0%BE%D1%81%D1%86%D0%B0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20281" y="603596"/>
                    <a:ext cx="2808312" cy="3111060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5" name="Полилиния 84"/>
                  <p:cNvSpPr/>
                  <p:nvPr/>
                </p:nvSpPr>
                <p:spPr>
                  <a:xfrm>
                    <a:off x="8484288" y="2509089"/>
                    <a:ext cx="857258" cy="714381"/>
                  </a:xfrm>
                  <a:custGeom>
                    <a:avLst/>
                    <a:gdLst>
                      <a:gd name="connsiteX0" fmla="*/ 673560 w 857258"/>
                      <a:gd name="connsiteY0" fmla="*/ 0 h 714381"/>
                      <a:gd name="connsiteX1" fmla="*/ 857258 w 857258"/>
                      <a:gd name="connsiteY1" fmla="*/ 119064 h 714381"/>
                      <a:gd name="connsiteX2" fmla="*/ 803454 w 857258"/>
                      <a:gd name="connsiteY2" fmla="*/ 203255 h 714381"/>
                      <a:gd name="connsiteX3" fmla="*/ 796026 w 857258"/>
                      <a:gd name="connsiteY3" fmla="*/ 206501 h 714381"/>
                      <a:gd name="connsiteX4" fmla="*/ 796026 w 857258"/>
                      <a:gd name="connsiteY4" fmla="*/ 507880 h 714381"/>
                      <a:gd name="connsiteX5" fmla="*/ 803454 w 857258"/>
                      <a:gd name="connsiteY5" fmla="*/ 511126 h 714381"/>
                      <a:gd name="connsiteX6" fmla="*/ 857258 w 857258"/>
                      <a:gd name="connsiteY6" fmla="*/ 595317 h 714381"/>
                      <a:gd name="connsiteX7" fmla="*/ 673560 w 857258"/>
                      <a:gd name="connsiteY7" fmla="*/ 714381 h 714381"/>
                      <a:gd name="connsiteX8" fmla="*/ 543666 w 857258"/>
                      <a:gd name="connsiteY8" fmla="*/ 679508 h 714381"/>
                      <a:gd name="connsiteX9" fmla="*/ 538656 w 857258"/>
                      <a:gd name="connsiteY9" fmla="*/ 674692 h 714381"/>
                      <a:gd name="connsiteX10" fmla="*/ 0 w 857258"/>
                      <a:gd name="connsiteY10" fmla="*/ 674692 h 714381"/>
                      <a:gd name="connsiteX11" fmla="*/ 0 w 857258"/>
                      <a:gd name="connsiteY11" fmla="*/ 555629 h 714381"/>
                      <a:gd name="connsiteX12" fmla="*/ 501297 w 857258"/>
                      <a:gd name="connsiteY12" fmla="*/ 555629 h 714381"/>
                      <a:gd name="connsiteX13" fmla="*/ 521234 w 857258"/>
                      <a:gd name="connsiteY13" fmla="*/ 528747 h 714381"/>
                      <a:gd name="connsiteX14" fmla="*/ 602056 w 857258"/>
                      <a:gd name="connsiteY14" fmla="*/ 485610 h 714381"/>
                      <a:gd name="connsiteX15" fmla="*/ 612328 w 857258"/>
                      <a:gd name="connsiteY15" fmla="*/ 484266 h 714381"/>
                      <a:gd name="connsiteX16" fmla="*/ 612328 w 857258"/>
                      <a:gd name="connsiteY16" fmla="*/ 230115 h 714381"/>
                      <a:gd name="connsiteX17" fmla="*/ 602056 w 857258"/>
                      <a:gd name="connsiteY17" fmla="*/ 228771 h 714381"/>
                      <a:gd name="connsiteX18" fmla="*/ 489862 w 857258"/>
                      <a:gd name="connsiteY18" fmla="*/ 119064 h 714381"/>
                      <a:gd name="connsiteX19" fmla="*/ 673560 w 857258"/>
                      <a:gd name="connsiteY19" fmla="*/ 0 h 714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57258" h="714381">
                        <a:moveTo>
                          <a:pt x="673560" y="0"/>
                        </a:moveTo>
                        <a:cubicBezTo>
                          <a:pt x="775014" y="0"/>
                          <a:pt x="857258" y="53307"/>
                          <a:pt x="857258" y="119064"/>
                        </a:cubicBezTo>
                        <a:cubicBezTo>
                          <a:pt x="857258" y="151942"/>
                          <a:pt x="836697" y="181708"/>
                          <a:pt x="803454" y="203255"/>
                        </a:cubicBezTo>
                        <a:lnTo>
                          <a:pt x="796026" y="206501"/>
                        </a:lnTo>
                        <a:lnTo>
                          <a:pt x="796026" y="507880"/>
                        </a:lnTo>
                        <a:lnTo>
                          <a:pt x="803454" y="511126"/>
                        </a:lnTo>
                        <a:cubicBezTo>
                          <a:pt x="836697" y="532673"/>
                          <a:pt x="857258" y="562439"/>
                          <a:pt x="857258" y="595317"/>
                        </a:cubicBezTo>
                        <a:cubicBezTo>
                          <a:pt x="857258" y="661074"/>
                          <a:pt x="775014" y="714381"/>
                          <a:pt x="673560" y="714381"/>
                        </a:cubicBezTo>
                        <a:cubicBezTo>
                          <a:pt x="622833" y="714381"/>
                          <a:pt x="576909" y="701054"/>
                          <a:pt x="543666" y="679508"/>
                        </a:cubicBezTo>
                        <a:lnTo>
                          <a:pt x="538656" y="674692"/>
                        </a:lnTo>
                        <a:lnTo>
                          <a:pt x="0" y="674692"/>
                        </a:lnTo>
                        <a:lnTo>
                          <a:pt x="0" y="555629"/>
                        </a:lnTo>
                        <a:lnTo>
                          <a:pt x="501297" y="555629"/>
                        </a:lnTo>
                        <a:lnTo>
                          <a:pt x="521234" y="528747"/>
                        </a:lnTo>
                        <a:cubicBezTo>
                          <a:pt x="541041" y="509745"/>
                          <a:pt x="569090" y="494647"/>
                          <a:pt x="602056" y="485610"/>
                        </a:cubicBezTo>
                        <a:lnTo>
                          <a:pt x="612328" y="484266"/>
                        </a:lnTo>
                        <a:lnTo>
                          <a:pt x="612328" y="230115"/>
                        </a:lnTo>
                        <a:lnTo>
                          <a:pt x="602056" y="228771"/>
                        </a:lnTo>
                        <a:cubicBezTo>
                          <a:pt x="536124" y="210696"/>
                          <a:pt x="489862" y="168382"/>
                          <a:pt x="489862" y="119064"/>
                        </a:cubicBezTo>
                        <a:cubicBezTo>
                          <a:pt x="489862" y="53307"/>
                          <a:pt x="572106" y="0"/>
                          <a:pt x="673560" y="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  <a:softEdge rad="635000"/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3" name="Полилиния 82"/>
                <p:cNvSpPr/>
                <p:nvPr/>
              </p:nvSpPr>
              <p:spPr>
                <a:xfrm rot="10800000">
                  <a:off x="8959906" y="2019657"/>
                  <a:ext cx="857258" cy="714381"/>
                </a:xfrm>
                <a:custGeom>
                  <a:avLst/>
                  <a:gdLst>
                    <a:gd name="connsiteX0" fmla="*/ 673560 w 857258"/>
                    <a:gd name="connsiteY0" fmla="*/ 0 h 714381"/>
                    <a:gd name="connsiteX1" fmla="*/ 857258 w 857258"/>
                    <a:gd name="connsiteY1" fmla="*/ 119064 h 714381"/>
                    <a:gd name="connsiteX2" fmla="*/ 803454 w 857258"/>
                    <a:gd name="connsiteY2" fmla="*/ 203255 h 714381"/>
                    <a:gd name="connsiteX3" fmla="*/ 796026 w 857258"/>
                    <a:gd name="connsiteY3" fmla="*/ 206501 h 714381"/>
                    <a:gd name="connsiteX4" fmla="*/ 796026 w 857258"/>
                    <a:gd name="connsiteY4" fmla="*/ 507880 h 714381"/>
                    <a:gd name="connsiteX5" fmla="*/ 803454 w 857258"/>
                    <a:gd name="connsiteY5" fmla="*/ 511126 h 714381"/>
                    <a:gd name="connsiteX6" fmla="*/ 857258 w 857258"/>
                    <a:gd name="connsiteY6" fmla="*/ 595317 h 714381"/>
                    <a:gd name="connsiteX7" fmla="*/ 673560 w 857258"/>
                    <a:gd name="connsiteY7" fmla="*/ 714381 h 714381"/>
                    <a:gd name="connsiteX8" fmla="*/ 543666 w 857258"/>
                    <a:gd name="connsiteY8" fmla="*/ 679508 h 714381"/>
                    <a:gd name="connsiteX9" fmla="*/ 538656 w 857258"/>
                    <a:gd name="connsiteY9" fmla="*/ 674692 h 714381"/>
                    <a:gd name="connsiteX10" fmla="*/ 0 w 857258"/>
                    <a:gd name="connsiteY10" fmla="*/ 674692 h 714381"/>
                    <a:gd name="connsiteX11" fmla="*/ 0 w 857258"/>
                    <a:gd name="connsiteY11" fmla="*/ 555629 h 714381"/>
                    <a:gd name="connsiteX12" fmla="*/ 501297 w 857258"/>
                    <a:gd name="connsiteY12" fmla="*/ 555629 h 714381"/>
                    <a:gd name="connsiteX13" fmla="*/ 521234 w 857258"/>
                    <a:gd name="connsiteY13" fmla="*/ 528747 h 714381"/>
                    <a:gd name="connsiteX14" fmla="*/ 602056 w 857258"/>
                    <a:gd name="connsiteY14" fmla="*/ 485610 h 714381"/>
                    <a:gd name="connsiteX15" fmla="*/ 612328 w 857258"/>
                    <a:gd name="connsiteY15" fmla="*/ 484266 h 714381"/>
                    <a:gd name="connsiteX16" fmla="*/ 612328 w 857258"/>
                    <a:gd name="connsiteY16" fmla="*/ 230115 h 714381"/>
                    <a:gd name="connsiteX17" fmla="*/ 602056 w 857258"/>
                    <a:gd name="connsiteY17" fmla="*/ 228771 h 714381"/>
                    <a:gd name="connsiteX18" fmla="*/ 489862 w 857258"/>
                    <a:gd name="connsiteY18" fmla="*/ 119064 h 714381"/>
                    <a:gd name="connsiteX19" fmla="*/ 673560 w 857258"/>
                    <a:gd name="connsiteY19" fmla="*/ 0 h 71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57258" h="714381">
                      <a:moveTo>
                        <a:pt x="673560" y="0"/>
                      </a:moveTo>
                      <a:cubicBezTo>
                        <a:pt x="775014" y="0"/>
                        <a:pt x="857258" y="53307"/>
                        <a:pt x="857258" y="119064"/>
                      </a:cubicBezTo>
                      <a:cubicBezTo>
                        <a:pt x="857258" y="151942"/>
                        <a:pt x="836697" y="181708"/>
                        <a:pt x="803454" y="203255"/>
                      </a:cubicBezTo>
                      <a:lnTo>
                        <a:pt x="796026" y="206501"/>
                      </a:lnTo>
                      <a:lnTo>
                        <a:pt x="796026" y="507880"/>
                      </a:lnTo>
                      <a:lnTo>
                        <a:pt x="803454" y="511126"/>
                      </a:lnTo>
                      <a:cubicBezTo>
                        <a:pt x="836697" y="532673"/>
                        <a:pt x="857258" y="562439"/>
                        <a:pt x="857258" y="595317"/>
                      </a:cubicBezTo>
                      <a:cubicBezTo>
                        <a:pt x="857258" y="661074"/>
                        <a:pt x="775014" y="714381"/>
                        <a:pt x="673560" y="714381"/>
                      </a:cubicBezTo>
                      <a:cubicBezTo>
                        <a:pt x="622833" y="714381"/>
                        <a:pt x="576909" y="701054"/>
                        <a:pt x="543666" y="679508"/>
                      </a:cubicBezTo>
                      <a:lnTo>
                        <a:pt x="538656" y="674692"/>
                      </a:lnTo>
                      <a:lnTo>
                        <a:pt x="0" y="674692"/>
                      </a:lnTo>
                      <a:lnTo>
                        <a:pt x="0" y="555629"/>
                      </a:lnTo>
                      <a:lnTo>
                        <a:pt x="501297" y="555629"/>
                      </a:lnTo>
                      <a:lnTo>
                        <a:pt x="521234" y="528747"/>
                      </a:lnTo>
                      <a:cubicBezTo>
                        <a:pt x="541041" y="509745"/>
                        <a:pt x="569090" y="494647"/>
                        <a:pt x="602056" y="485610"/>
                      </a:cubicBezTo>
                      <a:lnTo>
                        <a:pt x="612328" y="484266"/>
                      </a:lnTo>
                      <a:lnTo>
                        <a:pt x="612328" y="230115"/>
                      </a:lnTo>
                      <a:lnTo>
                        <a:pt x="602056" y="228771"/>
                      </a:lnTo>
                      <a:cubicBezTo>
                        <a:pt x="536124" y="210696"/>
                        <a:pt x="489862" y="168382"/>
                        <a:pt x="489862" y="119064"/>
                      </a:cubicBezTo>
                      <a:cubicBezTo>
                        <a:pt x="489862" y="53307"/>
                        <a:pt x="572106" y="0"/>
                        <a:pt x="67356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</p:grpSp>
      </p:grpSp>
      <p:pic>
        <p:nvPicPr>
          <p:cNvPr id="91" name="Picture 6" descr="http://s01.yapfiles.ru/files/554289/kattekrab_Clouds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090" y="2120425"/>
            <a:ext cx="1706527" cy="12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http://s01.yapfiles.ru/files/554289/kattekrab_Clouds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307" y="3480369"/>
            <a:ext cx="1706527" cy="12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http://s01.yapfiles.ru/files/554289/kattekrab_Clouds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071546"/>
            <a:ext cx="1706527" cy="12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Группа 64"/>
          <p:cNvGrpSpPr/>
          <p:nvPr/>
        </p:nvGrpSpPr>
        <p:grpSpPr>
          <a:xfrm rot="10800000">
            <a:off x="4929190" y="2357430"/>
            <a:ext cx="1571636" cy="2700350"/>
            <a:chOff x="7643802" y="-785842"/>
            <a:chExt cx="1500198" cy="3343292"/>
          </a:xfrm>
          <a:scene3d>
            <a:camera prst="isometricOffAxis2Right"/>
            <a:lightRig rig="flood" dir="t">
              <a:rot lat="0" lon="0" rev="13800000"/>
            </a:lightRig>
          </a:scene3d>
        </p:grpSpPr>
        <p:grpSp>
          <p:nvGrpSpPr>
            <p:cNvPr id="94" name="Группа 63"/>
            <p:cNvGrpSpPr/>
            <p:nvPr/>
          </p:nvGrpSpPr>
          <p:grpSpPr>
            <a:xfrm>
              <a:off x="7643802" y="-714404"/>
              <a:ext cx="1500198" cy="3271854"/>
              <a:chOff x="4429124" y="-857280"/>
              <a:chExt cx="1500198" cy="3271854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4429124" y="1000108"/>
                <a:ext cx="1500198" cy="1414466"/>
              </a:xfrm>
              <a:prstGeom prst="ellipse">
                <a:avLst/>
              </a:prstGeom>
              <a:solidFill>
                <a:srgbClr val="FF0000"/>
              </a:solidFill>
              <a:ln w="1270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Равнобедренный треугольник 100"/>
              <p:cNvSpPr/>
              <p:nvPr/>
            </p:nvSpPr>
            <p:spPr>
              <a:xfrm>
                <a:off x="4429124" y="-857280"/>
                <a:ext cx="1500198" cy="2643206"/>
              </a:xfrm>
              <a:prstGeom prst="triangle">
                <a:avLst>
                  <a:gd name="adj" fmla="val 49104"/>
                </a:avLst>
              </a:prstGeom>
              <a:solidFill>
                <a:srgbClr val="FF0000"/>
              </a:solidFill>
              <a:ln w="1270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5" name="Группа 67"/>
            <p:cNvGrpSpPr/>
            <p:nvPr/>
          </p:nvGrpSpPr>
          <p:grpSpPr>
            <a:xfrm>
              <a:off x="7643802" y="-785842"/>
              <a:ext cx="1500198" cy="3271854"/>
              <a:chOff x="7643802" y="-785842"/>
              <a:chExt cx="1500198" cy="3271854"/>
            </a:xfrm>
          </p:grpSpPr>
          <p:grpSp>
            <p:nvGrpSpPr>
              <p:cNvPr id="96" name="Группа 62"/>
              <p:cNvGrpSpPr/>
              <p:nvPr/>
            </p:nvGrpSpPr>
            <p:grpSpPr>
              <a:xfrm>
                <a:off x="7643802" y="-785842"/>
                <a:ext cx="1500198" cy="3271854"/>
                <a:chOff x="4429124" y="-857280"/>
                <a:chExt cx="1500198" cy="3271854"/>
              </a:xfrm>
            </p:grpSpPr>
            <p:sp>
              <p:nvSpPr>
                <p:cNvPr id="98" name="Овал 97"/>
                <p:cNvSpPr/>
                <p:nvPr/>
              </p:nvSpPr>
              <p:spPr>
                <a:xfrm>
                  <a:off x="4429124" y="1000108"/>
                  <a:ext cx="1500198" cy="141446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Равнобедренный треугольник 98"/>
                <p:cNvSpPr/>
                <p:nvPr/>
              </p:nvSpPr>
              <p:spPr>
                <a:xfrm>
                  <a:off x="4429124" y="-857280"/>
                  <a:ext cx="1500198" cy="2643206"/>
                </a:xfrm>
                <a:prstGeom prst="triangle">
                  <a:avLst>
                    <a:gd name="adj" fmla="val 4910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7" name="Овал 96"/>
              <p:cNvSpPr/>
              <p:nvPr/>
            </p:nvSpPr>
            <p:spPr>
              <a:xfrm>
                <a:off x="7929586" y="1214422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3" name="Пятно 2 102"/>
          <p:cNvSpPr/>
          <p:nvPr/>
        </p:nvSpPr>
        <p:spPr>
          <a:xfrm>
            <a:off x="2857488" y="2464587"/>
            <a:ext cx="1714512" cy="1928826"/>
          </a:xfrm>
          <a:prstGeom prst="irregularSeal2">
            <a:avLst/>
          </a:prstGeom>
          <a:blipFill>
            <a:blip r:embed="rId7">
              <a:lum contras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Цилиндр 101"/>
          <p:cNvSpPr/>
          <p:nvPr/>
        </p:nvSpPr>
        <p:spPr>
          <a:xfrm>
            <a:off x="1285852" y="4929198"/>
            <a:ext cx="1357322" cy="2571768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 descr="Рисунок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85852" y="3643314"/>
            <a:ext cx="1367139" cy="1555088"/>
          </a:xfrm>
          <a:prstGeom prst="rect">
            <a:avLst/>
          </a:prstGeom>
        </p:spPr>
      </p:pic>
      <p:grpSp>
        <p:nvGrpSpPr>
          <p:cNvPr id="121" name="Группа 53"/>
          <p:cNvGrpSpPr/>
          <p:nvPr/>
        </p:nvGrpSpPr>
        <p:grpSpPr>
          <a:xfrm flipH="1">
            <a:off x="428596" y="2143116"/>
            <a:ext cx="3768926" cy="3134487"/>
            <a:chOff x="0" y="2069968"/>
            <a:chExt cx="3683394" cy="3134487"/>
          </a:xfrm>
        </p:grpSpPr>
        <p:grpSp>
          <p:nvGrpSpPr>
            <p:cNvPr id="122" name="Группа 33"/>
            <p:cNvGrpSpPr/>
            <p:nvPr/>
          </p:nvGrpSpPr>
          <p:grpSpPr>
            <a:xfrm>
              <a:off x="71438" y="3784480"/>
              <a:ext cx="801152" cy="1419975"/>
              <a:chOff x="3857620" y="3499699"/>
              <a:chExt cx="801152" cy="141997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0" name="Скругленный прямоугольник 139"/>
              <p:cNvSpPr/>
              <p:nvPr/>
            </p:nvSpPr>
            <p:spPr>
              <a:xfrm rot="19933776">
                <a:off x="4311106" y="3499699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Скругленный прямоугольник 140"/>
              <p:cNvSpPr/>
              <p:nvPr/>
            </p:nvSpPr>
            <p:spPr>
              <a:xfrm rot="1315431">
                <a:off x="3857620" y="3500438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3" name="Скругленный прямоугольник 122"/>
            <p:cNvSpPr/>
            <p:nvPr/>
          </p:nvSpPr>
          <p:spPr>
            <a:xfrm>
              <a:off x="71438" y="2641472"/>
              <a:ext cx="714380" cy="1571636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4" name="Группа 18"/>
            <p:cNvGrpSpPr/>
            <p:nvPr/>
          </p:nvGrpSpPr>
          <p:grpSpPr>
            <a:xfrm>
              <a:off x="611560" y="2852936"/>
              <a:ext cx="3071834" cy="857256"/>
              <a:chOff x="2285984" y="3143248"/>
              <a:chExt cx="3071834" cy="85725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5" name="Скругленный прямоугольник 134"/>
              <p:cNvSpPr/>
              <p:nvPr/>
            </p:nvSpPr>
            <p:spPr>
              <a:xfrm>
                <a:off x="2285984" y="3500438"/>
                <a:ext cx="2500330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4286248" y="3357562"/>
                <a:ext cx="500066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Равнобедренный треугольник 136"/>
              <p:cNvSpPr/>
              <p:nvPr/>
            </p:nvSpPr>
            <p:spPr>
              <a:xfrm rot="5400000">
                <a:off x="4964909" y="3178967"/>
                <a:ext cx="214314" cy="571504"/>
              </a:xfrm>
              <a:prstGeom prst="triangle">
                <a:avLst/>
              </a:prstGeom>
              <a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Скругленный прямоугольник 137"/>
              <p:cNvSpPr/>
              <p:nvPr/>
            </p:nvSpPr>
            <p:spPr>
              <a:xfrm>
                <a:off x="2285984" y="3714752"/>
                <a:ext cx="214314" cy="28575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рямоугольный треугольник 138"/>
              <p:cNvSpPr/>
              <p:nvPr/>
            </p:nvSpPr>
            <p:spPr>
              <a:xfrm>
                <a:off x="2285984" y="3143248"/>
                <a:ext cx="500066" cy="357190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5" name="Группа 30"/>
            <p:cNvGrpSpPr/>
            <p:nvPr/>
          </p:nvGrpSpPr>
          <p:grpSpPr>
            <a:xfrm>
              <a:off x="0" y="2069968"/>
              <a:ext cx="1154888" cy="914400"/>
              <a:chOff x="-428660" y="1928802"/>
              <a:chExt cx="1154888" cy="914400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-428660" y="1928802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Дуга 131"/>
              <p:cNvSpPr/>
              <p:nvPr/>
            </p:nvSpPr>
            <p:spPr>
              <a:xfrm rot="10553430">
                <a:off x="11848" y="2311129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71406" y="2071678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142844" y="2143116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6" name="Группа 30"/>
            <p:cNvGrpSpPr/>
            <p:nvPr/>
          </p:nvGrpSpPr>
          <p:grpSpPr>
            <a:xfrm>
              <a:off x="142887" y="2998658"/>
              <a:ext cx="857258" cy="714380"/>
              <a:chOff x="5357818" y="642918"/>
              <a:chExt cx="1000132" cy="12858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7" name="Прямоугольник 126"/>
              <p:cNvSpPr/>
              <p:nvPr/>
            </p:nvSpPr>
            <p:spPr>
              <a:xfrm rot="5400000">
                <a:off x="5107785" y="1178703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500694" y="1643050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 flipH="1">
                <a:off x="5357818" y="1500174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/>
              <p:cNvSpPr/>
              <p:nvPr/>
            </p:nvSpPr>
            <p:spPr>
              <a:xfrm flipH="1">
                <a:off x="5357818" y="642918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5" name="Группа 144"/>
          <p:cNvGrpSpPr/>
          <p:nvPr/>
        </p:nvGrpSpPr>
        <p:grpSpPr>
          <a:xfrm>
            <a:off x="7715272" y="2071678"/>
            <a:ext cx="1653408" cy="3769870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42" name="Овал 141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072198" y="4500570"/>
            <a:ext cx="1653408" cy="3769870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47" name="Овал 146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7010384" y="3075220"/>
            <a:ext cx="2347930" cy="5136716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51" name="Овал 150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3143240" y="2786058"/>
            <a:ext cx="1653408" cy="3769870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55" name="Овал 154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2285984" y="4500570"/>
            <a:ext cx="1653408" cy="3769870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59" name="Овал 158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3224170" y="3146658"/>
            <a:ext cx="2347930" cy="5136716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63" name="Овал 162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928662" y="2143116"/>
            <a:ext cx="1653408" cy="3769870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67" name="Овал 166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-714412" y="4572008"/>
            <a:ext cx="1653408" cy="3769870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71" name="Овал 170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223774" y="3218096"/>
            <a:ext cx="2347930" cy="5136716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75" name="Овал 174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9644098" y="4214818"/>
            <a:ext cx="1653408" cy="3769870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79" name="Овал 178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8715404" y="3143248"/>
            <a:ext cx="2347930" cy="5136716"/>
            <a:chOff x="7490592" y="1428736"/>
            <a:chExt cx="1379465" cy="2341134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87" name="Овал 186"/>
            <p:cNvSpPr/>
            <p:nvPr/>
          </p:nvSpPr>
          <p:spPr>
            <a:xfrm>
              <a:off x="7858148" y="1428736"/>
              <a:ext cx="785818" cy="2143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 rot="2416496">
              <a:off x="8512867" y="2055358"/>
              <a:ext cx="357190" cy="1714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 rot="20199490">
              <a:off x="7490592" y="1437179"/>
              <a:ext cx="500066" cy="2214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2" name="Пятно 2 191"/>
          <p:cNvSpPr/>
          <p:nvPr/>
        </p:nvSpPr>
        <p:spPr>
          <a:xfrm>
            <a:off x="-785850" y="2500306"/>
            <a:ext cx="6500858" cy="542928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ятно 2 192"/>
          <p:cNvSpPr/>
          <p:nvPr/>
        </p:nvSpPr>
        <p:spPr>
          <a:xfrm>
            <a:off x="4572000" y="2500306"/>
            <a:ext cx="6500858" cy="542928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ятно 2 193"/>
          <p:cNvSpPr/>
          <p:nvPr/>
        </p:nvSpPr>
        <p:spPr>
          <a:xfrm>
            <a:off x="1785918" y="2143116"/>
            <a:ext cx="6500858" cy="542928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ятно 2 194"/>
          <p:cNvSpPr/>
          <p:nvPr/>
        </p:nvSpPr>
        <p:spPr>
          <a:xfrm>
            <a:off x="2143108" y="2714620"/>
            <a:ext cx="6500858" cy="542928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Picture 3" descr="C:\Program Files\Microsoft Office\MEDIA\OFFICE12\Bullets\BD14581_.gif"/>
          <p:cNvPicPr>
            <a:picLocks noChangeAspect="1" noChangeArrowheads="1"/>
          </p:cNvPicPr>
          <p:nvPr/>
        </p:nvPicPr>
        <p:blipFill>
          <a:blip r:embed="rId10">
            <a:biLevel thresh="50000"/>
          </a:blip>
          <a:srcRect/>
          <a:stretch>
            <a:fillRect/>
          </a:stretch>
        </p:blipFill>
        <p:spPr bwMode="auto">
          <a:xfrm>
            <a:off x="5357818" y="2786058"/>
            <a:ext cx="914406" cy="914406"/>
          </a:xfrm>
          <a:prstGeom prst="rect">
            <a:avLst/>
          </a:prstGeom>
          <a:noFill/>
        </p:spPr>
      </p:pic>
      <p:grpSp>
        <p:nvGrpSpPr>
          <p:cNvPr id="183" name="Группа 182"/>
          <p:cNvGrpSpPr/>
          <p:nvPr/>
        </p:nvGrpSpPr>
        <p:grpSpPr>
          <a:xfrm>
            <a:off x="5429256" y="1785926"/>
            <a:ext cx="1571634" cy="785817"/>
            <a:chOff x="3786183" y="3036091"/>
            <a:chExt cx="1571634" cy="785817"/>
          </a:xfrm>
        </p:grpSpPr>
        <p:pic>
          <p:nvPicPr>
            <p:cNvPr id="1028" name="Picture 4" descr="C:\Program Files\Microsoft Office\MEDIA\OFFICE12\Bullets\BD14579_.gif"/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572000" y="3036091"/>
              <a:ext cx="785817" cy="785817"/>
            </a:xfrm>
            <a:prstGeom prst="rect">
              <a:avLst/>
            </a:prstGeom>
            <a:noFill/>
          </p:spPr>
        </p:pic>
        <p:pic>
          <p:nvPicPr>
            <p:cNvPr id="182" name="Picture 4" descr="C:\Program Files\Microsoft Office\MEDIA\OFFICE12\Bullets\BD14579_.gif"/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786183" y="3036091"/>
              <a:ext cx="785817" cy="785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4" name="TextBox 183"/>
          <p:cNvSpPr txBox="1"/>
          <p:nvPr/>
        </p:nvSpPr>
        <p:spPr>
          <a:xfrm>
            <a:off x="5500694" y="1214422"/>
            <a:ext cx="2428892" cy="583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прицел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714876" y="2285992"/>
            <a:ext cx="2428892" cy="583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попадание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12605 4.07407E-6 L 4.16667E-6 4.07407E-6 Z " pathEditMode="relative" ptsTypes="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34514 0.043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36875 0.06481 L -0.36875 0.3981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xit" presetSubtype="0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175 -0.19213 " pathEditMode="relative" ptsTypes="AA">
                                      <p:cBhvr>
                                        <p:cTn id="1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97" grpId="0" animBg="1"/>
      <p:bldP spid="103" grpId="0" animBg="1"/>
      <p:bldP spid="103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84" grpId="0"/>
      <p:bldP spid="184" grpId="1"/>
      <p:bldP spid="185" grpId="0"/>
      <p:bldP spid="18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brightmoon.narod.ru/3/Moon/0004050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0"/>
            <a:ext cx="10501386" cy="7215214"/>
          </a:xfrm>
          <a:prstGeom prst="rect">
            <a:avLst/>
          </a:prstGeom>
          <a:noFill/>
        </p:spPr>
      </p:pic>
      <p:grpSp>
        <p:nvGrpSpPr>
          <p:cNvPr id="29" name="Группа 53"/>
          <p:cNvGrpSpPr/>
          <p:nvPr/>
        </p:nvGrpSpPr>
        <p:grpSpPr>
          <a:xfrm flipH="1">
            <a:off x="7286644" y="1428736"/>
            <a:ext cx="1181706" cy="3134487"/>
            <a:chOff x="0" y="2069968"/>
            <a:chExt cx="1154888" cy="3134487"/>
          </a:xfrm>
        </p:grpSpPr>
        <p:grpSp>
          <p:nvGrpSpPr>
            <p:cNvPr id="30" name="Группа 33"/>
            <p:cNvGrpSpPr/>
            <p:nvPr/>
          </p:nvGrpSpPr>
          <p:grpSpPr>
            <a:xfrm>
              <a:off x="71438" y="3784480"/>
              <a:ext cx="801152" cy="1419975"/>
              <a:chOff x="3857620" y="3499699"/>
              <a:chExt cx="801152" cy="141997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3" name="Скругленный прямоугольник 52"/>
              <p:cNvSpPr/>
              <p:nvPr/>
            </p:nvSpPr>
            <p:spPr>
              <a:xfrm rot="19933776">
                <a:off x="4311106" y="3499699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Скругленный прямоугольник 53"/>
              <p:cNvSpPr/>
              <p:nvPr/>
            </p:nvSpPr>
            <p:spPr>
              <a:xfrm rot="1315431">
                <a:off x="3857620" y="3500438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Скругленный прямоугольник 32"/>
            <p:cNvSpPr/>
            <p:nvPr/>
          </p:nvSpPr>
          <p:spPr>
            <a:xfrm>
              <a:off x="71438" y="2641472"/>
              <a:ext cx="714380" cy="1571636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" name="Группа 30"/>
            <p:cNvGrpSpPr/>
            <p:nvPr/>
          </p:nvGrpSpPr>
          <p:grpSpPr>
            <a:xfrm>
              <a:off x="0" y="2069968"/>
              <a:ext cx="1154888" cy="914400"/>
              <a:chOff x="-428660" y="1928802"/>
              <a:chExt cx="1154888" cy="914400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-428660" y="1928802"/>
                <a:ext cx="914400" cy="9144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Дуга 42"/>
              <p:cNvSpPr/>
              <p:nvPr/>
            </p:nvSpPr>
            <p:spPr>
              <a:xfrm rot="10553430">
                <a:off x="11848" y="2311129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71406" y="2071678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142844" y="2143116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0"/>
            <p:cNvGrpSpPr/>
            <p:nvPr/>
          </p:nvGrpSpPr>
          <p:grpSpPr>
            <a:xfrm>
              <a:off x="142887" y="2998658"/>
              <a:ext cx="857258" cy="714380"/>
              <a:chOff x="5357818" y="642918"/>
              <a:chExt cx="1000132" cy="12858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7" name="Прямоугольник 36"/>
              <p:cNvSpPr/>
              <p:nvPr/>
            </p:nvSpPr>
            <p:spPr>
              <a:xfrm rot="5400000">
                <a:off x="5107785" y="1178703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500694" y="1643050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 flipH="1">
                <a:off x="5357818" y="1500174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 flipH="1">
                <a:off x="5357818" y="642918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7" name="Овал 76"/>
          <p:cNvSpPr/>
          <p:nvPr/>
        </p:nvSpPr>
        <p:spPr>
          <a:xfrm>
            <a:off x="5357818" y="2643182"/>
            <a:ext cx="93610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53"/>
          <p:cNvGrpSpPr/>
          <p:nvPr/>
        </p:nvGrpSpPr>
        <p:grpSpPr>
          <a:xfrm flipH="1">
            <a:off x="4755411" y="1467124"/>
            <a:ext cx="3768926" cy="3134487"/>
            <a:chOff x="0" y="2069968"/>
            <a:chExt cx="3683394" cy="3134487"/>
          </a:xfrm>
        </p:grpSpPr>
        <p:grpSp>
          <p:nvGrpSpPr>
            <p:cNvPr id="13" name="Группа 33"/>
            <p:cNvGrpSpPr/>
            <p:nvPr/>
          </p:nvGrpSpPr>
          <p:grpSpPr>
            <a:xfrm>
              <a:off x="71438" y="3784480"/>
              <a:ext cx="801152" cy="1419975"/>
              <a:chOff x="3857620" y="3499699"/>
              <a:chExt cx="801152" cy="141997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4" name="Скругленный прямоугольник 73"/>
              <p:cNvSpPr/>
              <p:nvPr/>
            </p:nvSpPr>
            <p:spPr>
              <a:xfrm rot="19933776">
                <a:off x="4311106" y="3499699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 rot="1315431">
                <a:off x="3857620" y="3500438"/>
                <a:ext cx="347666" cy="14192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7" name="Скругленный прямоугольник 56"/>
            <p:cNvSpPr/>
            <p:nvPr/>
          </p:nvSpPr>
          <p:spPr>
            <a:xfrm>
              <a:off x="71438" y="2641472"/>
              <a:ext cx="714380" cy="1571636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8"/>
            <p:cNvGrpSpPr/>
            <p:nvPr/>
          </p:nvGrpSpPr>
          <p:grpSpPr>
            <a:xfrm>
              <a:off x="611560" y="2852936"/>
              <a:ext cx="3071834" cy="857256"/>
              <a:chOff x="2285984" y="3143248"/>
              <a:chExt cx="3071834" cy="85725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2285984" y="3500438"/>
                <a:ext cx="2500330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286248" y="3357562"/>
                <a:ext cx="500066" cy="21431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 rot="5400000">
                <a:off x="4964909" y="3178967"/>
                <a:ext cx="214314" cy="571504"/>
              </a:xfrm>
              <a:prstGeom prst="triangl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2285984" y="3714752"/>
                <a:ext cx="214314" cy="28575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ый треугольник 72"/>
              <p:cNvSpPr/>
              <p:nvPr/>
            </p:nvSpPr>
            <p:spPr>
              <a:xfrm>
                <a:off x="2285984" y="3143248"/>
                <a:ext cx="500066" cy="357190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0" y="2069968"/>
              <a:ext cx="1154888" cy="914400"/>
              <a:chOff x="-428660" y="1928802"/>
              <a:chExt cx="1154888" cy="914400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-428660" y="1928802"/>
                <a:ext cx="914400" cy="9144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Дуга 65"/>
              <p:cNvSpPr/>
              <p:nvPr/>
            </p:nvSpPr>
            <p:spPr>
              <a:xfrm rot="10553430">
                <a:off x="11848" y="2311129"/>
                <a:ext cx="714380" cy="357190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71406" y="2071678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142844" y="2143116"/>
                <a:ext cx="142876" cy="14287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0"/>
            <p:cNvGrpSpPr/>
            <p:nvPr/>
          </p:nvGrpSpPr>
          <p:grpSpPr>
            <a:xfrm>
              <a:off x="142887" y="2998660"/>
              <a:ext cx="857258" cy="714380"/>
              <a:chOff x="5357818" y="642918"/>
              <a:chExt cx="1000132" cy="12858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1" name="Прямоугольник 60"/>
              <p:cNvSpPr/>
              <p:nvPr/>
            </p:nvSpPr>
            <p:spPr>
              <a:xfrm rot="5400000">
                <a:off x="5107785" y="1178703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5500694" y="1643050"/>
                <a:ext cx="857256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 flipH="1">
                <a:off x="5357818" y="1500174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 flipH="1">
                <a:off x="5357818" y="642918"/>
                <a:ext cx="428628" cy="4286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6" name="Двойная волна 45"/>
          <p:cNvSpPr/>
          <p:nvPr/>
        </p:nvSpPr>
        <p:spPr>
          <a:xfrm>
            <a:off x="-2428924" y="5143512"/>
            <a:ext cx="10572824" cy="4357718"/>
          </a:xfrm>
          <a:prstGeom prst="doubleWave">
            <a:avLst/>
          </a:prstGeom>
          <a:blipFill>
            <a:blip r:embed="rId5">
              <a:duotone>
                <a:prstClr val="black"/>
                <a:schemeClr val="tx2">
                  <a:lumMod val="60000"/>
                  <a:lumOff val="4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 rot="16200000" flipH="1">
            <a:off x="4337642" y="2448912"/>
            <a:ext cx="3888432" cy="7848872"/>
          </a:xfrm>
          <a:custGeom>
            <a:avLst/>
            <a:gdLst>
              <a:gd name="connsiteX0" fmla="*/ 0 w 3888432"/>
              <a:gd name="connsiteY0" fmla="*/ 0 h 7215238"/>
              <a:gd name="connsiteX1" fmla="*/ 0 w 3888432"/>
              <a:gd name="connsiteY1" fmla="*/ 3946190 h 7215238"/>
              <a:gd name="connsiteX2" fmla="*/ 0 w 3888432"/>
              <a:gd name="connsiteY2" fmla="*/ 4032448 h 7215238"/>
              <a:gd name="connsiteX3" fmla="*/ 0 w 3888432"/>
              <a:gd name="connsiteY3" fmla="*/ 7215238 h 7215238"/>
              <a:gd name="connsiteX4" fmla="*/ 3286148 w 3888432"/>
              <a:gd name="connsiteY4" fmla="*/ 7215238 h 7215238"/>
              <a:gd name="connsiteX5" fmla="*/ 3286148 w 3888432"/>
              <a:gd name="connsiteY5" fmla="*/ 4032448 h 7215238"/>
              <a:gd name="connsiteX6" fmla="*/ 3888432 w 3888432"/>
              <a:gd name="connsiteY6" fmla="*/ 4032448 h 72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7215238">
                <a:moveTo>
                  <a:pt x="0" y="0"/>
                </a:moveTo>
                <a:lnTo>
                  <a:pt x="0" y="3946190"/>
                </a:lnTo>
                <a:lnTo>
                  <a:pt x="0" y="4032448"/>
                </a:lnTo>
                <a:lnTo>
                  <a:pt x="0" y="7215238"/>
                </a:lnTo>
                <a:lnTo>
                  <a:pt x="3286148" y="7215238"/>
                </a:lnTo>
                <a:lnTo>
                  <a:pt x="3286148" y="4032448"/>
                </a:lnTo>
                <a:lnTo>
                  <a:pt x="3888432" y="4032448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 rot="16200000" flipH="1">
            <a:off x="4337642" y="2448912"/>
            <a:ext cx="3888432" cy="7848872"/>
          </a:xfrm>
          <a:custGeom>
            <a:avLst/>
            <a:gdLst>
              <a:gd name="connsiteX0" fmla="*/ 0 w 3888432"/>
              <a:gd name="connsiteY0" fmla="*/ 0 h 7215238"/>
              <a:gd name="connsiteX1" fmla="*/ 0 w 3888432"/>
              <a:gd name="connsiteY1" fmla="*/ 3946190 h 7215238"/>
              <a:gd name="connsiteX2" fmla="*/ 0 w 3888432"/>
              <a:gd name="connsiteY2" fmla="*/ 4032448 h 7215238"/>
              <a:gd name="connsiteX3" fmla="*/ 0 w 3888432"/>
              <a:gd name="connsiteY3" fmla="*/ 7215238 h 7215238"/>
              <a:gd name="connsiteX4" fmla="*/ 3286148 w 3888432"/>
              <a:gd name="connsiteY4" fmla="*/ 7215238 h 7215238"/>
              <a:gd name="connsiteX5" fmla="*/ 3286148 w 3888432"/>
              <a:gd name="connsiteY5" fmla="*/ 4032448 h 7215238"/>
              <a:gd name="connsiteX6" fmla="*/ 3888432 w 3888432"/>
              <a:gd name="connsiteY6" fmla="*/ 4032448 h 72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7215238">
                <a:moveTo>
                  <a:pt x="0" y="0"/>
                </a:moveTo>
                <a:lnTo>
                  <a:pt x="0" y="3946190"/>
                </a:lnTo>
                <a:lnTo>
                  <a:pt x="0" y="4032448"/>
                </a:lnTo>
                <a:lnTo>
                  <a:pt x="0" y="7215238"/>
                </a:lnTo>
                <a:lnTo>
                  <a:pt x="3286148" y="7215238"/>
                </a:lnTo>
                <a:lnTo>
                  <a:pt x="3286148" y="4032448"/>
                </a:lnTo>
                <a:lnTo>
                  <a:pt x="3888432" y="4032448"/>
                </a:lnTo>
                <a:close/>
              </a:path>
            </a:pathLst>
          </a:custGeom>
          <a:blipFill>
            <a:blip r:embed="rId6" cstate="email">
              <a:duotone>
                <a:prstClr val="black"/>
                <a:srgbClr val="3A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 rot="16200000" flipH="1">
            <a:off x="4337642" y="2448912"/>
            <a:ext cx="3888432" cy="7848872"/>
          </a:xfrm>
          <a:custGeom>
            <a:avLst/>
            <a:gdLst>
              <a:gd name="connsiteX0" fmla="*/ 0 w 3888432"/>
              <a:gd name="connsiteY0" fmla="*/ 0 h 7215238"/>
              <a:gd name="connsiteX1" fmla="*/ 0 w 3888432"/>
              <a:gd name="connsiteY1" fmla="*/ 3946190 h 7215238"/>
              <a:gd name="connsiteX2" fmla="*/ 0 w 3888432"/>
              <a:gd name="connsiteY2" fmla="*/ 4032448 h 7215238"/>
              <a:gd name="connsiteX3" fmla="*/ 0 w 3888432"/>
              <a:gd name="connsiteY3" fmla="*/ 7215238 h 7215238"/>
              <a:gd name="connsiteX4" fmla="*/ 3286148 w 3888432"/>
              <a:gd name="connsiteY4" fmla="*/ 7215238 h 7215238"/>
              <a:gd name="connsiteX5" fmla="*/ 3286148 w 3888432"/>
              <a:gd name="connsiteY5" fmla="*/ 4032448 h 7215238"/>
              <a:gd name="connsiteX6" fmla="*/ 3888432 w 3888432"/>
              <a:gd name="connsiteY6" fmla="*/ 4032448 h 72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7215238">
                <a:moveTo>
                  <a:pt x="0" y="0"/>
                </a:moveTo>
                <a:lnTo>
                  <a:pt x="0" y="3946190"/>
                </a:lnTo>
                <a:lnTo>
                  <a:pt x="0" y="4032448"/>
                </a:lnTo>
                <a:lnTo>
                  <a:pt x="0" y="7215238"/>
                </a:lnTo>
                <a:lnTo>
                  <a:pt x="3286148" y="7215238"/>
                </a:lnTo>
                <a:lnTo>
                  <a:pt x="3286148" y="4032448"/>
                </a:lnTo>
                <a:lnTo>
                  <a:pt x="3888432" y="4032448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8" name="Пятно 2 77"/>
          <p:cNvSpPr/>
          <p:nvPr/>
        </p:nvSpPr>
        <p:spPr>
          <a:xfrm>
            <a:off x="2711923" y="2078327"/>
            <a:ext cx="3600400" cy="29523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магнитный диск 75"/>
          <p:cNvSpPr/>
          <p:nvPr/>
        </p:nvSpPr>
        <p:spPr>
          <a:xfrm>
            <a:off x="3720035" y="2654391"/>
            <a:ext cx="1296144" cy="2160240"/>
          </a:xfrm>
          <a:prstGeom prst="flowChartMagneticDisk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порох</a:t>
            </a:r>
            <a:endParaRPr lang="ru-RU" dirty="0"/>
          </a:p>
        </p:txBody>
      </p:sp>
      <p:grpSp>
        <p:nvGrpSpPr>
          <p:cNvPr id="59" name="Группа 18"/>
          <p:cNvGrpSpPr/>
          <p:nvPr/>
        </p:nvGrpSpPr>
        <p:grpSpPr>
          <a:xfrm flipH="1">
            <a:off x="4753606" y="2285992"/>
            <a:ext cx="3143165" cy="857256"/>
            <a:chOff x="2285984" y="3143248"/>
            <a:chExt cx="3071834" cy="8572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2285984" y="3500438"/>
              <a:ext cx="2500330" cy="21431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4286248" y="3357562"/>
              <a:ext cx="500066" cy="21431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5400000">
              <a:off x="4964909" y="3178967"/>
              <a:ext cx="214314" cy="571504"/>
            </a:xfrm>
            <a:prstGeom prst="triangl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285984" y="3714752"/>
              <a:ext cx="214314" cy="28575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ый треугольник 91"/>
            <p:cNvSpPr/>
            <p:nvPr/>
          </p:nvSpPr>
          <p:spPr>
            <a:xfrm>
              <a:off x="2285984" y="3143248"/>
              <a:ext cx="500066" cy="357190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ятно 2 78"/>
          <p:cNvSpPr/>
          <p:nvPr/>
        </p:nvSpPr>
        <p:spPr>
          <a:xfrm>
            <a:off x="3563888" y="2060848"/>
            <a:ext cx="3600400" cy="29523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ятно 2 79"/>
          <p:cNvSpPr/>
          <p:nvPr/>
        </p:nvSpPr>
        <p:spPr>
          <a:xfrm>
            <a:off x="3286116" y="3429000"/>
            <a:ext cx="3600400" cy="29523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ятно 2 80"/>
          <p:cNvSpPr/>
          <p:nvPr/>
        </p:nvSpPr>
        <p:spPr>
          <a:xfrm>
            <a:off x="4572000" y="4143380"/>
            <a:ext cx="3600400" cy="29523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ятно 2 81"/>
          <p:cNvSpPr/>
          <p:nvPr/>
        </p:nvSpPr>
        <p:spPr>
          <a:xfrm>
            <a:off x="7072330" y="4214818"/>
            <a:ext cx="3600400" cy="29523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6" descr="http://s01.yapfiles.ru/files/554289/kattekrab_Clouds.pn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184173"/>
            <a:ext cx="1706527" cy="12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http://s01.yapfiles.ru/files/554289/kattekrab_Clouds.pn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357298"/>
            <a:ext cx="1706527" cy="12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Группа 105"/>
          <p:cNvGrpSpPr/>
          <p:nvPr/>
        </p:nvGrpSpPr>
        <p:grpSpPr>
          <a:xfrm>
            <a:off x="-3786246" y="1000108"/>
            <a:ext cx="1500198" cy="1071546"/>
            <a:chOff x="-6072262" y="0"/>
            <a:chExt cx="9358354" cy="6858000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1714480" y="2357430"/>
              <a:ext cx="928694" cy="2714620"/>
              <a:chOff x="1857356" y="0"/>
              <a:chExt cx="928694" cy="2714620"/>
            </a:xfrm>
          </p:grpSpPr>
          <p:sp>
            <p:nvSpPr>
              <p:cNvPr id="101" name="Овал 100"/>
              <p:cNvSpPr/>
              <p:nvPr/>
            </p:nvSpPr>
            <p:spPr>
              <a:xfrm>
                <a:off x="1857356" y="0"/>
                <a:ext cx="928694" cy="20002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2000232" y="1643050"/>
                <a:ext cx="642942" cy="107157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2357422" y="214290"/>
                <a:ext cx="214314" cy="21429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2071670" y="214290"/>
                <a:ext cx="214314" cy="21429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-6072262" y="0"/>
              <a:ext cx="9358354" cy="6858000"/>
              <a:chOff x="-6072262" y="0"/>
              <a:chExt cx="9358354" cy="6858000"/>
            </a:xfrm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-6072262" y="0"/>
                <a:ext cx="9358354" cy="6858000"/>
                <a:chOff x="-6072262" y="0"/>
                <a:chExt cx="9358354" cy="6858000"/>
              </a:xfrm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-5072130" y="0"/>
                  <a:ext cx="8358222" cy="6858000"/>
                  <a:chOff x="-5072130" y="0"/>
                  <a:chExt cx="8358222" cy="6858000"/>
                </a:xfrm>
              </p:grpSpPr>
              <p:sp>
                <p:nvSpPr>
                  <p:cNvPr id="84" name="Равнобедренный треугольник 83"/>
                  <p:cNvSpPr/>
                  <p:nvPr/>
                </p:nvSpPr>
                <p:spPr>
                  <a:xfrm rot="5400000">
                    <a:off x="1392997" y="2178847"/>
                    <a:ext cx="1285884" cy="2500306"/>
                  </a:xfrm>
                  <a:prstGeom prst="triangl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Овал 84"/>
                  <p:cNvSpPr/>
                  <p:nvPr/>
                </p:nvSpPr>
                <p:spPr>
                  <a:xfrm>
                    <a:off x="-5072130" y="2321723"/>
                    <a:ext cx="6429388" cy="22145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" name="Овал 85"/>
                  <p:cNvSpPr/>
                  <p:nvPr/>
                </p:nvSpPr>
                <p:spPr>
                  <a:xfrm>
                    <a:off x="-1357354" y="0"/>
                    <a:ext cx="928694" cy="3429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" name="Овал 86"/>
                  <p:cNvSpPr/>
                  <p:nvPr/>
                </p:nvSpPr>
                <p:spPr>
                  <a:xfrm>
                    <a:off x="-1357354" y="3429000"/>
                    <a:ext cx="928694" cy="3429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6" name="Равнобедренный треугольник 95"/>
                <p:cNvSpPr/>
                <p:nvPr/>
              </p:nvSpPr>
              <p:spPr>
                <a:xfrm rot="5400000">
                  <a:off x="-5429320" y="2250273"/>
                  <a:ext cx="1071570" cy="23574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8" name="Овал 97"/>
              <p:cNvSpPr/>
              <p:nvPr/>
            </p:nvSpPr>
            <p:spPr>
              <a:xfrm>
                <a:off x="571472" y="3014666"/>
                <a:ext cx="428628" cy="41433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571472" y="3429000"/>
                <a:ext cx="428628" cy="41433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556E-6 L 0.14167 5.55556E-6 L -3.61111E-6 5.55556E-6 Z " pathEditMode="relative" ptsTypes="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55729 0.00324 L -0.80469 -0.24282 L -0.83316 0.75903 L -0.99149 0.24352 " pathEditMode="relative" rAng="0" ptsTypes="AAAAA">
                                      <p:cBhvr>
                                        <p:cTn id="7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00" y="258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5400000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0" presetClass="exit" presetSubtype="0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xit" presetSubtype="0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0" presetClass="exit" presetSubtype="0" ac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0" presetClass="exit" presetSubtype="0" ac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/>
      <p:bldP spid="45" grpId="0" animBg="1"/>
      <p:bldP spid="83" grpId="0" animBg="1"/>
      <p:bldP spid="78" grpId="0" animBg="1"/>
      <p:bldP spid="78" grpId="1" animBg="1"/>
      <p:bldP spid="76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-500098" y="-785842"/>
            <a:ext cx="10144196" cy="63579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5-конечная звезда 67"/>
          <p:cNvSpPr/>
          <p:nvPr/>
        </p:nvSpPr>
        <p:spPr>
          <a:xfrm>
            <a:off x="3357554" y="1643050"/>
            <a:ext cx="914400" cy="9144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5-конечная звезда 68"/>
          <p:cNvSpPr/>
          <p:nvPr/>
        </p:nvSpPr>
        <p:spPr>
          <a:xfrm>
            <a:off x="6643702" y="285728"/>
            <a:ext cx="914400" cy="9144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071934" y="285728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xvatit.com/upload/medialibrary/d3b/d3bd1f2fd093b571a31e27b7ed6b0d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4869" y="0"/>
            <a:ext cx="10013737" cy="62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Солнце 60"/>
          <p:cNvSpPr/>
          <p:nvPr/>
        </p:nvSpPr>
        <p:spPr>
          <a:xfrm>
            <a:off x="3429008" y="-1028704"/>
            <a:ext cx="2304000" cy="2304000"/>
          </a:xfrm>
          <a:prstGeom prst="sun">
            <a:avLst>
              <a:gd name="adj" fmla="val 125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-2798116" y="-7882232"/>
            <a:ext cx="14740232" cy="14740232"/>
            <a:chOff x="-7370116" y="-7370116"/>
            <a:chExt cx="14740232" cy="14740232"/>
          </a:xfrm>
          <a:gradFill flip="none" rotWithShape="1">
            <a:gsLst>
              <a:gs pos="0">
                <a:srgbClr val="FFF200"/>
              </a:gs>
              <a:gs pos="45000">
                <a:srgbClr val="FFFF99"/>
              </a:gs>
              <a:gs pos="70000">
                <a:srgbClr val="FFFF66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  <a:tileRect/>
          </a:gradFill>
        </p:grpSpPr>
        <p:grpSp>
          <p:nvGrpSpPr>
            <p:cNvPr id="59" name="Группа 58"/>
            <p:cNvGrpSpPr/>
            <p:nvPr/>
          </p:nvGrpSpPr>
          <p:grpSpPr>
            <a:xfrm>
              <a:off x="-7370116" y="-7370116"/>
              <a:ext cx="14740232" cy="14740232"/>
              <a:chOff x="1261848" y="-6239134"/>
              <a:chExt cx="14740232" cy="14740232"/>
            </a:xfrm>
            <a:grpFill/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1285852" y="-6215130"/>
                <a:ext cx="14716228" cy="14716228"/>
                <a:chOff x="-2786114" y="-3929114"/>
                <a:chExt cx="14716228" cy="14716228"/>
              </a:xfrm>
              <a:grpFill/>
            </p:grpSpPr>
            <p:grpSp>
              <p:nvGrpSpPr>
                <p:cNvPr id="47" name="Группа 46"/>
                <p:cNvGrpSpPr/>
                <p:nvPr/>
              </p:nvGrpSpPr>
              <p:grpSpPr>
                <a:xfrm>
                  <a:off x="4393405" y="-3929114"/>
                  <a:ext cx="357190" cy="14716228"/>
                  <a:chOff x="5072066" y="-6715196"/>
                  <a:chExt cx="357190" cy="14716228"/>
                </a:xfrm>
                <a:grpFill/>
              </p:grpSpPr>
              <p:sp>
                <p:nvSpPr>
                  <p:cNvPr id="45" name="Трапеция 44"/>
                  <p:cNvSpPr/>
                  <p:nvPr/>
                </p:nvSpPr>
                <p:spPr>
                  <a:xfrm>
                    <a:off x="5072066" y="642918"/>
                    <a:ext cx="357190" cy="7358114"/>
                  </a:xfrm>
                  <a:prstGeom prst="trapezoid">
                    <a:avLst/>
                  </a:prstGeom>
                  <a:grpFill/>
                  <a:ln>
                    <a:noFill/>
                  </a:ln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Трапеция 45"/>
                  <p:cNvSpPr/>
                  <p:nvPr/>
                </p:nvSpPr>
                <p:spPr>
                  <a:xfrm rot="10800000">
                    <a:off x="5072066" y="-6715196"/>
                    <a:ext cx="357190" cy="7358114"/>
                  </a:xfrm>
                  <a:prstGeom prst="trapezoid">
                    <a:avLst/>
                  </a:prstGeom>
                  <a:grpFill/>
                  <a:ln>
                    <a:noFill/>
                  </a:ln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8" name="Группа 47"/>
                <p:cNvGrpSpPr/>
                <p:nvPr/>
              </p:nvGrpSpPr>
              <p:grpSpPr>
                <a:xfrm rot="16200000">
                  <a:off x="4393405" y="-3929114"/>
                  <a:ext cx="357190" cy="14716228"/>
                  <a:chOff x="5072066" y="-6715196"/>
                  <a:chExt cx="357190" cy="14716228"/>
                </a:xfrm>
                <a:grpFill/>
              </p:grpSpPr>
              <p:sp>
                <p:nvSpPr>
                  <p:cNvPr id="49" name="Трапеция 48"/>
                  <p:cNvSpPr/>
                  <p:nvPr/>
                </p:nvSpPr>
                <p:spPr>
                  <a:xfrm>
                    <a:off x="5072066" y="642918"/>
                    <a:ext cx="357190" cy="7358114"/>
                  </a:xfrm>
                  <a:prstGeom prst="trapezoid">
                    <a:avLst/>
                  </a:prstGeom>
                  <a:grpFill/>
                  <a:ln>
                    <a:noFill/>
                  </a:ln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Трапеция 49"/>
                  <p:cNvSpPr/>
                  <p:nvPr/>
                </p:nvSpPr>
                <p:spPr>
                  <a:xfrm rot="10800000">
                    <a:off x="5072066" y="-6715196"/>
                    <a:ext cx="357190" cy="7358114"/>
                  </a:xfrm>
                  <a:prstGeom prst="trapezoid">
                    <a:avLst/>
                  </a:prstGeom>
                  <a:grpFill/>
                  <a:ln>
                    <a:noFill/>
                  </a:ln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52" name="Группа 51"/>
              <p:cNvGrpSpPr/>
              <p:nvPr/>
            </p:nvGrpSpPr>
            <p:grpSpPr>
              <a:xfrm rot="2700000">
                <a:off x="1261848" y="-6239134"/>
                <a:ext cx="14716228" cy="14716228"/>
                <a:chOff x="-2786114" y="-3929114"/>
                <a:chExt cx="14716228" cy="14716228"/>
              </a:xfrm>
              <a:grpFill/>
            </p:grpSpPr>
            <p:grpSp>
              <p:nvGrpSpPr>
                <p:cNvPr id="53" name="Группа 46"/>
                <p:cNvGrpSpPr/>
                <p:nvPr/>
              </p:nvGrpSpPr>
              <p:grpSpPr>
                <a:xfrm>
                  <a:off x="4393405" y="-3929114"/>
                  <a:ext cx="357190" cy="14716228"/>
                  <a:chOff x="5072066" y="-6715196"/>
                  <a:chExt cx="357190" cy="14716228"/>
                </a:xfrm>
                <a:grpFill/>
              </p:grpSpPr>
              <p:sp>
                <p:nvSpPr>
                  <p:cNvPr id="57" name="Трапеция 56"/>
                  <p:cNvSpPr/>
                  <p:nvPr/>
                </p:nvSpPr>
                <p:spPr>
                  <a:xfrm>
                    <a:off x="5072066" y="642918"/>
                    <a:ext cx="357190" cy="7358114"/>
                  </a:xfrm>
                  <a:prstGeom prst="trapezoid">
                    <a:avLst/>
                  </a:prstGeom>
                  <a:grpFill/>
                  <a:ln>
                    <a:noFill/>
                  </a:ln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" name="Трапеция 57"/>
                  <p:cNvSpPr/>
                  <p:nvPr/>
                </p:nvSpPr>
                <p:spPr>
                  <a:xfrm rot="10800000">
                    <a:off x="5072066" y="-6715196"/>
                    <a:ext cx="357190" cy="7358114"/>
                  </a:xfrm>
                  <a:prstGeom prst="trapezoid">
                    <a:avLst/>
                  </a:prstGeom>
                  <a:grpFill/>
                  <a:ln>
                    <a:noFill/>
                  </a:ln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4" name="Группа 47"/>
                <p:cNvGrpSpPr/>
                <p:nvPr/>
              </p:nvGrpSpPr>
              <p:grpSpPr>
                <a:xfrm rot="16200000">
                  <a:off x="4393405" y="-3929114"/>
                  <a:ext cx="357190" cy="14716228"/>
                  <a:chOff x="5072066" y="-6715196"/>
                  <a:chExt cx="357190" cy="14716228"/>
                </a:xfrm>
                <a:grpFill/>
              </p:grpSpPr>
              <p:sp>
                <p:nvSpPr>
                  <p:cNvPr id="55" name="Трапеция 54"/>
                  <p:cNvSpPr/>
                  <p:nvPr/>
                </p:nvSpPr>
                <p:spPr>
                  <a:xfrm>
                    <a:off x="5072066" y="642918"/>
                    <a:ext cx="357190" cy="7358114"/>
                  </a:xfrm>
                  <a:prstGeom prst="trapezoid">
                    <a:avLst/>
                  </a:prstGeom>
                  <a:grpFill/>
                  <a:ln>
                    <a:noFill/>
                  </a:ln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" name="Трапеция 55"/>
                  <p:cNvSpPr/>
                  <p:nvPr/>
                </p:nvSpPr>
                <p:spPr>
                  <a:xfrm rot="10800000">
                    <a:off x="5072066" y="-6715196"/>
                    <a:ext cx="357190" cy="7358114"/>
                  </a:xfrm>
                  <a:prstGeom prst="trapezoid">
                    <a:avLst/>
                  </a:prstGeom>
                  <a:grpFill/>
                  <a:ln>
                    <a:noFill/>
                  </a:ln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19" name="Солнце 18"/>
            <p:cNvSpPr/>
            <p:nvPr/>
          </p:nvSpPr>
          <p:spPr>
            <a:xfrm>
              <a:off x="-1607355" y="-1535917"/>
              <a:ext cx="3214710" cy="3071834"/>
            </a:xfrm>
            <a:prstGeom prst="sun">
              <a:avLst>
                <a:gd name="adj" fmla="val 18307"/>
              </a:avLst>
            </a:prstGeom>
            <a:grpFill/>
            <a:ln>
              <a:noFill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860032" y="1485880"/>
            <a:ext cx="4961550" cy="3591280"/>
            <a:chOff x="4860032" y="1485880"/>
            <a:chExt cx="4961550" cy="3591280"/>
          </a:xfrm>
        </p:grpSpPr>
        <p:pic>
          <p:nvPicPr>
            <p:cNvPr id="41" name="Picture 6" descr="http://s02.yapfiles.ru/files/460716/korab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0032" y="1485880"/>
              <a:ext cx="4961550" cy="359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Группа 24"/>
            <p:cNvGrpSpPr/>
            <p:nvPr/>
          </p:nvGrpSpPr>
          <p:grpSpPr>
            <a:xfrm>
              <a:off x="5072066" y="4071942"/>
              <a:ext cx="1283787" cy="857256"/>
              <a:chOff x="5072066" y="4071942"/>
              <a:chExt cx="1283787" cy="857256"/>
            </a:xfrm>
          </p:grpSpPr>
          <p:sp>
            <p:nvSpPr>
              <p:cNvPr id="43" name="Полилиния 42"/>
              <p:cNvSpPr/>
              <p:nvPr/>
            </p:nvSpPr>
            <p:spPr>
              <a:xfrm>
                <a:off x="5357818" y="4214818"/>
                <a:ext cx="998035" cy="655347"/>
              </a:xfrm>
              <a:custGeom>
                <a:avLst/>
                <a:gdLst>
                  <a:gd name="connsiteX0" fmla="*/ 254000 w 998035"/>
                  <a:gd name="connsiteY0" fmla="*/ 633181 h 655347"/>
                  <a:gd name="connsiteX1" fmla="*/ 215900 w 998035"/>
                  <a:gd name="connsiteY1" fmla="*/ 645881 h 655347"/>
                  <a:gd name="connsiteX2" fmla="*/ 139700 w 998035"/>
                  <a:gd name="connsiteY2" fmla="*/ 595081 h 655347"/>
                  <a:gd name="connsiteX3" fmla="*/ 127000 w 998035"/>
                  <a:gd name="connsiteY3" fmla="*/ 556981 h 655347"/>
                  <a:gd name="connsiteX4" fmla="*/ 88900 w 998035"/>
                  <a:gd name="connsiteY4" fmla="*/ 518881 h 655347"/>
                  <a:gd name="connsiteX5" fmla="*/ 76200 w 998035"/>
                  <a:gd name="connsiteY5" fmla="*/ 442681 h 655347"/>
                  <a:gd name="connsiteX6" fmla="*/ 38100 w 998035"/>
                  <a:gd name="connsiteY6" fmla="*/ 328381 h 655347"/>
                  <a:gd name="connsiteX7" fmla="*/ 0 w 998035"/>
                  <a:gd name="connsiteY7" fmla="*/ 201381 h 655347"/>
                  <a:gd name="connsiteX8" fmla="*/ 12700 w 998035"/>
                  <a:gd name="connsiteY8" fmla="*/ 112481 h 655347"/>
                  <a:gd name="connsiteX9" fmla="*/ 88900 w 998035"/>
                  <a:gd name="connsiteY9" fmla="*/ 74381 h 655347"/>
                  <a:gd name="connsiteX10" fmla="*/ 292100 w 998035"/>
                  <a:gd name="connsiteY10" fmla="*/ 61681 h 655347"/>
                  <a:gd name="connsiteX11" fmla="*/ 800100 w 998035"/>
                  <a:gd name="connsiteY11" fmla="*/ 61681 h 655347"/>
                  <a:gd name="connsiteX12" fmla="*/ 927100 w 998035"/>
                  <a:gd name="connsiteY12" fmla="*/ 74381 h 655347"/>
                  <a:gd name="connsiteX13" fmla="*/ 965200 w 998035"/>
                  <a:gd name="connsiteY13" fmla="*/ 582381 h 655347"/>
                  <a:gd name="connsiteX14" fmla="*/ 952500 w 998035"/>
                  <a:gd name="connsiteY14" fmla="*/ 645881 h 655347"/>
                  <a:gd name="connsiteX15" fmla="*/ 914400 w 998035"/>
                  <a:gd name="connsiteY15" fmla="*/ 633181 h 655347"/>
                  <a:gd name="connsiteX16" fmla="*/ 850900 w 998035"/>
                  <a:gd name="connsiteY16" fmla="*/ 620481 h 655347"/>
                  <a:gd name="connsiteX17" fmla="*/ 762000 w 998035"/>
                  <a:gd name="connsiteY17" fmla="*/ 595081 h 655347"/>
                  <a:gd name="connsiteX18" fmla="*/ 660400 w 998035"/>
                  <a:gd name="connsiteY18" fmla="*/ 582381 h 655347"/>
                  <a:gd name="connsiteX19" fmla="*/ 355600 w 998035"/>
                  <a:gd name="connsiteY19" fmla="*/ 595081 h 655347"/>
                  <a:gd name="connsiteX20" fmla="*/ 279400 w 998035"/>
                  <a:gd name="connsiteY20" fmla="*/ 620481 h 655347"/>
                  <a:gd name="connsiteX21" fmla="*/ 254000 w 998035"/>
                  <a:gd name="connsiteY21" fmla="*/ 633181 h 65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98035" h="655347">
                    <a:moveTo>
                      <a:pt x="254000" y="633181"/>
                    </a:moveTo>
                    <a:cubicBezTo>
                      <a:pt x="243417" y="637414"/>
                      <a:pt x="229287" y="645881"/>
                      <a:pt x="215900" y="645881"/>
                    </a:cubicBezTo>
                    <a:cubicBezTo>
                      <a:pt x="168523" y="645881"/>
                      <a:pt x="158840" y="633361"/>
                      <a:pt x="139700" y="595081"/>
                    </a:cubicBezTo>
                    <a:cubicBezTo>
                      <a:pt x="133713" y="583107"/>
                      <a:pt x="134426" y="568120"/>
                      <a:pt x="127000" y="556981"/>
                    </a:cubicBezTo>
                    <a:cubicBezTo>
                      <a:pt x="117037" y="542037"/>
                      <a:pt x="101600" y="531581"/>
                      <a:pt x="88900" y="518881"/>
                    </a:cubicBezTo>
                    <a:cubicBezTo>
                      <a:pt x="84667" y="493481"/>
                      <a:pt x="82445" y="467663"/>
                      <a:pt x="76200" y="442681"/>
                    </a:cubicBezTo>
                    <a:cubicBezTo>
                      <a:pt x="63500" y="391881"/>
                      <a:pt x="50800" y="372831"/>
                      <a:pt x="38100" y="328381"/>
                    </a:cubicBezTo>
                    <a:cubicBezTo>
                      <a:pt x="9022" y="226609"/>
                      <a:pt x="22446" y="268719"/>
                      <a:pt x="0" y="201381"/>
                    </a:cubicBezTo>
                    <a:cubicBezTo>
                      <a:pt x="4233" y="171748"/>
                      <a:pt x="543" y="139835"/>
                      <a:pt x="12700" y="112481"/>
                    </a:cubicBezTo>
                    <a:cubicBezTo>
                      <a:pt x="19214" y="97826"/>
                      <a:pt x="73792" y="75971"/>
                      <a:pt x="88900" y="74381"/>
                    </a:cubicBezTo>
                    <a:cubicBezTo>
                      <a:pt x="156393" y="67277"/>
                      <a:pt x="224367" y="65914"/>
                      <a:pt x="292100" y="61681"/>
                    </a:cubicBezTo>
                    <a:cubicBezTo>
                      <a:pt x="477144" y="0"/>
                      <a:pt x="336780" y="41965"/>
                      <a:pt x="800100" y="61681"/>
                    </a:cubicBezTo>
                    <a:cubicBezTo>
                      <a:pt x="842606" y="63490"/>
                      <a:pt x="884767" y="70148"/>
                      <a:pt x="927100" y="74381"/>
                    </a:cubicBezTo>
                    <a:cubicBezTo>
                      <a:pt x="998035" y="287187"/>
                      <a:pt x="951713" y="123819"/>
                      <a:pt x="965200" y="582381"/>
                    </a:cubicBezTo>
                    <a:cubicBezTo>
                      <a:pt x="960967" y="603548"/>
                      <a:pt x="967764" y="630617"/>
                      <a:pt x="952500" y="645881"/>
                    </a:cubicBezTo>
                    <a:cubicBezTo>
                      <a:pt x="943034" y="655347"/>
                      <a:pt x="927387" y="636428"/>
                      <a:pt x="914400" y="633181"/>
                    </a:cubicBezTo>
                    <a:cubicBezTo>
                      <a:pt x="893459" y="627946"/>
                      <a:pt x="871841" y="625716"/>
                      <a:pt x="850900" y="620481"/>
                    </a:cubicBezTo>
                    <a:cubicBezTo>
                      <a:pt x="821001" y="613006"/>
                      <a:pt x="792221" y="601125"/>
                      <a:pt x="762000" y="595081"/>
                    </a:cubicBezTo>
                    <a:cubicBezTo>
                      <a:pt x="728533" y="588388"/>
                      <a:pt x="694267" y="586614"/>
                      <a:pt x="660400" y="582381"/>
                    </a:cubicBezTo>
                    <a:cubicBezTo>
                      <a:pt x="558800" y="586614"/>
                      <a:pt x="456783" y="584963"/>
                      <a:pt x="355600" y="595081"/>
                    </a:cubicBezTo>
                    <a:cubicBezTo>
                      <a:pt x="328959" y="597745"/>
                      <a:pt x="304800" y="612014"/>
                      <a:pt x="279400" y="620481"/>
                    </a:cubicBezTo>
                    <a:cubicBezTo>
                      <a:pt x="232320" y="636174"/>
                      <a:pt x="264583" y="628948"/>
                      <a:pt x="254000" y="6331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Месяц 43"/>
              <p:cNvSpPr/>
              <p:nvPr/>
            </p:nvSpPr>
            <p:spPr>
              <a:xfrm rot="10800000">
                <a:off x="5072066" y="4071942"/>
                <a:ext cx="571504" cy="857256"/>
              </a:xfrm>
              <a:prstGeom prst="moon">
                <a:avLst>
                  <a:gd name="adj" fmla="val 875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0" y="4423752"/>
            <a:ext cx="4772774" cy="686899"/>
            <a:chOff x="0" y="4423752"/>
            <a:chExt cx="4772774" cy="68689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 rot="20823418" flipV="1">
              <a:off x="3989644" y="4423752"/>
              <a:ext cx="597486" cy="6732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Рисунок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429132"/>
              <a:ext cx="4772774" cy="681519"/>
            </a:xfrm>
            <a:prstGeom prst="rect">
              <a:avLst/>
            </a:prstGeom>
          </p:spPr>
        </p:pic>
      </p:grpSp>
      <p:pic>
        <p:nvPicPr>
          <p:cNvPr id="2058" name="Picture 10" descr="http://www.cepolina.com/photo/nature/water/sea/azure-sea/2/sea-blue-dee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7768" y="4680195"/>
            <a:ext cx="12100488" cy="3427994"/>
          </a:xfrm>
          <a:prstGeom prst="rect">
            <a:avLst/>
          </a:prstGeom>
          <a:gradFill>
            <a:gsLst>
              <a:gs pos="50000">
                <a:srgbClr val="FF000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effectLst>
            <a:softEdge rad="127000"/>
          </a:effectLst>
          <a:extLst/>
        </p:spPr>
      </p:pic>
      <p:grpSp>
        <p:nvGrpSpPr>
          <p:cNvPr id="16" name="Группа 15"/>
          <p:cNvGrpSpPr/>
          <p:nvPr/>
        </p:nvGrpSpPr>
        <p:grpSpPr>
          <a:xfrm>
            <a:off x="-1571668" y="-214338"/>
            <a:ext cx="7411693" cy="5929355"/>
            <a:chOff x="-1571668" y="-214338"/>
            <a:chExt cx="7411693" cy="5929355"/>
          </a:xfrm>
        </p:grpSpPr>
        <p:pic>
          <p:nvPicPr>
            <p:cNvPr id="17" name="Рисунок 16" descr="Рисунок1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143116"/>
              <a:ext cx="4643470" cy="2357454"/>
            </a:xfrm>
            <a:prstGeom prst="rect">
              <a:avLst/>
            </a:prstGeom>
          </p:spPr>
        </p:pic>
        <p:pic>
          <p:nvPicPr>
            <p:cNvPr id="18" name="Picture 3" descr="C:\Users\школа\Desktop\post_18_2.gif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71668" y="-214338"/>
              <a:ext cx="7411693" cy="5929355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7786710" y="1500174"/>
            <a:ext cx="642942" cy="285752"/>
            <a:chOff x="6858016" y="2571744"/>
            <a:chExt cx="1071570" cy="8572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Прямоугольник 24"/>
            <p:cNvSpPr/>
            <p:nvPr/>
          </p:nvSpPr>
          <p:spPr>
            <a:xfrm>
              <a:off x="6858016" y="2571744"/>
              <a:ext cx="107157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858016" y="2857496"/>
              <a:ext cx="1071570" cy="2857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858016" y="3143248"/>
              <a:ext cx="1071570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500826" y="1214422"/>
            <a:ext cx="1143008" cy="500066"/>
            <a:chOff x="6858016" y="2571744"/>
            <a:chExt cx="1071570" cy="8572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Прямоугольник 32"/>
            <p:cNvSpPr/>
            <p:nvPr/>
          </p:nvSpPr>
          <p:spPr>
            <a:xfrm>
              <a:off x="6858016" y="2571744"/>
              <a:ext cx="107157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58016" y="2857496"/>
              <a:ext cx="1071570" cy="2857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858016" y="3143248"/>
              <a:ext cx="1071570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822529" y="1714488"/>
            <a:ext cx="642942" cy="285752"/>
            <a:chOff x="6858016" y="2571744"/>
            <a:chExt cx="1071570" cy="8572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Прямоугольник 36"/>
            <p:cNvSpPr/>
            <p:nvPr/>
          </p:nvSpPr>
          <p:spPr>
            <a:xfrm>
              <a:off x="6858016" y="2571744"/>
              <a:ext cx="107157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858016" y="2857496"/>
              <a:ext cx="1071570" cy="2857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858016" y="3143248"/>
              <a:ext cx="1071570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5" name="Picture 10" descr="http://www.cepolina.com/photo/nature/water/sea/azure-sea/2/sea-blue-deep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916" y="4714884"/>
            <a:ext cx="12100488" cy="3427994"/>
          </a:xfrm>
          <a:prstGeom prst="rect">
            <a:avLst/>
          </a:prstGeom>
          <a:gradFill>
            <a:gsLst>
              <a:gs pos="50000">
                <a:srgbClr val="FF000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effectLst>
            <a:softEdge rad="127000"/>
          </a:effectLst>
          <a:extLst/>
        </p:spPr>
      </p:pic>
      <p:sp>
        <p:nvSpPr>
          <p:cNvPr id="62" name="Прямоугольник 61"/>
          <p:cNvSpPr/>
          <p:nvPr/>
        </p:nvSpPr>
        <p:spPr>
          <a:xfrm>
            <a:off x="-1548000" y="-2691000"/>
            <a:ext cx="12240000" cy="12240000"/>
          </a:xfrm>
          <a:prstGeom prst="rect">
            <a:avLst/>
          </a:prstGeom>
          <a:gradFill>
            <a:gsLst>
              <a:gs pos="0">
                <a:srgbClr val="00B0F0"/>
              </a:gs>
              <a:gs pos="45000">
                <a:srgbClr val="D3B5E9"/>
              </a:gs>
              <a:gs pos="49000">
                <a:srgbClr val="D3B5E9"/>
              </a:gs>
              <a:gs pos="70000">
                <a:srgbClr val="AC75D5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294173"/>
      </p:ext>
    </p:extLst>
  </p:cSld>
  <p:clrMapOvr>
    <a:masterClrMapping/>
  </p:clrMapOvr>
  <p:transition spd="slow" advClick="0" advTm="3000">
    <p:cut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43200000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70F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43200000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5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0800000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4" grpId="0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q-wallpapers.ru/wallpapers/10/hq-wallpapers_ru_nature_48253_1440x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1643042" y="1500174"/>
            <a:ext cx="357190" cy="1928826"/>
            <a:chOff x="5715008" y="785794"/>
            <a:chExt cx="357190" cy="1928826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5715008" y="785794"/>
              <a:ext cx="357190" cy="85725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15008" y="1643050"/>
              <a:ext cx="357190" cy="10715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93405" y="1071546"/>
            <a:ext cx="357190" cy="1928826"/>
            <a:chOff x="5715008" y="785794"/>
            <a:chExt cx="357190" cy="1928826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5715008" y="785794"/>
              <a:ext cx="357190" cy="85725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715008" y="1643050"/>
              <a:ext cx="357190" cy="10715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64645" y="642918"/>
            <a:ext cx="3214710" cy="3286148"/>
            <a:chOff x="2964645" y="1785926"/>
            <a:chExt cx="3214710" cy="3286148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6" name="5-конечная звезда 5"/>
            <p:cNvSpPr/>
            <p:nvPr/>
          </p:nvSpPr>
          <p:spPr>
            <a:xfrm>
              <a:off x="2964645" y="1785926"/>
              <a:ext cx="3214710" cy="3286148"/>
            </a:xfrm>
            <a:prstGeom prst="star5">
              <a:avLst/>
            </a:prstGeom>
            <a:noFill/>
            <a:ln w="92075" cap="rnd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3557582" y="2486020"/>
              <a:ext cx="2028836" cy="1885960"/>
            </a:xfrm>
            <a:prstGeom prst="star5">
              <a:avLst/>
            </a:prstGeom>
            <a:solidFill>
              <a:srgbClr val="FF0000"/>
            </a:solidFill>
            <a:ln w="76200" cap="rnd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034" y="1214422"/>
            <a:ext cx="2776558" cy="2788459"/>
            <a:chOff x="6715140" y="2034770"/>
            <a:chExt cx="2776558" cy="2788459"/>
          </a:xfrm>
        </p:grpSpPr>
        <p:sp>
          <p:nvSpPr>
            <p:cNvPr id="9" name="Овал 8"/>
            <p:cNvSpPr/>
            <p:nvPr/>
          </p:nvSpPr>
          <p:spPr>
            <a:xfrm>
              <a:off x="7072298" y="2364577"/>
              <a:ext cx="2071702" cy="21288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715140" y="2034770"/>
              <a:ext cx="2776558" cy="2788459"/>
            </a:xfrm>
            <a:prstGeom prst="ellipse">
              <a:avLst/>
            </a:prstGeom>
            <a:noFill/>
            <a:ln w="76200" cap="rnd">
              <a:solidFill>
                <a:srgbClr val="FF0000"/>
              </a:solidFill>
              <a:prstDash val="sysDot"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358082" y="1857364"/>
            <a:ext cx="357190" cy="1928826"/>
            <a:chOff x="5715008" y="785794"/>
            <a:chExt cx="357190" cy="1928826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5715008" y="785794"/>
              <a:ext cx="357190" cy="85725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15008" y="1643050"/>
              <a:ext cx="357190" cy="10715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929290" y="1343012"/>
            <a:ext cx="3214710" cy="3086112"/>
            <a:chOff x="5929290" y="1343012"/>
            <a:chExt cx="3214710" cy="3086112"/>
          </a:xfrm>
        </p:grpSpPr>
        <p:sp>
          <p:nvSpPr>
            <p:cNvPr id="18" name="Облако 17"/>
            <p:cNvSpPr/>
            <p:nvPr/>
          </p:nvSpPr>
          <p:spPr>
            <a:xfrm>
              <a:off x="6465075" y="1857364"/>
              <a:ext cx="2143140" cy="2057408"/>
            </a:xfrm>
            <a:prstGeom prst="cloud">
              <a:avLst/>
            </a:prstGeom>
            <a:solidFill>
              <a:srgbClr val="FF0000"/>
            </a:solidFill>
            <a:ln w="76200" cap="rnd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блако 18"/>
            <p:cNvSpPr/>
            <p:nvPr/>
          </p:nvSpPr>
          <p:spPr>
            <a:xfrm>
              <a:off x="5929290" y="1343012"/>
              <a:ext cx="3214710" cy="3086112"/>
            </a:xfrm>
            <a:prstGeom prst="cloud">
              <a:avLst/>
            </a:prstGeom>
            <a:noFill/>
            <a:ln w="76200" cap="rnd">
              <a:solidFill>
                <a:srgbClr val="FF0000"/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Содержимое 3" descr="http://upload.wikimedia.org/wikipedia/commons/thumb/1/10/Fireworks_crimea.jpg/340px-Fireworks_crimea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13000" y="1708150"/>
            <a:ext cx="4318000" cy="34417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0" y="404664"/>
            <a:ext cx="8964488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Русско-турецкая война 1768—1774 годов, положила конец османскому господству и с 1774 года османы отказались от претензий на Крым . </a:t>
            </a:r>
            <a:br>
              <a:rPr kumimoji="0" lang="ru-RU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 апреля 1783 года Екатерина II издала манифест о принятии полуострова Крымского в состав России. Крымское ханство упразднялось. Россия обеспечила себе выход к Черному морю и закрепила за собой статус великой державы</a:t>
            </a:r>
            <a:endParaRPr kumimoji="0" lang="ru-RU" sz="2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3608" y="623731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Фейерверки в честь Екатерины II во время её путешествия в Крым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2" descr="http://ts2.mm.bing.net/th?id=HN.607994256631464977&amp;w=145&amp;h=146&amp;c=7&amp;rs=1&amp;qlt=90&amp;o=4&amp;pid=1.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214282" y="214290"/>
              <a:ext cx="6429420" cy="57635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  <a:spAutoFit/>
            </a:bodyPr>
            <a:lstStyle/>
            <a:p>
              <a:r>
                <a:rPr lang="ru-RU" b="1" dirty="0" smtClean="0">
                  <a:latin typeface="Mistral" pitchFamily="66" charset="0"/>
                </a:rPr>
                <a:t>Екатерина</a:t>
              </a:r>
              <a:r>
                <a:rPr lang="ru-RU" dirty="0" smtClean="0">
                  <a:latin typeface="Mistral" pitchFamily="66" charset="0"/>
                </a:rPr>
                <a:t>, дочь находившегося на прусской службе принца </a:t>
              </a:r>
              <a:r>
                <a:rPr lang="ru-RU" dirty="0" err="1" smtClean="0">
                  <a:latin typeface="Mistral" pitchFamily="66" charset="0"/>
                </a:rPr>
                <a:t>Христиана-Августа</a:t>
              </a:r>
              <a:r>
                <a:rPr lang="ru-RU" dirty="0" smtClean="0">
                  <a:latin typeface="Mistral" pitchFamily="66" charset="0"/>
                </a:rPr>
                <a:t> </a:t>
              </a:r>
              <a:r>
                <a:rPr lang="ru-RU" dirty="0" err="1" smtClean="0">
                  <a:latin typeface="Mistral" pitchFamily="66" charset="0"/>
                </a:rPr>
                <a:t>Анхальт-Цербстского</a:t>
              </a:r>
              <a:r>
                <a:rPr lang="ru-RU" dirty="0" smtClean="0">
                  <a:latin typeface="Mistral" pitchFamily="66" charset="0"/>
                </a:rPr>
                <a:t> и принцессы Иоганны-Елизаветы ,состояла в родстве с королевскими домами Швеции, Пруссии и Англии. Она получила домашнее образование: обучалась немецкому и французскому языкам, танцам, музыке, основам истории, географии, богословия. Уже в детстве проявился ее независимый характер, любознательность, настойчивость и вместе с тем склонность к живым, подвижным играм. В 1744 Екатерина с матерью была вызвана в Россию императрицей Елизаветой Петровной, крещена по православному обычаю под именем Екатерины Алексеевны и наречена невестой великого князя Петра Федоровича, с которым обвенчалась в 1745. </a:t>
              </a:r>
              <a:endParaRPr lang="ru-RU" dirty="0">
                <a:latin typeface="Mistral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9144000" y="0"/>
            <a:ext cx="18288000" cy="6858000"/>
            <a:chOff x="-9144000" y="0"/>
            <a:chExt cx="18288000" cy="68580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2290" name="Picture 2" descr="http://ts2.mm.bing.net/th?id=HN.607994256631464977&amp;w=145&amp;h=146&amp;c=7&amp;rs=1&amp;qlt=90&amp;o=4&amp;pid=1.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sp>
            <p:nvSpPr>
              <p:cNvPr id="4098" name="Прямоугольник 2"/>
              <p:cNvSpPr>
                <a:spLocks noChangeArrowheads="1"/>
              </p:cNvSpPr>
              <p:nvPr/>
            </p:nvSpPr>
            <p:spPr bwMode="auto">
              <a:xfrm>
                <a:off x="4786314" y="428604"/>
                <a:ext cx="3571875" cy="441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1D1440"/>
                    </a:solidFill>
                    <a:latin typeface="Mistral" pitchFamily="66" charset="0"/>
                  </a:rPr>
                  <a:t>Годы правления 1762 - 1796. </a:t>
                </a:r>
              </a:p>
            </p:txBody>
          </p:sp>
          <p:sp>
            <p:nvSpPr>
              <p:cNvPr id="4099" name="Прямоугольник 3"/>
              <p:cNvSpPr>
                <a:spLocks noChangeArrowheads="1"/>
              </p:cNvSpPr>
              <p:nvPr/>
            </p:nvSpPr>
            <p:spPr bwMode="auto">
              <a:xfrm>
                <a:off x="4572000" y="1110310"/>
                <a:ext cx="4357688" cy="4637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/>
                </a:prstTxWarp>
                <a:spAutoFit/>
              </a:bodyPr>
              <a:lstStyle/>
              <a:p>
                <a:r>
                  <a:rPr lang="ru-RU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Екатерина </a:t>
                </a:r>
                <a:r>
                  <a:rPr lang="en-US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II c</a:t>
                </a:r>
                <a:r>
                  <a:rPr lang="ru-RU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 </a:t>
                </a:r>
                <a:r>
                  <a:rPr lang="ru-RU" sz="2400" dirty="0">
                    <a:solidFill>
                      <a:srgbClr val="1D1440"/>
                    </a:solidFill>
                    <a:latin typeface="Mistral" pitchFamily="66" charset="0"/>
                  </a:rPr>
                  <a:t>1762 году </a:t>
                </a:r>
                <a:r>
                  <a:rPr lang="en-US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–</a:t>
                </a:r>
                <a:r>
                  <a:rPr lang="ru-RU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императрица России. </a:t>
                </a:r>
                <a:endParaRPr lang="ru-RU" sz="2400" dirty="0">
                  <a:solidFill>
                    <a:srgbClr val="1D1440"/>
                  </a:solidFill>
                  <a:latin typeface="Mistral" pitchFamily="66" charset="0"/>
                </a:endParaRPr>
              </a:p>
              <a:p>
                <a:r>
                  <a:rPr lang="ru-RU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В </a:t>
                </a:r>
                <a:r>
                  <a:rPr lang="ru-RU" sz="2400" dirty="0">
                    <a:solidFill>
                      <a:srgbClr val="1D1440"/>
                    </a:solidFill>
                    <a:latin typeface="Mistral" pitchFamily="66" charset="0"/>
                  </a:rPr>
                  <a:t>делах она </a:t>
                </a:r>
                <a:r>
                  <a:rPr lang="ru-RU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принимала</a:t>
                </a:r>
                <a:r>
                  <a:rPr lang="ru-RU" sz="2400" dirty="0" smtClean="0">
                    <a:solidFill>
                      <a:srgbClr val="1D1440"/>
                    </a:solidFill>
                    <a:latin typeface="+mj-lt"/>
                  </a:rPr>
                  <a:t> </a:t>
                </a:r>
                <a:r>
                  <a:rPr lang="ru-RU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за </a:t>
                </a:r>
                <a:r>
                  <a:rPr lang="ru-RU" sz="2400" dirty="0">
                    <a:solidFill>
                      <a:srgbClr val="1D1440"/>
                    </a:solidFill>
                    <a:latin typeface="Mistral" pitchFamily="66" charset="0"/>
                  </a:rPr>
                  <a:t>образец Петра Великого и постоянно спрашивала себя: «Как бы поступил в таком случае Петр </a:t>
                </a:r>
                <a:r>
                  <a:rPr lang="en-US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I</a:t>
                </a:r>
                <a:r>
                  <a:rPr lang="ru-RU" sz="2400" dirty="0" smtClean="0">
                    <a:solidFill>
                      <a:srgbClr val="1D1440"/>
                    </a:solidFill>
                    <a:latin typeface="Mistral" pitchFamily="66" charset="0"/>
                  </a:rPr>
                  <a:t> </a:t>
                </a:r>
                <a:r>
                  <a:rPr lang="ru-RU" sz="2400" dirty="0">
                    <a:solidFill>
                      <a:srgbClr val="1D1440"/>
                    </a:solidFill>
                    <a:latin typeface="Mistral" pitchFamily="66" charset="0"/>
                  </a:rPr>
                  <a:t>?» </a:t>
                </a:r>
              </a:p>
              <a:p>
                <a:r>
                  <a:rPr lang="ru-RU" sz="2400" dirty="0">
                    <a:solidFill>
                      <a:srgbClr val="1D1440"/>
                    </a:solidFill>
                    <a:latin typeface="Mistral" pitchFamily="66" charset="0"/>
                  </a:rPr>
                  <a:t>Екатерина царствовала 34 года. Все это время наполнено громкими победами русских и мудрыми распоряжениями императрицы. Поэтому история дала ей имя Великой. </a:t>
                </a:r>
              </a:p>
            </p:txBody>
          </p:sp>
          <p:pic>
            <p:nvPicPr>
              <p:cNvPr id="410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6" y="908720"/>
                <a:ext cx="3937000" cy="521493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071538" y="357166"/>
                <a:ext cx="2143140" cy="44077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ru-RU" dirty="0" smtClean="0">
                    <a:solidFill>
                      <a:srgbClr val="1D1440"/>
                    </a:solidFill>
                    <a:latin typeface="Mistral" pitchFamily="66" charset="0"/>
                  </a:rPr>
                  <a:t>Екатерина </a:t>
                </a:r>
                <a:r>
                  <a:rPr lang="en-US" dirty="0" smtClean="0">
                    <a:solidFill>
                      <a:srgbClr val="1D1440"/>
                    </a:solidFill>
                    <a:latin typeface="Mistral" pitchFamily="66" charset="0"/>
                  </a:rPr>
                  <a:t>II</a:t>
                </a:r>
                <a:endParaRPr lang="ru-RU" dirty="0">
                  <a:solidFill>
                    <a:srgbClr val="1D1440"/>
                  </a:solidFill>
                  <a:latin typeface="Mistral" pitchFamily="66" charset="0"/>
                </a:endParaRPr>
              </a:p>
            </p:txBody>
          </p:sp>
        </p:grpSp>
        <p:pic>
          <p:nvPicPr>
            <p:cNvPr id="19" name="Picture 2" descr="http://ts2.mm.bing.net/th?id=HN.607994256631464977&amp;w=145&amp;h=146&amp;c=7&amp;rs=1&amp;qlt=90&amp;o=4&amp;pid=1.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89955"/>
                </a:clrFrom>
                <a:clrTo>
                  <a:srgbClr val="C8995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914400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-914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-9144000" y="0"/>
            <a:ext cx="18288000" cy="6858000"/>
            <a:chOff x="-9144000" y="0"/>
            <a:chExt cx="18288000" cy="68580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-9144000" y="0"/>
              <a:ext cx="18288000" cy="6858000"/>
              <a:chOff x="-9144000" y="0"/>
              <a:chExt cx="18288000" cy="685800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914400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357290" y="3000372"/>
              <a:ext cx="7072362" cy="10419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ru-RU" dirty="0" smtClean="0">
                  <a:solidFill>
                    <a:srgbClr val="1D0B37"/>
                  </a:solidFill>
                  <a:latin typeface="Mistral" pitchFamily="66" charset="0"/>
                </a:rPr>
                <a:t>Летопись  об Екатерине </a:t>
              </a:r>
              <a:r>
                <a:rPr lang="en-US" dirty="0" smtClean="0">
                  <a:solidFill>
                    <a:srgbClr val="1D0B37"/>
                  </a:solidFill>
                  <a:latin typeface="Mistral" pitchFamily="66" charset="0"/>
                </a:rPr>
                <a:t>II</a:t>
              </a:r>
              <a:endParaRPr lang="ru-RU" dirty="0">
                <a:solidFill>
                  <a:srgbClr val="1D0B37"/>
                </a:solidFill>
                <a:latin typeface="Mistral" pitchFamily="66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-125009" y="-178619"/>
            <a:ext cx="250017" cy="721523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ё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2089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1954 года Крым входил в состав Украины.</a:t>
            </a:r>
          </a:p>
          <a:p>
            <a:r>
              <a:rPr lang="ru-RU" sz="2000" dirty="0" smtClean="0"/>
              <a:t> Он был передан из состава РСФСР в состав Украины  с нарушением конституции Никитой Сергеевичем Хрущевым.</a:t>
            </a:r>
          </a:p>
          <a:p>
            <a:r>
              <a:rPr lang="ru-RU" sz="2000" dirty="0" smtClean="0"/>
              <a:t> Совсем недавно, 18 марта 2014 г., после проведения референдума, был подписан международный договор о принятии Крыма и Севастополя в состав России.            </a:t>
            </a:r>
            <a:r>
              <a:rPr lang="ru-RU" sz="2400" dirty="0" smtClean="0"/>
              <a:t>Крым вернулся  «в родную гавань»</a:t>
            </a:r>
            <a:endParaRPr lang="ru-RU" sz="2400" dirty="0"/>
          </a:p>
        </p:txBody>
      </p:sp>
      <p:pic>
        <p:nvPicPr>
          <p:cNvPr id="9218" name="Picture 2" descr="http://www.molgvardia.ru/sites/default/files/news/sevastopol-big-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5629275" cy="421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69847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Крым- бесценная сокровищница памятников культуры многих народов. Место встречи таких мировых культур, как эллинская, иранская, иудаистская, византийская, мусульманская. Крым - одно из красивейших мест планеты, увенчанное прекрасными творениями природы и человека, покоряющее  своим особым романтическим настроем, что нашло отражение в творчестве русских художников и поэтов.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2232"/>
            <a:ext cx="8432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/>
              </a:rPr>
              <a:t>Виктор Васнецов. Крещение князя Владимира в Херсонесе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Wiktor_Michajlowitsch_Wassnezow_107.jpg"/>
          <p:cNvPicPr>
            <a:picLocks noChangeAspect="1"/>
          </p:cNvPicPr>
          <p:nvPr/>
        </p:nvPicPr>
        <p:blipFill>
          <a:blip r:embed="rId3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7452320" cy="54476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593467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Киевский князь Владимир – креститель Руси, заключает союз с Византией и принимает христианство из рук Византийской церкви  крымском Херсонесе. С крымской земли, пошло распространение православия по Руси.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1800" b="1" dirty="0" smtClean="0"/>
              <a:t>Крым</a:t>
            </a:r>
            <a:r>
              <a:rPr lang="ru-RU" sz="1800" dirty="0" smtClean="0"/>
              <a:t> был фрагментом  крупного массива суши. Около 5000 лет до н. э., в результате прорыва вод из Средиземного моря были затоплены значительные территории, и образовался Крымский полуостров.</a:t>
            </a:r>
            <a:br>
              <a:rPr lang="ru-RU" sz="1800" dirty="0" smtClean="0"/>
            </a:br>
            <a:r>
              <a:rPr lang="ru-RU" sz="1800" dirty="0" smtClean="0"/>
              <a:t>Тысячелетия по  земле Крыма прокатывались волны народов и завоеваний – киммерийцы, эллины, скифы, сарматы, римляне…</a:t>
            </a:r>
            <a:br>
              <a:rPr lang="ru-RU" sz="1800" dirty="0" smtClean="0"/>
            </a:br>
            <a:r>
              <a:rPr lang="ru-RU" sz="1800" dirty="0" smtClean="0"/>
              <a:t> Начиная с XIII века и до середины XV, полуостров находится под влиянием Золотой Орды. Распад Золотой Орды позволил Османской империи захватить юг Крыма, созданное Крымское ханство, сделать своим протекторатом (1478-1483 гг.) С конца XV века Крымское Ханство совершало постоянные набеги на Русское государство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" name="Рисунок 2" descr="карт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75367"/>
            <a:ext cx="8064896" cy="3682633"/>
          </a:xfrm>
          <a:prstGeom prst="rect">
            <a:avLst/>
          </a:prstGeom>
        </p:spPr>
      </p:pic>
      <p:sp>
        <p:nvSpPr>
          <p:cNvPr id="1031" name="AutoShape 7" descr="data:image/jpeg;base64,/9j/4AAQSkZJRgABAQAAAQABAAD/2wCEAAkGBxQTEhUUExQWFRUXFxgYGBcYGRkYIBgaFxoYFh8ZHBocHSggGholHhccITEiJSorLi8uHCAzODMsNygtLisBCgoKDg0OGhAQGzQmICQsLDQ0LywsLCwsLCwsLCwsLCwsLCwsLCwsLCwsLCwsLCwsLCwsLCwsLCwsLCwsLCwsLP/AABEIAMwA9gMBIgACEQEDEQH/xAAcAAACAgMBAQAAAAAAAAAAAAAFBgMEAQIHAAj/xABGEAACAQIEAwUEBwYEBQMFAAABAhEAAwQSITEFQVEGEyJhcTKBkaEHQlKxwdHwFCNTYpLhFXKC8RYzQ7LSc5OiJDREg8L/xAAaAQADAQEBAQAAAAAAAAAAAAABAgMEAAUG/8QALxEAAgICAQMDAwIFBQAAAAAAAAECEQMhEgQxQRMiURQyYXGRUoGh0fAjQrHB4f/aAAwDAQACEQMRAD8A65Zt+VThBWQKhbEjNlAJPyHqa+U2aXbJSoqNnGwEn9bmtu7nc+4bf3rcCiArPgw3t6+XL+9TLaAEACPSpK9QtnWad2Ogr2QdB8KzcBjSJ860Szp4jmPy+FcA1OXkJ9APvrRsOTvCjoo/GrIFZiuthsqWeH21MhRPWJPxNTdwv2R8BUsV6K62c22QnDr9kfAVj9mT7K/AVPXq7kzrK/7Kn2V+ArX9lT7C/wBIq1WK638nWVv2RPsL/SPyoRxbiuEw5y3Apb7CIGPXWBp76G9v+1X7MotWni80aiDlHv0k6/oiuf4fC4hA+IcM+7AtlfQ89dSdfdFbun6VzXKbpBOtcJvYfE2xctohEwQVWVI5EcjVw8Pt/wANP6R+Vcx+jPixXEFAWa3dZhz0YDMpI3GgbX7orq2aodTB4p8b0Gyt/htr+Gn9K/lWp4Za/hp/Sv5VbrFZ+b+TrZT/AMKtfwrf9C/lXv8ACbP8K3/Qv5VPbaQPLQ+6pKPN/IdlM8Hs/wAK3/Qv5VqeD2f4Vr+hfyq6TWhNdzl8hVlM8Hs/wbX9C/lWv+D2P4Nr+hfyq4WrGau9SXyxqZSfhFj+Da/9tfyrQ8IsfwbX/tp+VX5rVjXepL5YyRRbhFj+Ba/9tPyr1WyazTepL5G4hSvV6vU5jPV6vV6gcerFZr1Cjj1YrNULvF7KubbXAGG+8DY6nYaEV3FhSb7F6vVhHBAIMg7EazUGKxyW4DNDHZRqzeijU+6hxZxYr1C3v4i4P3aLaH2rviPqLan72HpVYdnmY5ruLxL/AMquLKj0FsA/EmjwXlhoOzWty4FEkgDz0oDjLN7DDPZum6BqbN5gSwH8N/aDf5pB8qqDEYXEoL13E/u2GlssLeWNCpg58wMzBE+dMsXkNFzi/bHCYcfvLyz9lZY/AUI4b9IWFuuAtyATBzaZd9ZO6mPd93OO1vCsNaZxZbvLftowYsQDEqT5Gd+XvpKtZcwyhiJ1B56jTSvQxdFCUfIZVEd8Xi7l/Em6irDMxGYFtJLcvq7bT86YMP2tv3VbDPZtsGUrEFSRsY1Ob3UEPFRhb2GdfY7vXnyWY8/LzolZ7TW77uLtkKrI4SEAOo8XiJ3KgmRFaMqaa9tpFYQTXc07B4IriEcH95+0FTbBGiBGJczy1Ijf8exVznsrg8NhsZcc3rYCWwBLAAtcJJgE/VVRt9rypxftLhR/1Qf8oZvuFed1knknaQjxyWqCtamgr9rMPyFxvS2w++Kr3e2NsCe6f1ZrSfe9ZfSn8BWOfwE7t3u2La5T7Xl/N6dauo4IkGRSRi+3iHZLQPVr6/gpoavboWz4buFQfZLXHj+kCKp9PNrsU9NtHSjUZFc1vfSJ1xVof+lYdvmxqk3b3N/18Y5/ks2kHxgmiukyAUK8nVq1NcjftFeuexYx7/5rrCfcqitFbGPtw12/9VrrfiKf6N+X/n7jcV8nWbuMtr7VxF9WUfeao3u0OFXfEWvcwP3Vz21guInbh+GT/SPnmJNXU4ZxY7JhbfoB+B/Cj9LBd5L9ztDee0uG5M7f5bVw/PLXqVf8C4s2rYu2v+VY/CvU3oYP4zv5HVK9Wrk8hPvigXE8fjVcrZwyuNIbOI+ZXWoxi32MiVh+vUpu/Fm2Swnv/u1R/wCH8Wbe9aX0b8rP41T0ZDcV8ocaxSeezePb2saB6d4fuZa3TsbcPt4tz6KT/wB7tXelXkPGH8QwcU4nbsJmc84AESTvGvpSZj8bYe4b7t3B9lsl50NyAIDFSFJA5xpoPS3xHsJ4c1u8zXAZAuBQpjl4FBE9daV8d2Xvi2q3rd8eI53tPmVlIWcypLfV8htVccIryUgsfh7/AGC2I4jw3L4MXfQtr4XxDCejKPCfOPjUfBO3NiwzobBK8r1m3l7zb2g5BnUbk0ncVOCQJ3SM+hkO9wk6qAYzaaBjHKVHpumJwYH/ANsoPIlc2vvqzxKtpsvDpuXdnQ7v0mYReR97Wx9zmhHFPpJD+GyyoCQCQczCTE+zAA60ncJx63bwtpbQA6RkB18R5CfmKdMLwHKgFy73YYn6phWQ6QNmOhG0ecxXLpoR2yMlCEqWysnGWKM6Ic6q2UzMmJH+Y5fFGsnN0ELuBxhRXc2cS/eMXbJhwEBIEgFnAYaTqKrcX7l7oTDtcYt7QzD22JOUAKABqTEaaVnGYi7kFq3dcIAVKvl6a5SoACwd9d6vDpmuyGeWDZLdxDMPBhbp5Sz20+4H76p/4XdOrYO3/quL+AobduX7LnOrKBpE9NeX61q3/ixOznXzrpKcXr/s24sWCatt/wBCbF2cQN7NmAJGYyBy3dgBUOFvYlmUM9iyhOtyLbhd9wskbGornEypDKdRoZkgg7gjpVN+IoL4a2TbQmDlJWNZn02kc4608Ff3Ih1EFD7JHSuGdiL11My8RBWf+nbXcctDoavL9GM+3jcQ3pC/nQPsbxYpibYkAO2SAZnZBrzg/DUAARXWawdTKeGVJmTnJ+RGX6L8HID3bzEiQDcgkCJ06aj41YX6MeHje27etxvwNbdtuIsl7DW7ci4e8fMDBAy5Y6QZJ1keEVSw3aK9bgswvJMOI8Q5ypG8Drp5gzSpZpQUkwpNruFLX0fcNX/8ZD6lj97VY/4VwSDwYayP9AP3ii+GvK6q6HMrAEHqDUhWsjy5PLZy0xWvBLBzC1byD21CKPDtmGm45j9Bks5IBUCCJEVFicIG3E/kdCPeCaCdlMUQbuGc+Ow5C9TbPsn4RTN842vBSVMYy1aFq9cYCoiSdh8ajsCRvnofxPifdKMqG4xMAL+MSfgKuHDTuSfLlUqYenjp72N7UBbL4m4ssUsfygZz7ydBWaN9wOdep+T+AcohSRWM1aVmr+s/0MdGc1emvV6g5N+TjFerNepKCYrEVtXq7icKfaTsLhsSrFUW1dOouKIk/wAw5iuR8c4DisI+W4hjYOASre8V9D1Wxxt5Yu5SraZWEz5Rzq+LLKOu5fH1Eo6ez5s4LjDh7wu5QxUyARoYkGRpOjHTrRXifHb94vqxUeM5ZhQx2IGiiSR5z512PE2eG2FbOuGRbiwwhfEp11A1jY1z/tZxnDMEwHDlXuy4Zymis51VZ3bUyT6DlW/Fn5S+0ST5PQJ7IcMJY3WkCPC4HhUz4i2vswIA57ab00cS4atxQ5QJeK5nzQucE5sxgHKPDlHPWCNqv8BsLZtnIIKjJlPi1PgBA2d2IYjyofxUI7Er/wApSQwYlnDAi2CZmSACcvlHQVVycp/oTekK+OYtow0A1EaqTBaBGoA5n581jG2lGo5idDMA66xoDTJxXFSbmZiXMgtp9YloaOchRA8+tLdy9Ak766dQdz5VfimGM5IHPePSs2U6/LX+1E+F4W205mVRoQWgFZ5GdwdwQeXKruA4aly6FW9atpP/ADHacojko1J6cqR0hnKUu4d+i/Cd7ibfhnI2YtMRGZp89Qi+8V3GK47wXiaYXitjDYczZnu3Y73nddXb0YgAbDKetdkryOtuUk/wc9HPPpMfubuGv6wMyE9NiPvJ91LD8QFwHWH2VFglwAQCFI9+nI7Cmftfxr9oW7ZRENsKWDMxVmdSIyaZYOqxvB5Ui4Pi6d1NlbS3AN48RgzPONNwCPLetOG1jSrZWCa76GbgXa4cPsomIV3S5LrkyykzKsrEbkE+/wA6fOz/AGhw+MTPYuBoAzL9ZCeTLyPyrinGJuuoL5ix7w6qTMlYAUADMYOonXnWuCDYZTDNb0LMFYjMFBgGOpgdRm5RU8vTQnv/AHMDjvXY7nxHitmyQLlxVJ2BOpHWBrFc045xtWx/f2iAFi2XTMM6aasJkkGQNvXakW7xgsSZPmZ1nYe6inZzguKxbnuU0AhmMBQNtz9byrsfSrFbkyqjBLWzsPZnGi4pEkxsScxjYyRoSD0J3GtHch6Uk8Hw17hlx+9JvYZwn73c2iBEMOSAyNBEEc93q3dDAEGQdiOdY8mJJ2uxGc7do8LdeNut5rDGkSRO2ahB0rNeJrNPoOySRWwFCs/nrIkkcidANR9qPjVxHPOuU0vAjRZivRWA9R3Xqk5wiBG5cVgOKp6T6V43I6evw1+6pqd9xqL0V6Kg70KGY7AEnntqa5r2h+lQ6rhLf/7bm3qqjU++r44ep2QKY19reIDDg3GxJtEDwoACD6zv+oFc6432xv4gIyeEJMXCu/8ANlPLXeBQxcC95hextxiW9gNsSTEnkoHPmY5wYuMtuYZkVdIGYqWkwIA1JjTy1mSa2YsKi7XctzqNNf3KdjDi97L533LNodBsAdtuXltztca4DbULctsquhAu2ywBJEGVHIDbXU9OVWMdewWhNplymZh7c6tAzrB2gSyk7+oC8b4pbtgrZuM2aDIMZdzlj9RV2pNUjoTipWM3/ESm2oZouWhC3FHs7qo1BAJkydduW4F4rjGZpdCVVIXJoDlysDvO+bUnnOu1AOH4Vspd3IOUmGJGmgBDczJ29ZirCcTVAzgwrAhUiSZHIEzGbTppFdD2aDOEJ++OvwU8biQx7zRFJkDQwT0Ajz1iBtVKxmc/u7cA6FjqT1ifwHvolwTs81457h089gBU/FeNrZ8GG00gvzPp9kfOmc3dIRQ1bFvELkYoRmG06iQNveK3ThdxzFqSd8p8JHx3Hn51J+1AMoaSsTpoZPnXVvo4t2bhA7lDpmzMoYkctWEmly5XBWGMYvuLnYjC2DisLcvXWW5b9pXWAGWY8YMZTMyeYjnTvxH6UsKmcW0u3YmGAAVvQkz6aa0A+kvAJbNm7aRUCllZVUDw6EnQakA/KlDFIApjUFdI185HujXoKyy4zqTNGPBGabfgIDF50QC4IIkx7ShY0bqBEjfkNgKVsPgIuDuoYNpmcSBLZQRA35++iOBU5XSyrO7A5ioYmIk+FZ0n9Gs4XDXLX7u6rW2DhoYFTqNDB115elOrinQZVJot8Q4J+zorgyweXJgSNBIXeBmB15HyqrxHx28qtAiPQaEEwTpK6/706XFBtyFCgjSRmZxlIIPuY7zuNqRO0HCO7YlTdybhS2gny6eRqeGfN+57OyRpaRW7NYO5dxCWQgUs0Fz57ASYgmNuWtfSuDwi21CqoAHIAAfAV8/9mID22XQ5kjqACNZ2n+9fRgFL1XuZmncUiC/aDKQRMgjUT8udAuEqbFzuf+mxOT+U75fTp5elMpFCsfhpEjcHMvkR/uazcUtCwfgJZaxkrKOCAeorOcUOMULsxkrFeL16uuJ2wXgsajaSAwHs/LTTblpVyfl+taV2YSEumGERPKJOh398mrf+JtbMkMycz7RXzEe0u1TyYqeizhfYO5m0g6aesev651R4jgb1w+DEG1rsLaER6sCZ+FT4O+jjMhBU7Eajn8N6sXNtBy0nbalTruTrYuY3iN3CAteuW7qHSY7pxPQSVb5e+p+H9psLdKhbyhjsj+A6+Tb+6h2LXGo5uXsRgra/VDgnJ/lJymTzkml/i9xH8P7ZdxTnUItm2bYPwED3nlvV44VP/wAG0dPsrr+v0K5diuB2rmKvX7eqd5ooE5NQpYqNwWzEKPERrz0tcO7S38IRbcErGiE5ivmpn2feY+VVeJcRR2fE2XW1dgvlUkBiAdSpgFjJEjqetaMON47TAk7BmOh2CEAxAy6g6Egyu2beekxyFNPA+BrZEhQGXU5cjn92wYatrABAPMmR5lCxnHLtogDIZVIfqIDzEHXr1qxd7Y4pW7ru0YgZmXKNC5zwTGh+EAwIrbVxSiBxbtsZu3F5SDbJBK5yQy5TOZnMsNCZVZjTUCuV2sL+/A0hjIkwNN1J5HkaacRx7OH71WRmUjwkEFjmYABgY8RXpoDqSaWbtzu7k/ZEaczqBHSQR1q0VSom1T2EOO45YWzrCgFhEbTCAfV1M+kUS7GdnWxD99e0tW10HTQQAOsUuYeyWuKHk5yPF/MxkifMfP1roT8XyKFQQqkyOR03I66mo5JNKol8cbdsEdpceLdsoumpgDoDAmkVpMn3fGiXG8Sbjk76/E/ofOqDnKoHUgn4xFNjjxQJu2Wbt027quoU5QAAy5h7IOqnfeunfR12jtlkJtrazDK4QQGM5QY+rsdBXMeJjY84E+o8P/8ANHuxhIOYg+C4hOn1W5/GPjU8sU4Wxo/c0dT+kPGrassSPrdAdSv5E1p9EyK+EuNkXKbrqvhAlMqSu3s5i2lC/pSxebDgAjxtbCj/ADA/iKdezGCtYXD28OjDwLrqJLHUn3kmsjmlD9QTtRSCljDJbAVFVANAFAAHuFc8+ljhX/LxCgSP3bH0zMvzLD3iujFqocYwa37L2jpmGh3hhqD7iAagstMnB07OW8LvTa3yg6ExLNmnYe8iIOmYwKCcdsgW2MAEyPEZYjaY9R18uVWnzYW6y3WykSGjVjO6r0EGZiSI2qri3R5YkgKCSqnMxAknM7HKuh2mdPjbFGpHoTaoGcKTKqk6aAhmaBvvHuFfRaXNB6CvnC/cthSMgtoB5M0SBGY858q6L2E7c58ti86wAFtvsfDAyPyzdDpNHqIyrkjNOPKjpL36ha5PzqMPXs1eW5tiqCRm0xyj0rMmoVJBrbMa6xuJIBXqjIY8qxTfyOr8nJOM4LGWlyq5xNkDQn95l5+E+2kUEwvanEWwVNwspEQxn4Heu2Y3sxZeYzJ/lP4GQBQO59HNhjLMx6khSfjFer9Ti7SIp/BzPB8cuBpS6yE/ZLa89gNTRd+JYy8CytiSqjxS3dqI555WNPM10PhvYnCWGDBMzdW1+Q0+VL3aPjffObWVrdiwJurIM3B9UwSCFjlua6OWM37YjJ2xOwnDrl0r4CrOZkyzkDcljLcx6mBziug8J4dYs2wqTzBZkknUDcGQNTB215kUo4LiLM3ihc50BBUqNPCG0gAMZ8yT0FFb2MaVyEAnKoKsZmc0+sHbkOta+DaJuWxkXCo0Ke7uDcIx3OoGjg6k8uQGuupUcZke+y27ZNm0xRlR28bka5QXykKRsvnvU1nir5crFyPDClQ40zNy1jTT40uYi+9hnRW8B8QOkgNIjTY6a/Eb1OWJ+B8bTeyDtNfsIvdWE8ezFlZTaC65FnY7yRpp8KPZy6AD4iCxkk6zy+PrQzF4rxA9P7/7VDhVY6ghRM5joB+dXhBQjQXL3WGe1uKUqI9oH4wN6GNbzMgnRmX3TIHyHyFUXGadyoGreXXy/vTGeB3Fw4ushBlTr1yyB65QdPMUZPihG+UrIeJA+K3tDJHkQCfvit/24m00nxeyQeW36npWnEnHeBupUj0IqLFEM3SJBPX86n4LFngfC+9YltFXWfMmPxoLx8g3Tl0HIe+me7bexhwe8gNJKQOo+tvEmgnDDba4bz23yWyMxU5hqd4OvwJoQl3kLNdokfELTKoV1IaFbX+YD4gjKffRnsljZKjXVDabpKyykwP5hTd9I2CsYjCJirBRigVSUYGbbkASJ+qSPiaSOz2HGYE3Qighsk+Jhmykj6qsIB13HpSRl6mMZUpDf2nxQY4NScy57bN5QJiI03IpivqrnNbulY+q0QfhtShxtTZdW7xmAuqRmKkZJkbKCKNjiaOqspABQNmMqqz9UruSPdPWsWSMuKcTTHjbQwYfit2zAdT67g0Vscftt7Xh+MfGueW+Jvmym85tH2sgCaeQYMfnQrHY+2Hm1maDCqzZz6mZA921TWHl3EnBDP8ASTcw9xLfd5Wvs48SQWyAHcjlOUf7UgYu+ADbTXdSZ6bqvI7CTz211qfGXblxiC6i43tuwKhRGiL00Pw9a0wd91uC0ncsAo8SqddNpUqZ56dK2YoKKps5QlV1oNcH4Uly296+MysuVQw3O4PxMz91AbeHtIwFok6kkjWBqMo6gGfjzotxfFOQtjwoFXxMs6aajVjBB0nmTQeyoXl5DWPL4U96DxSe0dP7B9ps3/010+ID92zbsNZU9SI0PMelObXa4MrlWVkKh1IZRJdgR0AE9BHp512ThuLNy2jkFSyglW0IPSDqK8vqcfF8l5A4RbtBI3aj781Bfvqgl2VQObMAPiaW73aTviVw7LbtDRsRcIUelsH2j51CEZSCoIau/wBYkAxMTr6xWKUcNisBbYlrxuuRq3jf/tEV6qcH+f2GcF4/4H/N6VtPnUGtea5pWazHxKfabiJw+FvXR7SIcp0PiMBdOkkVx1rxNtACTJNy4Z9pzqNeepmOpHnXR+2zi7Z7ifaZS0aQoO09SYGvrSLZwcQot7RAXpOgHrA+JNex0MVwtnNNItcKQIr3GLh0K5VCzl8Tak5SNMu3MjoK170SA2UwRIbwmPF4Z8iSSRuZFb5oVQC41lww0zB2A3GgGo13JqXhSliYcawTME+EluXQanzrc35JUR/shlQA0kbhp0KnSGOh/AUn8ex+ZmM+0fkNB8gKaOLoRZvNbZYtogcodmZgp5bwWkjyFIIBuGjjd7HqiXC4NrraTHM7x+vWsYpwYRB4QfEwAGb08vvqTGYlkTul0nVjzIImPIfOtuFYIu6pBMnTKJMnYxzEjlyFOrbthk0tIMdk+B94+YgMigsynoOcdBpodyaf+LWkFllHMyUbUrJt5SpP1yIOswDGla4HhHd2VAAIkguu+YqrGQPqIAx5ya9xVzdDgeNQWIYRmVVYFmHKfDA20IqOWXJ0hI/Jz3tFw4oFZR4dhGw1JgeWunlHOhanVdd9/KCT91MuMxuUFW1EjwsOZ8MdIEb+mtAsThQrC4gJtggnTUAmPhIP60p+LSHU0ybtVj8xCjYKB+H96gw65MMq87hLH0IKKP8AuP8ApoXffvLg10J38v1yoot3vLiqJiYAG8aDT0Aj49aCjSSHjK5NhLB8G7xLzIB4JdrZJ8SCCxQjVXXnyIPWKocAxkuwRUIYqMxWSoMwQvITv/mozYw2yMQiEjvACZNv6yjTdgQDPU71ex30XX++L4a6hsOCRLMpCtrl8I8Q+/nU5ZYx1N9wSXutAziWPDHKPFtb15gg6/A6VcvE5VB3AEx1jXTy2pj7Idisqi9i4Lm3CJH/AC51kmPbA+H3L/FrZtXGtMPEpI/zAwQR5RWfnGUuMfBeMvJVtWHvZkt6GDHmY+Q50Vw3Zi2AJBzj68kER0AOg8vjW3ZzFqlq/BCurHNJiFAEe6KG4sYln/dqWJ1Agttz+0vSdBUJSnKTinSRZJKKk92S8Xt4ZFY+MXDp4WEu+sEqRJ15/HyC4NRasl5BJaAdpbLJaYMRrzB0FYwFq5evTeOSCdW2ULOYkgb+HeOU0P4ziczBEnLso6LJ0HrvryrVixtabFeSlf7EGIxbsfCSCTmPU6+En5t/q9Kv8P7PXrrQzEHmNSeR1E6e/Wo8KjIQVmUOYxoxjmJB2kGI6058MsNZT9pbHLDAM2ZEfMTrAykEnyFPlycFojGHKWwhgezxs2oe4y21E+1lGuuoESdedR4F7d24Es2mZJhrhBjTpS9i+0zYh1N6GtqdLKysx9e5E/0z/e/d4ri20tzbVQPYTKqjUCdCRsfhWGWLLVyf9kbIPHVILcV4HEsQHA6e0B8fyoXhBaTX9wSJ1uAE6eT6j4mmCzxG21pc7q1xVGbWCSBroYJHupK7VAW8Sjgnubw8S/zqIJ120iu6dufskTzJw9yGezxi0Bqyn0KgD0Ar1AcFaw+XS8gbmrW8x9ZSNPdXqo8UL8/1FWWZ2W1enyrTHYlbaF212AA3LHQAR1NbYeD61Q7RcL7+2FFxrbBgysusEAjUdIJHKvKglyXLsZmt6AlvEFQ1xiGaRmB2LnaP5ZbQdLdZwmDVlD5GDZkgq4H1YAiYLHzGikUKxnCOJEjKuHuxzLEbSwMQNcxze6oMZxTEYTIcXhVRTcUh7D5oyqARBM5jG/Qkcq9qM4NVBqxSXF2xbbdlAVTJEycrdRMZgAOp113qvghFm6SUJCmJHRI0GskZif8AavHjSXgQjlfAFytBOisTGusbeu9S37ZUOsLqHECeWUkRHmi78jTcvbT7jJbAd/i2RLlpFUqRDyJzBgfaHo0e6gNrCqVJtNCDW4fIeIqGnflG/wB9FOJWibyowQo0Nou5MFteYEDymfWrfEEWxgWtow1vFSkAnWPFvoItztzFHHJaS8jzjSEp2zsXJ1Yn57/eaPdnVC3gwJV5Mc9iZ05xE6edVeIYDLbQiNdT7oHyzA1e7OFTcGcF11gc/ZchQBzOmtbbtGWSo6JicSVQSvdtAUagqVyLCk83LRyBgb1U4hbuKzObZDy+Zl9m4wCgW9NdAMxzCPDvrRfA2C1vV1vWyGJbTdQiF9NGAXMAABOm8zWuKfJmay+QAXSVb6gACscp1DFgpE/a8zWWMldIPc5jxRXLP4QD4gdQQRMyI0193pXsGxQgKC2bcFdDqRlldDIMbe+pMZcXLnKRLyWG0EL4eu4J1r1nj/cr+6hzGzaxp5+c/AVrkrQi0wPxK0BcPhAIElVOYidInTXTziQKt8Is5DJhQBvHUGDHTQEHrOlCrbgXO8Ggyjz8R0292b3VdwwdoytLaalYyjXTXcaxApONqh1KmM2LTKpI2GvmdZkxtHP1mn3sjxA3MOJnwEr7tx8Bp7q57h7iZPagEEMxIJYwBA8xJB02HMimjsHiSodN5UN7gfkfF+orz+tgnj/Qvj3Y2lyDI1pK+kazb73DvJzsHUgHcIJB9xJpzzzyrn/b2ybt9o1KKoA6Lvp5sXj3CsPRP/VtlckW1oWbljTMbjd627fVYcgVjl1H9qJYbtMUtG0gy3SMhY6ZEG5Hnrv6HWgfHbN20ySCNNJ/ChzYvPDzldTvHTrXpvFHIk3sVZOLoYMZbjLaX2mABEx4eh025+mWq1ngjftAAICkEm4+gSBJMQMxjYChl27dDhiZJymQOn5xr6UXt3lbCd65GbNADT5iemhnQ68/OnkmvtDzT7k/G+BMrfujmSFILGDMA5gwmGMweVHcBwTEXbOW7etoNsyoGuEdC5iB6CaHcNwLGw7yMoymROvUfMVHwPilwNkzkBdiIOh206aVknKbi1F7RaKimr8hy12Uyp3a3gqn2gtpJaDOrGSTI61Zw3AGtqQmIfrqI/7WAqxYe/oQyODrBGXf00+NXLOJznKQUf7JjX0I0NYJ5srVWa4wjF3QuY/gTZHa63fGRGhkDWdd+nwpZ47wS2MMt0KQTcAiTEbbT1p4x1492wO86HpFL/ajEThrK9SPhNaunyT5K/kh1EI0/wBAVwK6tsEQAPIV6qbqZ0j31ivQcE3ZhTrR3Q3yakXEciI+dVVYHSsyRXzqdGiWNPQQGQyQTVbi/CkxNprNw+Fucag8iPMVAh5yZ/vV20xI1puTi7RGUK8nDsfw18PfaxeAJEkHky8mU+f5ip7OFyMLiO4ggkZjBAIMHqNK6t2k7PWsWgDeG4slLg3U9PNeormnEOGth3Nq4CDHuIk+JT9k162LOsq/J0X8hfjnDf2oC/bePEsa6AmAQViOm29LfGS4RBcAALOynqwi23/aND0HWreC4hcsBssMrDVSddNiG8proWH7N272FRMQgYkFzB9lrhznK3TUDoY50vqeg1y2hslSj+Tm3GUPcWiR4hHiGxmDrG0FTvzmNqEYG/EEMyNIhvdqSetNfa/sq+DtZkuG7hyYKOAWtzMMpGhEkjl7Xnop4RmCqCA6g5svWTtPnAnp8a9DDOMoXFmafc6x+2hLOYobfgGqkRAtgqnKST4tRssa7Ff41xK53d8lLbBrmXMCZJKIYCnQKBPPn5USt4o9wHtONoh947oZnnUwsQOW9JPFL6lnyq6iWyhScq6IATBiYmfd5UmKG3YJPWilicfl8Kt4YPtD7S+1yM/3rbhas58KgszeBZBG2uhGnrQzG2szABiZ3nTYmPkPnTh2c4XltoWQnMVK5TEKZAiSNS0e6tMmkrJruK3abD/s9xFmZEssZYJ+qB0Hw125Vnht63dgFtZ2gKSD0jSQRtt6VJ2/P7/IQcyqobMZOYDxayZ8U86V3UggjTSaEHasZ6Z0GxwxSntHMNDrIA9eZiSIndd9atcDx37NilcsTaBK3H6htCRG6hoMjp1mgHDOJm5aCzMEAqBrJB1PXl6xrNEMTiGVgMgN5oC2+QkRmJHlp/VzBrNkTdqXk0QqtHX7TqwDqQVIkMpkEdQRoa552ixZXG4hYElbeWTEgKp094qxw/jL4W0tlApyAg5lKyzEsx0PNiTp1pW45dfEXO8uP+8AgFAAAOQEaka8z91ef02Bxm77FZWkM3EuIi7h8pUFgCfEB6xr6Ul/s6ONAEJICiRHQ/Mactatd+/d+FTIBGxOZjoPKp73Y+5bUH6wAkjXXetWNRx6ugSuW6sE4pyttVyeIQuaemkDzq1wwSO7ZwEUuZP1mIiNfOs3sC+XIxmZ91CXVrXhc/WzAjXkB8dK0VyWmRUuL2H/APGAmFt2hAgEEbTq2unnQ7DYju7guhhsAyZhMHnEzFXcJwRrhByknpG08qO4fsUWUgqEnmdflUHLFC0/JWpy2W+CcU8RUAlT4l9PzopxDEB0lR4hqDzHOkq1YfB4kW22kFD1HMe4/hTycXay59M0bedYM+NRmnHybcWTlHYI4hmyIh/5t07aeED9TQzjrJcuqi+xaEepGk/M/Cp72Le7dd0gHUKWMAeQP41pa4b4R9Vt3bNnn3BQPmKrjqG2TncuwHuYQzPKvUZxdsIoZWLAmDIgg+k7HX4V6tCzWReI6EqzzqS3d5Go1t+6vMnUe+vDNLpl2xYBqYLG/L19a0w9yAIqQMDQsyTuyVIHzoB204OMRZLADvLclfMRqv66UacmtS002ObhJSQqj5ON4W1yI1/X511js1cnCWZ3FsKZ/l8P4Ug8dwHdYkqBpMr6Ny9x091OfZq9OHWNcsiNBz/R99eh1b5QUkPxtBXHYdbttkcAowgjyP4jeetcg7R8DfDXI0nQo5Gjr1PQ8j/tXXzdpe7bYNbuHLfWtnMPQ6Een5VHpMzhKvDA4aEh+MjuVS7YcAKQrSCDlUhVnTmWJg86WL+KQA5bv1RIP2m9qJ3jKvx9aMY+0Wsm2Nx+8t+4ajfp8xQLgvAXxTMSwWBpPMDp6V7WPIkm2RyYtpR8hvgHCzfuSSCqgsx6Aax74p5XDhnIRLikKRo8jNM24ExCjM0RHlrrX4B2Rw93CWmGezcZALndtoWQ5WlDK+0p2Aqxc7GXxPdcQupJnVFbUrkmZB9nSsuXrMcvbdUdDE4vYBHYz9uL3xcCI125lkMzQGImZ9aDdpvo1v2F7yye/QbhQc488snMPTXyrrGFs2sLaS3mCqogFiBJ3J9SdffUicVskwLi/EVkXXZVL29izxKS7HzlgcRcsXA6SrA9PPoR99WLeJLXc1wmSSZkzPWd586+iXZXGysPca592owGFuvcNwLaUaKywsxptpOta8fXqb3ERdO/kpcA4zbdcpRsRyO+cfgR8KYsPw7B4gGLcMsZlMgrI9deeo6GuV8KvGze8Fxu6dihIkSDIBI6eKafezrsmKRWaWZXU+arDK58uh86TqMXG3F0XxT5LaC+F7P2UYEI2hkSzEAjWd6J3DGsiQNzp61NfWBP660F4/iD3eRfrGCR00n76wxvJJWadRjoWMG965dChic7dZG8kgdImug2uD4cam0hI5kA+/Wlfs7h8r5m3CwpPwP3UxPiQQQT02nXnGlW6mb5VHRHHiuNsIK1tdio+A+VS5QaXncz5b/dpG9YtYhlI102jasjgX9Is9pOBribcbOuqN0P5Us5Mao7tsPMQMysuUxz3++nFVJ661kWjTxzuKpqwen+ROtcHxTGDbVR1Lp+EmrdzgOJj27Z02DMJ98fhTNkPlWyJR+pl8IHpr5EUBmJtXgwya6RPPnzGu9epo41wYXcpGhHPnHSvVojmg1fYk1IIrdI51MMRPlUDqIrUCK880uMWELGI8vhU2DxHeFoUhVOUFhGYjcj+XaD61TwrQPOr6uWAgxqJ845e+hRkyxp6JCDUbqal7wztpW2QnlSkk6E3tjaOa2w3huXIQeuupJqtwLFtaiT4W1I+W3X8qZ+N8KN1RBAdTInUHqD5GKU8TayypGU9NNPMf2r0sUlPGoseLHkrNUuJ4fNacfyt91Z4BiRdtD7SwGHn19+9S8Zw902j3R8Qgx9qN199YlFxnTByp0c7fC6yd5kH56UN4rw9sBjEZdbN2CvSTuKLrilU6iNTptBE/r3eVa8c4wuJw7WnVQ1sZrTCfaT6p9RpXqpyta15D+gzdksYFLWDMSXtk8wdWE+pn/VTPlrnXCQzC29vxFQNtI0In3U/cJxXfWlf3GOo0keR3rz+ox07DkVbBXaPhWcC4u6DUa6jfTz+/4Uv4ZwwM6AaeZp/a3QjF8Bts5cSpO+XQHz239KGPIkqkNjzVpiRiOL3VBt2iVBMzz5DfltQO12Rv4lySwE6y3nrMCuljgqKNFkjYmosGPFp6mrrqeP2Ir6cZptiQfoyuRpiF8xkP3g009nOzCYQEhmuXGADXG3gbKByUdKZUTSsG2ajk6nJNVJkoqMXoo3Un9e+huNwgb2tOn6Oho69uqF215aVOEmno0RkmgDdwrKAZn03+Fa/tZ6Dn8aNdyY05+XziquI4ROoOU9IkfCd60xyxf3CvXYELimnbN5CaJ2be06be6trHCxb257zrVq3b0j5UuScX2HgmtsuYZ/CNNf191TVXskx0NTZoH61rO6EfcyTrWttgecR+pqF2mokMGfd+vl86KSDxZdNudor1ZtNI0rFChbZSW7/vU6mfSkS12lu/ZT4N/5VZtdpbu+VJ9G1/8AlV30eQpKcPA5qcu+oq3YvDeaR/8AiS79m38G/wDKtv8AiC59lP8A5f8AlR+kyEm4yOj2sQCOtbNcC66+6T8q55a7TXdNE+Df+VErPae90T4N/wCVH6SZlnBLsOF7EKsZp1IAgEkk+QqrxXhqXlhhqNm5j0jl5Uu3OP3G1KpMETDAid4IaQazb7Q3QAAFgDnmPxJaaC6fJHcSdFPCtcw1zT2gSG84118iDINOOBx63FzDQ/WXmJ/Ck3iPGnPiypO2zdf83marYbjVxWEBdGA57bdavkwyyRtrZZxUlZf7TdmyGe6hzKSSw5rOp/0/d86V8XwxntlbbKCRsSRPOJ2gkCnT/HbkHRfgfzpdxmI/ekBVAILQJ0OUnTXbyqmH1KpiIUuF4m7bL2i5QrKldmG4y+p+6us9g7DLg0zzJZjr0mB91COzuPzIc9u0xUiGZZPpM8uVHbfGX+ynwP50nU8pe2hXLVBrNWDQocWfovwP51g8Ubovz/OsXoyFQTa3NVLGBVCY56/29Kr/AOJN0X5/nXl4g2ui/P8AOh6ciicki7krzVTGOboPn+dYGKaeXp0oenIay0RWrINoqEYo9BWf2g+VLwYyZh7HStTYrc3j5VGL5ocWOpM0uWdKgybVZe8Y5VFmplZSMjSKicmtrrwNK0L60eLKp+TxRtCDW4tVON6yBQpg5mLdqvVKDFerqZN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data:image/jpeg;base64,/9j/4AAQSkZJRgABAQAAAQABAAD/2wCEAAkGBxQTEhUUExQWFRUXFxgYGBcYGRkYIBgaFxoYFh8ZHBocHSggGholHhccITEiJSorLi8uHCAzODMsNygtLisBCgoKDg0OGhAQGzQmICQsLDQ0LywsLCwsLCwsLCwsLCwsLCwsLCwsLCwsLCwsLCwsLCwsLCwsLCwsLCwsLCwsLP/AABEIAMwA9gMBIgACEQEDEQH/xAAcAAACAgMBAQAAAAAAAAAAAAAFBgMEAQIHAAj/xABGEAACAQIEAwUEBwYEBQMFAAABAhEAAwQSITEFQVEGEyJhcTKBkaEHQlKxwdHwFCNTYpLhFXKC8RYzQ7LSc5OiJDREg8L/xAAaAQADAQEBAQAAAAAAAAAAAAABAgMEAAUG/8QALxEAAgICAQMDAwIFBQAAAAAAAAECEQMhEgQxQRMiURQyYXGRUoGh0fAjQrHB4f/aAAwDAQACEQMRAD8A65Zt+VThBWQKhbEjNlAJPyHqa+U2aXbJSoqNnGwEn9bmtu7nc+4bf3rcCiArPgw3t6+XL+9TLaAEACPSpK9QtnWad2Ogr2QdB8KzcBjSJ860Szp4jmPy+FcA1OXkJ9APvrRsOTvCjoo/GrIFZiuthsqWeH21MhRPWJPxNTdwv2R8BUsV6K62c22QnDr9kfAVj9mT7K/AVPXq7kzrK/7Kn2V+ArX9lT7C/wBIq1WK638nWVv2RPsL/SPyoRxbiuEw5y3Apb7CIGPXWBp76G9v+1X7MotWni80aiDlHv0k6/oiuf4fC4hA+IcM+7AtlfQ89dSdfdFbun6VzXKbpBOtcJvYfE2xctohEwQVWVI5EcjVw8Pt/wANP6R+Vcx+jPixXEFAWa3dZhz0YDMpI3GgbX7orq2aodTB4p8b0Gyt/htr+Gn9K/lWp4Za/hp/Sv5VbrFZ+b+TrZT/AMKtfwrf9C/lXv8ACbP8K3/Qv5VPbaQPLQ+6pKPN/IdlM8Hs/wAK3/Qv5VqeD2f4Vr+hfyq6TWhNdzl8hVlM8Hs/wbX9C/lWv+D2P4Nr+hfyq4WrGau9SXyxqZSfhFj+Da/9tfyrQ8IsfwbX/tp+VX5rVjXepL5YyRRbhFj+Ba/9tPyr1WyazTepL5G4hSvV6vU5jPV6vV6gcerFZr1Cjj1YrNULvF7KubbXAGG+8DY6nYaEV3FhSb7F6vVhHBAIMg7EazUGKxyW4DNDHZRqzeijU+6hxZxYr1C3v4i4P3aLaH2rviPqLan72HpVYdnmY5ruLxL/AMquLKj0FsA/EmjwXlhoOzWty4FEkgDz0oDjLN7DDPZum6BqbN5gSwH8N/aDf5pB8qqDEYXEoL13E/u2GlssLeWNCpg58wMzBE+dMsXkNFzi/bHCYcfvLyz9lZY/AUI4b9IWFuuAtyATBzaZd9ZO6mPd93OO1vCsNaZxZbvLftowYsQDEqT5Gd+XvpKtZcwyhiJ1B56jTSvQxdFCUfIZVEd8Xi7l/Em6irDMxGYFtJLcvq7bT86YMP2tv3VbDPZtsGUrEFSRsY1Ob3UEPFRhb2GdfY7vXnyWY8/LzolZ7TW77uLtkKrI4SEAOo8XiJ3KgmRFaMqaa9tpFYQTXc07B4IriEcH95+0FTbBGiBGJczy1Ijf8exVznsrg8NhsZcc3rYCWwBLAAtcJJgE/VVRt9rypxftLhR/1Qf8oZvuFed1knknaQjxyWqCtamgr9rMPyFxvS2w++Kr3e2NsCe6f1ZrSfe9ZfSn8BWOfwE7t3u2La5T7Xl/N6dauo4IkGRSRi+3iHZLQPVr6/gpoavboWz4buFQfZLXHj+kCKp9PNrsU9NtHSjUZFc1vfSJ1xVof+lYdvmxqk3b3N/18Y5/ks2kHxgmiukyAUK8nVq1NcjftFeuexYx7/5rrCfcqitFbGPtw12/9VrrfiKf6N+X/n7jcV8nWbuMtr7VxF9WUfeao3u0OFXfEWvcwP3Vz21guInbh+GT/SPnmJNXU4ZxY7JhbfoB+B/Cj9LBd5L9ztDee0uG5M7f5bVw/PLXqVf8C4s2rYu2v+VY/CvU3oYP4zv5HVK9Wrk8hPvigXE8fjVcrZwyuNIbOI+ZXWoxi32MiVh+vUpu/Fm2Swnv/u1R/wCH8Wbe9aX0b8rP41T0ZDcV8ocaxSeezePb2saB6d4fuZa3TsbcPt4tz6KT/wB7tXelXkPGH8QwcU4nbsJmc84AESTvGvpSZj8bYe4b7t3B9lsl50NyAIDFSFJA5xpoPS3xHsJ4c1u8zXAZAuBQpjl4FBE9daV8d2Xvi2q3rd8eI53tPmVlIWcypLfV8htVccIryUgsfh7/AGC2I4jw3L4MXfQtr4XxDCejKPCfOPjUfBO3NiwzobBK8r1m3l7zb2g5BnUbk0ncVOCQJ3SM+hkO9wk6qAYzaaBjHKVHpumJwYH/ANsoPIlc2vvqzxKtpsvDpuXdnQ7v0mYReR97Wx9zmhHFPpJD+GyyoCQCQczCTE+zAA60ncJx63bwtpbQA6RkB18R5CfmKdMLwHKgFy73YYn6phWQ6QNmOhG0ecxXLpoR2yMlCEqWysnGWKM6Ic6q2UzMmJH+Y5fFGsnN0ELuBxhRXc2cS/eMXbJhwEBIEgFnAYaTqKrcX7l7oTDtcYt7QzD22JOUAKABqTEaaVnGYi7kFq3dcIAVKvl6a5SoACwd9d6vDpmuyGeWDZLdxDMPBhbp5Sz20+4H76p/4XdOrYO3/quL+AobduX7LnOrKBpE9NeX61q3/ixOznXzrpKcXr/s24sWCatt/wBCbF2cQN7NmAJGYyBy3dgBUOFvYlmUM9iyhOtyLbhd9wskbGornEypDKdRoZkgg7gjpVN+IoL4a2TbQmDlJWNZn02kc4608Ff3Ih1EFD7JHSuGdiL11My8RBWf+nbXcctDoavL9GM+3jcQ3pC/nQPsbxYpibYkAO2SAZnZBrzg/DUAARXWawdTKeGVJmTnJ+RGX6L8HID3bzEiQDcgkCJ06aj41YX6MeHje27etxvwNbdtuIsl7DW7ci4e8fMDBAy5Y6QZJ1keEVSw3aK9bgswvJMOI8Q5ypG8Drp5gzSpZpQUkwpNruFLX0fcNX/8ZD6lj97VY/4VwSDwYayP9AP3ii+GvK6q6HMrAEHqDUhWsjy5PLZy0xWvBLBzC1byD21CKPDtmGm45j9Bks5IBUCCJEVFicIG3E/kdCPeCaCdlMUQbuGc+Ow5C9TbPsn4RTN842vBSVMYy1aFq9cYCoiSdh8ajsCRvnofxPifdKMqG4xMAL+MSfgKuHDTuSfLlUqYenjp72N7UBbL4m4ssUsfygZz7ydBWaN9wOdep+T+AcohSRWM1aVmr+s/0MdGc1emvV6g5N+TjFerNepKCYrEVtXq7icKfaTsLhsSrFUW1dOouKIk/wAw5iuR8c4DisI+W4hjYOASre8V9D1Wxxt5Yu5SraZWEz5Rzq+LLKOu5fH1Eo6ez5s4LjDh7wu5QxUyARoYkGRpOjHTrRXifHb94vqxUeM5ZhQx2IGiiSR5z512PE2eG2FbOuGRbiwwhfEp11A1jY1z/tZxnDMEwHDlXuy4Zymis51VZ3bUyT6DlW/Fn5S+0ST5PQJ7IcMJY3WkCPC4HhUz4i2vswIA57ab00cS4atxQ5QJeK5nzQucE5sxgHKPDlHPWCNqv8BsLZtnIIKjJlPi1PgBA2d2IYjyofxUI7Er/wApSQwYlnDAi2CZmSACcvlHQVVycp/oTekK+OYtow0A1EaqTBaBGoA5n581jG2lGo5idDMA66xoDTJxXFSbmZiXMgtp9YloaOchRA8+tLdy9Ak766dQdz5VfimGM5IHPePSs2U6/LX+1E+F4W205mVRoQWgFZ5GdwdwQeXKruA4aly6FW9atpP/ADHacojko1J6cqR0hnKUu4d+i/Cd7ibfhnI2YtMRGZp89Qi+8V3GK47wXiaYXitjDYczZnu3Y73nddXb0YgAbDKetdkryOtuUk/wc9HPPpMfubuGv6wMyE9NiPvJ91LD8QFwHWH2VFglwAQCFI9+nI7Cmftfxr9oW7ZRENsKWDMxVmdSIyaZYOqxvB5Ui4Pi6d1NlbS3AN48RgzPONNwCPLetOG1jSrZWCa76GbgXa4cPsomIV3S5LrkyykzKsrEbkE+/wA6fOz/AGhw+MTPYuBoAzL9ZCeTLyPyrinGJuuoL5ix7w6qTMlYAUADMYOonXnWuCDYZTDNb0LMFYjMFBgGOpgdRm5RU8vTQnv/AHMDjvXY7nxHitmyQLlxVJ2BOpHWBrFc045xtWx/f2iAFi2XTMM6aasJkkGQNvXakW7xgsSZPmZ1nYe6inZzguKxbnuU0AhmMBQNtz9byrsfSrFbkyqjBLWzsPZnGi4pEkxsScxjYyRoSD0J3GtHch6Uk8Hw17hlx+9JvYZwn73c2iBEMOSAyNBEEc93q3dDAEGQdiOdY8mJJ2uxGc7do8LdeNut5rDGkSRO2ahB0rNeJrNPoOySRWwFCs/nrIkkcidANR9qPjVxHPOuU0vAjRZivRWA9R3Xqk5wiBG5cVgOKp6T6V43I6evw1+6pqd9xqL0V6Kg70KGY7AEnntqa5r2h+lQ6rhLf/7bm3qqjU++r44ep2QKY19reIDDg3GxJtEDwoACD6zv+oFc6432xv4gIyeEJMXCu/8ANlPLXeBQxcC95hextxiW9gNsSTEnkoHPmY5wYuMtuYZkVdIGYqWkwIA1JjTy1mSa2YsKi7XctzqNNf3KdjDi97L533LNodBsAdtuXltztca4DbULctsquhAu2ywBJEGVHIDbXU9OVWMdewWhNplymZh7c6tAzrB2gSyk7+oC8b4pbtgrZuM2aDIMZdzlj9RV2pNUjoTipWM3/ESm2oZouWhC3FHs7qo1BAJkydduW4F4rjGZpdCVVIXJoDlysDvO+bUnnOu1AOH4Vspd3IOUmGJGmgBDczJ29ZirCcTVAzgwrAhUiSZHIEzGbTppFdD2aDOEJ++OvwU8biQx7zRFJkDQwT0Ajz1iBtVKxmc/u7cA6FjqT1ifwHvolwTs81457h089gBU/FeNrZ8GG00gvzPp9kfOmc3dIRQ1bFvELkYoRmG06iQNveK3ThdxzFqSd8p8JHx3Hn51J+1AMoaSsTpoZPnXVvo4t2bhA7lDpmzMoYkctWEmly5XBWGMYvuLnYjC2DisLcvXWW5b9pXWAGWY8YMZTMyeYjnTvxH6UsKmcW0u3YmGAAVvQkz6aa0A+kvAJbNm7aRUCllZVUDw6EnQakA/KlDFIApjUFdI185HujXoKyy4zqTNGPBGabfgIDF50QC4IIkx7ShY0bqBEjfkNgKVsPgIuDuoYNpmcSBLZQRA35++iOBU5XSyrO7A5ioYmIk+FZ0n9Gs4XDXLX7u6rW2DhoYFTqNDB115elOrinQZVJot8Q4J+zorgyweXJgSNBIXeBmB15HyqrxHx28qtAiPQaEEwTpK6/706XFBtyFCgjSRmZxlIIPuY7zuNqRO0HCO7YlTdybhS2gny6eRqeGfN+57OyRpaRW7NYO5dxCWQgUs0Fz57ASYgmNuWtfSuDwi21CqoAHIAAfAV8/9mID22XQ5kjqACNZ2n+9fRgFL1XuZmncUiC/aDKQRMgjUT8udAuEqbFzuf+mxOT+U75fTp5elMpFCsfhpEjcHMvkR/uazcUtCwfgJZaxkrKOCAeorOcUOMULsxkrFeL16uuJ2wXgsajaSAwHs/LTTblpVyfl+taV2YSEumGERPKJOh398mrf+JtbMkMycz7RXzEe0u1TyYqeizhfYO5m0g6aesev651R4jgb1w+DEG1rsLaER6sCZ+FT4O+jjMhBU7Eajn8N6sXNtBy0nbalTruTrYuY3iN3CAteuW7qHSY7pxPQSVb5e+p+H9psLdKhbyhjsj+A6+Tb+6h2LXGo5uXsRgra/VDgnJ/lJymTzkml/i9xH8P7ZdxTnUItm2bYPwED3nlvV44VP/wAG0dPsrr+v0K5diuB2rmKvX7eqd5ooE5NQpYqNwWzEKPERrz0tcO7S38IRbcErGiE5ivmpn2feY+VVeJcRR2fE2XW1dgvlUkBiAdSpgFjJEjqetaMON47TAk7BmOh2CEAxAy6g6Egyu2beekxyFNPA+BrZEhQGXU5cjn92wYatrABAPMmR5lCxnHLtogDIZVIfqIDzEHXr1qxd7Y4pW7ru0YgZmXKNC5zwTGh+EAwIrbVxSiBxbtsZu3F5SDbJBK5yQy5TOZnMsNCZVZjTUCuV2sL+/A0hjIkwNN1J5HkaacRx7OH71WRmUjwkEFjmYABgY8RXpoDqSaWbtzu7k/ZEaczqBHSQR1q0VSom1T2EOO45YWzrCgFhEbTCAfV1M+kUS7GdnWxD99e0tW10HTQQAOsUuYeyWuKHk5yPF/MxkifMfP1roT8XyKFQQqkyOR03I66mo5JNKol8cbdsEdpceLdsoumpgDoDAmkVpMn3fGiXG8Sbjk76/E/ofOqDnKoHUgn4xFNjjxQJu2Wbt027quoU5QAAy5h7IOqnfeunfR12jtlkJtrazDK4QQGM5QY+rsdBXMeJjY84E+o8P/8ANHuxhIOYg+C4hOn1W5/GPjU8sU4Wxo/c0dT+kPGrassSPrdAdSv5E1p9EyK+EuNkXKbrqvhAlMqSu3s5i2lC/pSxebDgAjxtbCj/ADA/iKdezGCtYXD28OjDwLrqJLHUn3kmsjmlD9QTtRSCljDJbAVFVANAFAAHuFc8+ljhX/LxCgSP3bH0zMvzLD3iujFqocYwa37L2jpmGh3hhqD7iAagstMnB07OW8LvTa3yg6ExLNmnYe8iIOmYwKCcdsgW2MAEyPEZYjaY9R18uVWnzYW6y3WykSGjVjO6r0EGZiSI2qri3R5YkgKCSqnMxAknM7HKuh2mdPjbFGpHoTaoGcKTKqk6aAhmaBvvHuFfRaXNB6CvnC/cthSMgtoB5M0SBGY858q6L2E7c58ti86wAFtvsfDAyPyzdDpNHqIyrkjNOPKjpL36ha5PzqMPXs1eW5tiqCRm0xyj0rMmoVJBrbMa6xuJIBXqjIY8qxTfyOr8nJOM4LGWlyq5xNkDQn95l5+E+2kUEwvanEWwVNwspEQxn4Heu2Y3sxZeYzJ/lP4GQBQO59HNhjLMx6khSfjFer9Ti7SIp/BzPB8cuBpS6yE/ZLa89gNTRd+JYy8CytiSqjxS3dqI555WNPM10PhvYnCWGDBMzdW1+Q0+VL3aPjffObWVrdiwJurIM3B9UwSCFjlua6OWM37YjJ2xOwnDrl0r4CrOZkyzkDcljLcx6mBziug8J4dYs2wqTzBZkknUDcGQNTB215kUo4LiLM3ihc50BBUqNPCG0gAMZ8yT0FFb2MaVyEAnKoKsZmc0+sHbkOta+DaJuWxkXCo0Ke7uDcIx3OoGjg6k8uQGuupUcZke+y27ZNm0xRlR28bka5QXykKRsvnvU1nir5crFyPDClQ40zNy1jTT40uYi+9hnRW8B8QOkgNIjTY6a/Eb1OWJ+B8bTeyDtNfsIvdWE8ezFlZTaC65FnY7yRpp8KPZy6AD4iCxkk6zy+PrQzF4rxA9P7/7VDhVY6ghRM5joB+dXhBQjQXL3WGe1uKUqI9oH4wN6GNbzMgnRmX3TIHyHyFUXGadyoGreXXy/vTGeB3Fw4ushBlTr1yyB65QdPMUZPihG+UrIeJA+K3tDJHkQCfvit/24m00nxeyQeW36npWnEnHeBupUj0IqLFEM3SJBPX86n4LFngfC+9YltFXWfMmPxoLx8g3Tl0HIe+me7bexhwe8gNJKQOo+tvEmgnDDba4bz23yWyMxU5hqd4OvwJoQl3kLNdokfELTKoV1IaFbX+YD4gjKffRnsljZKjXVDabpKyykwP5hTd9I2CsYjCJirBRigVSUYGbbkASJ+qSPiaSOz2HGYE3Qighsk+Jhmykj6qsIB13HpSRl6mMZUpDf2nxQY4NScy57bN5QJiI03IpivqrnNbulY+q0QfhtShxtTZdW7xmAuqRmKkZJkbKCKNjiaOqspABQNmMqqz9UruSPdPWsWSMuKcTTHjbQwYfit2zAdT67g0Vscftt7Xh+MfGueW+Jvmym85tH2sgCaeQYMfnQrHY+2Hm1maDCqzZz6mZA921TWHl3EnBDP8ASTcw9xLfd5Wvs48SQWyAHcjlOUf7UgYu+ADbTXdSZ6bqvI7CTz211qfGXblxiC6i43tuwKhRGiL00Pw9a0wd91uC0ncsAo8SqddNpUqZ56dK2YoKKps5QlV1oNcH4Uly296+MysuVQw3O4PxMz91AbeHtIwFok6kkjWBqMo6gGfjzotxfFOQtjwoFXxMs6aajVjBB0nmTQeyoXl5DWPL4U96DxSe0dP7B9ps3/010+ID92zbsNZU9SI0PMelObXa4MrlWVkKh1IZRJdgR0AE9BHp512ThuLNy2jkFSyglW0IPSDqK8vqcfF8l5A4RbtBI3aj781Bfvqgl2VQObMAPiaW73aTviVw7LbtDRsRcIUelsH2j51CEZSCoIau/wBYkAxMTr6xWKUcNisBbYlrxuuRq3jf/tEV6qcH+f2GcF4/4H/N6VtPnUGtea5pWazHxKfabiJw+FvXR7SIcp0PiMBdOkkVx1rxNtACTJNy4Z9pzqNeepmOpHnXR+2zi7Z7ifaZS0aQoO09SYGvrSLZwcQot7RAXpOgHrA+JNex0MVwtnNNItcKQIr3GLh0K5VCzl8Tak5SNMu3MjoK170SA2UwRIbwmPF4Z8iSSRuZFb5oVQC41lww0zB2A3GgGo13JqXhSliYcawTME+EluXQanzrc35JUR/shlQA0kbhp0KnSGOh/AUn8ex+ZmM+0fkNB8gKaOLoRZvNbZYtogcodmZgp5bwWkjyFIIBuGjjd7HqiXC4NrraTHM7x+vWsYpwYRB4QfEwAGb08vvqTGYlkTul0nVjzIImPIfOtuFYIu6pBMnTKJMnYxzEjlyFOrbthk0tIMdk+B94+YgMigsynoOcdBpodyaf+LWkFllHMyUbUrJt5SpP1yIOswDGla4HhHd2VAAIkguu+YqrGQPqIAx5ya9xVzdDgeNQWIYRmVVYFmHKfDA20IqOWXJ0hI/Jz3tFw4oFZR4dhGw1JgeWunlHOhanVdd9/KCT91MuMxuUFW1EjwsOZ8MdIEb+mtAsThQrC4gJtggnTUAmPhIP60p+LSHU0ybtVj8xCjYKB+H96gw65MMq87hLH0IKKP8AuP8ApoXffvLg10J38v1yoot3vLiqJiYAG8aDT0Aj49aCjSSHjK5NhLB8G7xLzIB4JdrZJ8SCCxQjVXXnyIPWKocAxkuwRUIYqMxWSoMwQvITv/mozYw2yMQiEjvACZNv6yjTdgQDPU71ex30XX++L4a6hsOCRLMpCtrl8I8Q+/nU5ZYx1N9wSXutAziWPDHKPFtb15gg6/A6VcvE5VB3AEx1jXTy2pj7Idisqi9i4Lm3CJH/AC51kmPbA+H3L/FrZtXGtMPEpI/zAwQR5RWfnGUuMfBeMvJVtWHvZkt6GDHmY+Q50Vw3Zi2AJBzj68kER0AOg8vjW3ZzFqlq/BCurHNJiFAEe6KG4sYln/dqWJ1Agttz+0vSdBUJSnKTinSRZJKKk92S8Xt4ZFY+MXDp4WEu+sEqRJ15/HyC4NRasl5BJaAdpbLJaYMRrzB0FYwFq5evTeOSCdW2ULOYkgb+HeOU0P4ziczBEnLso6LJ0HrvryrVixtabFeSlf7EGIxbsfCSCTmPU6+En5t/q9Kv8P7PXrrQzEHmNSeR1E6e/Wo8KjIQVmUOYxoxjmJB2kGI6058MsNZT9pbHLDAM2ZEfMTrAykEnyFPlycFojGHKWwhgezxs2oe4y21E+1lGuuoESdedR4F7d24Es2mZJhrhBjTpS9i+0zYh1N6GtqdLKysx9e5E/0z/e/d4ri20tzbVQPYTKqjUCdCRsfhWGWLLVyf9kbIPHVILcV4HEsQHA6e0B8fyoXhBaTX9wSJ1uAE6eT6j4mmCzxG21pc7q1xVGbWCSBroYJHupK7VAW8Sjgnubw8S/zqIJ120iu6dufskTzJw9yGezxi0Bqyn0KgD0Ar1AcFaw+XS8gbmrW8x9ZSNPdXqo8UL8/1FWWZ2W1enyrTHYlbaF212AA3LHQAR1NbYeD61Q7RcL7+2FFxrbBgysusEAjUdIJHKvKglyXLsZmt6AlvEFQ1xiGaRmB2LnaP5ZbQdLdZwmDVlD5GDZkgq4H1YAiYLHzGikUKxnCOJEjKuHuxzLEbSwMQNcxze6oMZxTEYTIcXhVRTcUh7D5oyqARBM5jG/Qkcq9qM4NVBqxSXF2xbbdlAVTJEycrdRMZgAOp113qvghFm6SUJCmJHRI0GskZif8AavHjSXgQjlfAFytBOisTGusbeu9S37ZUOsLqHECeWUkRHmi78jTcvbT7jJbAd/i2RLlpFUqRDyJzBgfaHo0e6gNrCqVJtNCDW4fIeIqGnflG/wB9FOJWibyowQo0Nou5MFteYEDymfWrfEEWxgWtow1vFSkAnWPFvoItztzFHHJaS8jzjSEp2zsXJ1Yn57/eaPdnVC3gwJV5Mc9iZ05xE6edVeIYDLbQiNdT7oHyzA1e7OFTcGcF11gc/ZchQBzOmtbbtGWSo6JicSVQSvdtAUagqVyLCk83LRyBgb1U4hbuKzObZDy+Zl9m4wCgW9NdAMxzCPDvrRfA2C1vV1vWyGJbTdQiF9NGAXMAABOm8zWuKfJmay+QAXSVb6gACscp1DFgpE/a8zWWMldIPc5jxRXLP4QD4gdQQRMyI0193pXsGxQgKC2bcFdDqRlldDIMbe+pMZcXLnKRLyWG0EL4eu4J1r1nj/cr+6hzGzaxp5+c/AVrkrQi0wPxK0BcPhAIElVOYidInTXTziQKt8Is5DJhQBvHUGDHTQEHrOlCrbgXO8Ggyjz8R0292b3VdwwdoytLaalYyjXTXcaxApONqh1KmM2LTKpI2GvmdZkxtHP1mn3sjxA3MOJnwEr7tx8Bp7q57h7iZPagEEMxIJYwBA8xJB02HMimjsHiSodN5UN7gfkfF+orz+tgnj/Qvj3Y2lyDI1pK+kazb73DvJzsHUgHcIJB9xJpzzzyrn/b2ybt9o1KKoA6Lvp5sXj3CsPRP/VtlckW1oWbljTMbjd627fVYcgVjl1H9qJYbtMUtG0gy3SMhY6ZEG5Hnrv6HWgfHbN20ySCNNJ/ChzYvPDzldTvHTrXpvFHIk3sVZOLoYMZbjLaX2mABEx4eh025+mWq1ngjftAAICkEm4+gSBJMQMxjYChl27dDhiZJymQOn5xr6UXt3lbCd65GbNADT5iemhnQ68/OnkmvtDzT7k/G+BMrfujmSFILGDMA5gwmGMweVHcBwTEXbOW7etoNsyoGuEdC5iB6CaHcNwLGw7yMoymROvUfMVHwPilwNkzkBdiIOh206aVknKbi1F7RaKimr8hy12Uyp3a3gqn2gtpJaDOrGSTI61Zw3AGtqQmIfrqI/7WAqxYe/oQyODrBGXf00+NXLOJznKQUf7JjX0I0NYJ5srVWa4wjF3QuY/gTZHa63fGRGhkDWdd+nwpZ47wS2MMt0KQTcAiTEbbT1p4x1492wO86HpFL/ajEThrK9SPhNaunyT5K/kh1EI0/wBAVwK6tsEQAPIV6qbqZ0j31ivQcE3ZhTrR3Q3yakXEciI+dVVYHSsyRXzqdGiWNPQQGQyQTVbi/CkxNprNw+Fucag8iPMVAh5yZ/vV20xI1puTi7RGUK8nDsfw18PfaxeAJEkHky8mU+f5ip7OFyMLiO4ggkZjBAIMHqNK6t2k7PWsWgDeG4slLg3U9PNeormnEOGth3Nq4CDHuIk+JT9k162LOsq/J0X8hfjnDf2oC/bePEsa6AmAQViOm29LfGS4RBcAALOynqwi23/aND0HWreC4hcsBssMrDVSddNiG8proWH7N272FRMQgYkFzB9lrhznK3TUDoY50vqeg1y2hslSj+Tm3GUPcWiR4hHiGxmDrG0FTvzmNqEYG/EEMyNIhvdqSetNfa/sq+DtZkuG7hyYKOAWtzMMpGhEkjl7Xnop4RmCqCA6g5svWTtPnAnp8a9DDOMoXFmafc6x+2hLOYobfgGqkRAtgqnKST4tRssa7Ff41xK53d8lLbBrmXMCZJKIYCnQKBPPn5USt4o9wHtONoh947oZnnUwsQOW9JPFL6lnyq6iWyhScq6IATBiYmfd5UmKG3YJPWilicfl8Kt4YPtD7S+1yM/3rbhas58KgszeBZBG2uhGnrQzG2szABiZ3nTYmPkPnTh2c4XltoWQnMVK5TEKZAiSNS0e6tMmkrJruK3abD/s9xFmZEssZYJ+qB0Hw125Vnht63dgFtZ2gKSD0jSQRtt6VJ2/P7/IQcyqobMZOYDxayZ8U86V3UggjTSaEHasZ6Z0GxwxSntHMNDrIA9eZiSIndd9atcDx37NilcsTaBK3H6htCRG6hoMjp1mgHDOJm5aCzMEAqBrJB1PXl6xrNEMTiGVgMgN5oC2+QkRmJHlp/VzBrNkTdqXk0QqtHX7TqwDqQVIkMpkEdQRoa552ixZXG4hYElbeWTEgKp094qxw/jL4W0tlApyAg5lKyzEsx0PNiTp1pW45dfEXO8uP+8AgFAAAOQEaka8z91ef02Bxm77FZWkM3EuIi7h8pUFgCfEB6xr6Ul/s6ONAEJICiRHQ/Mactatd+/d+FTIBGxOZjoPKp73Y+5bUH6wAkjXXetWNRx6ugSuW6sE4pyttVyeIQuaemkDzq1wwSO7ZwEUuZP1mIiNfOs3sC+XIxmZ91CXVrXhc/WzAjXkB8dK0VyWmRUuL2H/APGAmFt2hAgEEbTq2unnQ7DYju7guhhsAyZhMHnEzFXcJwRrhByknpG08qO4fsUWUgqEnmdflUHLFC0/JWpy2W+CcU8RUAlT4l9PzopxDEB0lR4hqDzHOkq1YfB4kW22kFD1HMe4/hTycXay59M0bedYM+NRmnHybcWTlHYI4hmyIh/5t07aeED9TQzjrJcuqi+xaEepGk/M/Cp72Le7dd0gHUKWMAeQP41pa4b4R9Vt3bNnn3BQPmKrjqG2TncuwHuYQzPKvUZxdsIoZWLAmDIgg+k7HX4V6tCzWReI6EqzzqS3d5Go1t+6vMnUe+vDNLpl2xYBqYLG/L19a0w9yAIqQMDQsyTuyVIHzoB204OMRZLADvLclfMRqv66UacmtS002ObhJSQqj5ON4W1yI1/X511js1cnCWZ3FsKZ/l8P4Ug8dwHdYkqBpMr6Ny9x091OfZq9OHWNcsiNBz/R99eh1b5QUkPxtBXHYdbttkcAowgjyP4jeetcg7R8DfDXI0nQo5Gjr1PQ8j/tXXzdpe7bYNbuHLfWtnMPQ6Een5VHpMzhKvDA4aEh+MjuVS7YcAKQrSCDlUhVnTmWJg86WL+KQA5bv1RIP2m9qJ3jKvx9aMY+0Wsm2Nx+8t+4ajfp8xQLgvAXxTMSwWBpPMDp6V7WPIkm2RyYtpR8hvgHCzfuSSCqgsx6Aax74p5XDhnIRLikKRo8jNM24ExCjM0RHlrrX4B2Rw93CWmGezcZALndtoWQ5WlDK+0p2Aqxc7GXxPdcQupJnVFbUrkmZB9nSsuXrMcvbdUdDE4vYBHYz9uL3xcCI125lkMzQGImZ9aDdpvo1v2F7yye/QbhQc488snMPTXyrrGFs2sLaS3mCqogFiBJ3J9SdffUicVskwLi/EVkXXZVL29izxKS7HzlgcRcsXA6SrA9PPoR99WLeJLXc1wmSSZkzPWd586+iXZXGysPca592owGFuvcNwLaUaKywsxptpOta8fXqb3ERdO/kpcA4zbdcpRsRyO+cfgR8KYsPw7B4gGLcMsZlMgrI9deeo6GuV8KvGze8Fxu6dihIkSDIBI6eKafezrsmKRWaWZXU+arDK58uh86TqMXG3F0XxT5LaC+F7P2UYEI2hkSzEAjWd6J3DGsiQNzp61NfWBP660F4/iD3eRfrGCR00n76wxvJJWadRjoWMG965dChic7dZG8kgdImug2uD4cam0hI5kA+/Wlfs7h8r5m3CwpPwP3UxPiQQQT02nXnGlW6mb5VHRHHiuNsIK1tdio+A+VS5QaXncz5b/dpG9YtYhlI102jasjgX9Is9pOBribcbOuqN0P5Us5Mao7tsPMQMysuUxz3++nFVJ661kWjTxzuKpqwen+ROtcHxTGDbVR1Lp+EmrdzgOJj27Z02DMJ98fhTNkPlWyJR+pl8IHpr5EUBmJtXgwya6RPPnzGu9epo41wYXcpGhHPnHSvVojmg1fYk1IIrdI51MMRPlUDqIrUCK880uMWELGI8vhU2DxHeFoUhVOUFhGYjcj+XaD61TwrQPOr6uWAgxqJ845e+hRkyxp6JCDUbqal7wztpW2QnlSkk6E3tjaOa2w3huXIQeuupJqtwLFtaiT4W1I+W3X8qZ+N8KN1RBAdTInUHqD5GKU8TayypGU9NNPMf2r0sUlPGoseLHkrNUuJ4fNacfyt91Z4BiRdtD7SwGHn19+9S8Zw902j3R8Qgx9qN199YlFxnTByp0c7fC6yd5kH56UN4rw9sBjEZdbN2CvSTuKLrilU6iNTptBE/r3eVa8c4wuJw7WnVQ1sZrTCfaT6p9RpXqpyta15D+gzdksYFLWDMSXtk8wdWE+pn/VTPlrnXCQzC29vxFQNtI0In3U/cJxXfWlf3GOo0keR3rz+ox07DkVbBXaPhWcC4u6DUa6jfTz+/4Uv4ZwwM6AaeZp/a3QjF8Bts5cSpO+XQHz239KGPIkqkNjzVpiRiOL3VBt2iVBMzz5DfltQO12Rv4lySwE6y3nrMCuljgqKNFkjYmosGPFp6mrrqeP2Ir6cZptiQfoyuRpiF8xkP3g009nOzCYQEhmuXGADXG3gbKByUdKZUTSsG2ajk6nJNVJkoqMXoo3Un9e+huNwgb2tOn6Oho69uqF215aVOEmno0RkmgDdwrKAZn03+Fa/tZ6Dn8aNdyY05+XziquI4ROoOU9IkfCd60xyxf3CvXYELimnbN5CaJ2be06be6trHCxb257zrVq3b0j5UuScX2HgmtsuYZ/CNNf191TVXskx0NTZoH61rO6EfcyTrWttgecR+pqF2mokMGfd+vl86KSDxZdNudor1ZtNI0rFChbZSW7/vU6mfSkS12lu/ZT4N/5VZtdpbu+VJ9G1/8AlV30eQpKcPA5qcu+oq3YvDeaR/8AiS79m38G/wDKtv8AiC59lP8A5f8AlR+kyEm4yOj2sQCOtbNcC66+6T8q55a7TXdNE+Df+VErPae90T4N/wCVH6SZlnBLsOF7EKsZp1IAgEkk+QqrxXhqXlhhqNm5j0jl5Uu3OP3G1KpMETDAid4IaQazb7Q3QAAFgDnmPxJaaC6fJHcSdFPCtcw1zT2gSG84118iDINOOBx63FzDQ/WXmJ/Ck3iPGnPiypO2zdf83marYbjVxWEBdGA57bdavkwyyRtrZZxUlZf7TdmyGe6hzKSSw5rOp/0/d86V8XwxntlbbKCRsSRPOJ2gkCnT/HbkHRfgfzpdxmI/ekBVAILQJ0OUnTXbyqmH1KpiIUuF4m7bL2i5QrKldmG4y+p+6us9g7DLg0zzJZjr0mB91COzuPzIc9u0xUiGZZPpM8uVHbfGX+ynwP50nU8pe2hXLVBrNWDQocWfovwP51g8Ubovz/OsXoyFQTa3NVLGBVCY56/29Kr/AOJN0X5/nXl4g2ui/P8AOh6ciicki7krzVTGOboPn+dYGKaeXp0oenIay0RWrINoqEYo9BWf2g+VLwYyZh7HStTYrc3j5VGL5ocWOpM0uWdKgybVZe8Y5VFmplZSMjSKicmtrrwNK0L60eLKp+TxRtCDW4tVON6yBQpg5mLdqvVKDFerqZN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data:image/jpeg;base64,/9j/4AAQSkZJRgABAQAAAQABAAD/2wCEAAkGBxQTEhUUExQWFRUXFxgYGBcYGRkYIBgaFxoYFh8ZHBocHSggGholHhccITEiJSorLi8uHCAzODMsNygtLisBCgoKDg0OGhAQGzQmICQsLDQ0LywsLCwsLCwsLCwsLCwsLCwsLCwsLCwsLCwsLCwsLCwsLCwsLCwsLCwsLCwsLP/AABEIAMwA9gMBIgACEQEDEQH/xAAcAAACAgMBAQAAAAAAAAAAAAAFBgMEAQIHAAj/xABGEAACAQIEAwUEBwYEBQMFAAABAhEAAwQSITEFQVEGEyJhcTKBkaEHQlKxwdHwFCNTYpLhFXKC8RYzQ7LSc5OiJDREg8L/xAAaAQADAQEBAQAAAAAAAAAAAAABAgMEAAUG/8QALxEAAgICAQMDAwIFBQAAAAAAAAECEQMhEgQxQRMiURQyYXGRUoGh0fAjQrHB4f/aAAwDAQACEQMRAD8A65Zt+VThBWQKhbEjNlAJPyHqa+U2aXbJSoqNnGwEn9bmtu7nc+4bf3rcCiArPgw3t6+XL+9TLaAEACPSpK9QtnWad2Ogr2QdB8KzcBjSJ860Szp4jmPy+FcA1OXkJ9APvrRsOTvCjoo/GrIFZiuthsqWeH21MhRPWJPxNTdwv2R8BUsV6K62c22QnDr9kfAVj9mT7K/AVPXq7kzrK/7Kn2V+ArX9lT7C/wBIq1WK638nWVv2RPsL/SPyoRxbiuEw5y3Apb7CIGPXWBp76G9v+1X7MotWni80aiDlHv0k6/oiuf4fC4hA+IcM+7AtlfQ89dSdfdFbun6VzXKbpBOtcJvYfE2xctohEwQVWVI5EcjVw8Pt/wANP6R+Vcx+jPixXEFAWa3dZhz0YDMpI3GgbX7orq2aodTB4p8b0Gyt/htr+Gn9K/lWp4Za/hp/Sv5VbrFZ+b+TrZT/AMKtfwrf9C/lXv8ACbP8K3/Qv5VPbaQPLQ+6pKPN/IdlM8Hs/wAK3/Qv5VqeD2f4Vr+hfyq6TWhNdzl8hVlM8Hs/wbX9C/lWv+D2P4Nr+hfyq4WrGau9SXyxqZSfhFj+Da/9tfyrQ8IsfwbX/tp+VX5rVjXepL5YyRRbhFj+Ba/9tPyr1WyazTepL5G4hSvV6vU5jPV6vV6gcerFZr1Cjj1YrNULvF7KubbXAGG+8DY6nYaEV3FhSb7F6vVhHBAIMg7EazUGKxyW4DNDHZRqzeijU+6hxZxYr1C3v4i4P3aLaH2rviPqLan72HpVYdnmY5ruLxL/AMquLKj0FsA/EmjwXlhoOzWty4FEkgDz0oDjLN7DDPZum6BqbN5gSwH8N/aDf5pB8qqDEYXEoL13E/u2GlssLeWNCpg58wMzBE+dMsXkNFzi/bHCYcfvLyz9lZY/AUI4b9IWFuuAtyATBzaZd9ZO6mPd93OO1vCsNaZxZbvLftowYsQDEqT5Gd+XvpKtZcwyhiJ1B56jTSvQxdFCUfIZVEd8Xi7l/Em6irDMxGYFtJLcvq7bT86YMP2tv3VbDPZtsGUrEFSRsY1Ob3UEPFRhb2GdfY7vXnyWY8/LzolZ7TW77uLtkKrI4SEAOo8XiJ3KgmRFaMqaa9tpFYQTXc07B4IriEcH95+0FTbBGiBGJczy1Ijf8exVznsrg8NhsZcc3rYCWwBLAAtcJJgE/VVRt9rypxftLhR/1Qf8oZvuFed1knknaQjxyWqCtamgr9rMPyFxvS2w++Kr3e2NsCe6f1ZrSfe9ZfSn8BWOfwE7t3u2La5T7Xl/N6dauo4IkGRSRi+3iHZLQPVr6/gpoavboWz4buFQfZLXHj+kCKp9PNrsU9NtHSjUZFc1vfSJ1xVof+lYdvmxqk3b3N/18Y5/ks2kHxgmiukyAUK8nVq1NcjftFeuexYx7/5rrCfcqitFbGPtw12/9VrrfiKf6N+X/n7jcV8nWbuMtr7VxF9WUfeao3u0OFXfEWvcwP3Vz21guInbh+GT/SPnmJNXU4ZxY7JhbfoB+B/Cj9LBd5L9ztDee0uG5M7f5bVw/PLXqVf8C4s2rYu2v+VY/CvU3oYP4zv5HVK9Wrk8hPvigXE8fjVcrZwyuNIbOI+ZXWoxi32MiVh+vUpu/Fm2Swnv/u1R/wCH8Wbe9aX0b8rP41T0ZDcV8ocaxSeezePb2saB6d4fuZa3TsbcPt4tz6KT/wB7tXelXkPGH8QwcU4nbsJmc84AESTvGvpSZj8bYe4b7t3B9lsl50NyAIDFSFJA5xpoPS3xHsJ4c1u8zXAZAuBQpjl4FBE9daV8d2Xvi2q3rd8eI53tPmVlIWcypLfV8htVccIryUgsfh7/AGC2I4jw3L4MXfQtr4XxDCejKPCfOPjUfBO3NiwzobBK8r1m3l7zb2g5BnUbk0ncVOCQJ3SM+hkO9wk6qAYzaaBjHKVHpumJwYH/ANsoPIlc2vvqzxKtpsvDpuXdnQ7v0mYReR97Wx9zmhHFPpJD+GyyoCQCQczCTE+zAA60ncJx63bwtpbQA6RkB18R5CfmKdMLwHKgFy73YYn6phWQ6QNmOhG0ecxXLpoR2yMlCEqWysnGWKM6Ic6q2UzMmJH+Y5fFGsnN0ELuBxhRXc2cS/eMXbJhwEBIEgFnAYaTqKrcX7l7oTDtcYt7QzD22JOUAKABqTEaaVnGYi7kFq3dcIAVKvl6a5SoACwd9d6vDpmuyGeWDZLdxDMPBhbp5Sz20+4H76p/4XdOrYO3/quL+AobduX7LnOrKBpE9NeX61q3/ixOznXzrpKcXr/s24sWCatt/wBCbF2cQN7NmAJGYyBy3dgBUOFvYlmUM9iyhOtyLbhd9wskbGornEypDKdRoZkgg7gjpVN+IoL4a2TbQmDlJWNZn02kc4608Ff3Ih1EFD7JHSuGdiL11My8RBWf+nbXcctDoavL9GM+3jcQ3pC/nQPsbxYpibYkAO2SAZnZBrzg/DUAARXWawdTKeGVJmTnJ+RGX6L8HID3bzEiQDcgkCJ06aj41YX6MeHje27etxvwNbdtuIsl7DW7ci4e8fMDBAy5Y6QZJ1keEVSw3aK9bgswvJMOI8Q5ypG8Drp5gzSpZpQUkwpNruFLX0fcNX/8ZD6lj97VY/4VwSDwYayP9AP3ii+GvK6q6HMrAEHqDUhWsjy5PLZy0xWvBLBzC1byD21CKPDtmGm45j9Bks5IBUCCJEVFicIG3E/kdCPeCaCdlMUQbuGc+Ow5C9TbPsn4RTN842vBSVMYy1aFq9cYCoiSdh8ajsCRvnofxPifdKMqG4xMAL+MSfgKuHDTuSfLlUqYenjp72N7UBbL4m4ssUsfygZz7ydBWaN9wOdep+T+AcohSRWM1aVmr+s/0MdGc1emvV6g5N+TjFerNepKCYrEVtXq7icKfaTsLhsSrFUW1dOouKIk/wAw5iuR8c4DisI+W4hjYOASre8V9D1Wxxt5Yu5SraZWEz5Rzq+LLKOu5fH1Eo6ez5s4LjDh7wu5QxUyARoYkGRpOjHTrRXifHb94vqxUeM5ZhQx2IGiiSR5z512PE2eG2FbOuGRbiwwhfEp11A1jY1z/tZxnDMEwHDlXuy4Zymis51VZ3bUyT6DlW/Fn5S+0ST5PQJ7IcMJY3WkCPC4HhUz4i2vswIA57ab00cS4atxQ5QJeK5nzQucE5sxgHKPDlHPWCNqv8BsLZtnIIKjJlPi1PgBA2d2IYjyofxUI7Er/wApSQwYlnDAi2CZmSACcvlHQVVycp/oTekK+OYtow0A1EaqTBaBGoA5n581jG2lGo5idDMA66xoDTJxXFSbmZiXMgtp9YloaOchRA8+tLdy9Ak766dQdz5VfimGM5IHPePSs2U6/LX+1E+F4W205mVRoQWgFZ5GdwdwQeXKruA4aly6FW9atpP/ADHacojko1J6cqR0hnKUu4d+i/Cd7ibfhnI2YtMRGZp89Qi+8V3GK47wXiaYXitjDYczZnu3Y73nddXb0YgAbDKetdkryOtuUk/wc9HPPpMfubuGv6wMyE9NiPvJ91LD8QFwHWH2VFglwAQCFI9+nI7Cmftfxr9oW7ZRENsKWDMxVmdSIyaZYOqxvB5Ui4Pi6d1NlbS3AN48RgzPONNwCPLetOG1jSrZWCa76GbgXa4cPsomIV3S5LrkyykzKsrEbkE+/wA6fOz/AGhw+MTPYuBoAzL9ZCeTLyPyrinGJuuoL5ix7w6qTMlYAUADMYOonXnWuCDYZTDNb0LMFYjMFBgGOpgdRm5RU8vTQnv/AHMDjvXY7nxHitmyQLlxVJ2BOpHWBrFc045xtWx/f2iAFi2XTMM6aasJkkGQNvXakW7xgsSZPmZ1nYe6inZzguKxbnuU0AhmMBQNtz9byrsfSrFbkyqjBLWzsPZnGi4pEkxsScxjYyRoSD0J3GtHch6Uk8Hw17hlx+9JvYZwn73c2iBEMOSAyNBEEc93q3dDAEGQdiOdY8mJJ2uxGc7do8LdeNut5rDGkSRO2ahB0rNeJrNPoOySRWwFCs/nrIkkcidANR9qPjVxHPOuU0vAjRZivRWA9R3Xqk5wiBG5cVgOKp6T6V43I6evw1+6pqd9xqL0V6Kg70KGY7AEnntqa5r2h+lQ6rhLf/7bm3qqjU++r44ep2QKY19reIDDg3GxJtEDwoACD6zv+oFc6432xv4gIyeEJMXCu/8ANlPLXeBQxcC95hextxiW9gNsSTEnkoHPmY5wYuMtuYZkVdIGYqWkwIA1JjTy1mSa2YsKi7XctzqNNf3KdjDi97L533LNodBsAdtuXltztca4DbULctsquhAu2ywBJEGVHIDbXU9OVWMdewWhNplymZh7c6tAzrB2gSyk7+oC8b4pbtgrZuM2aDIMZdzlj9RV2pNUjoTipWM3/ESm2oZouWhC3FHs7qo1BAJkydduW4F4rjGZpdCVVIXJoDlysDvO+bUnnOu1AOH4Vspd3IOUmGJGmgBDczJ29ZirCcTVAzgwrAhUiSZHIEzGbTppFdD2aDOEJ++OvwU8biQx7zRFJkDQwT0Ajz1iBtVKxmc/u7cA6FjqT1ifwHvolwTs81457h089gBU/FeNrZ8GG00gvzPp9kfOmc3dIRQ1bFvELkYoRmG06iQNveK3ThdxzFqSd8p8JHx3Hn51J+1AMoaSsTpoZPnXVvo4t2bhA7lDpmzMoYkctWEmly5XBWGMYvuLnYjC2DisLcvXWW5b9pXWAGWY8YMZTMyeYjnTvxH6UsKmcW0u3YmGAAVvQkz6aa0A+kvAJbNm7aRUCllZVUDw6EnQakA/KlDFIApjUFdI185HujXoKyy4zqTNGPBGabfgIDF50QC4IIkx7ShY0bqBEjfkNgKVsPgIuDuoYNpmcSBLZQRA35++iOBU5XSyrO7A5ioYmIk+FZ0n9Gs4XDXLX7u6rW2DhoYFTqNDB115elOrinQZVJot8Q4J+zorgyweXJgSNBIXeBmB15HyqrxHx28qtAiPQaEEwTpK6/706XFBtyFCgjSRmZxlIIPuY7zuNqRO0HCO7YlTdybhS2gny6eRqeGfN+57OyRpaRW7NYO5dxCWQgUs0Fz57ASYgmNuWtfSuDwi21CqoAHIAAfAV8/9mID22XQ5kjqACNZ2n+9fRgFL1XuZmncUiC/aDKQRMgjUT8udAuEqbFzuf+mxOT+U75fTp5elMpFCsfhpEjcHMvkR/uazcUtCwfgJZaxkrKOCAeorOcUOMULsxkrFeL16uuJ2wXgsajaSAwHs/LTTblpVyfl+taV2YSEumGERPKJOh398mrf+JtbMkMycz7RXzEe0u1TyYqeizhfYO5m0g6aesev651R4jgb1w+DEG1rsLaER6sCZ+FT4O+jjMhBU7Eajn8N6sXNtBy0nbalTruTrYuY3iN3CAteuW7qHSY7pxPQSVb5e+p+H9psLdKhbyhjsj+A6+Tb+6h2LXGo5uXsRgra/VDgnJ/lJymTzkml/i9xH8P7ZdxTnUItm2bYPwED3nlvV44VP/wAG0dPsrr+v0K5diuB2rmKvX7eqd5ooE5NQpYqNwWzEKPERrz0tcO7S38IRbcErGiE5ivmpn2feY+VVeJcRR2fE2XW1dgvlUkBiAdSpgFjJEjqetaMON47TAk7BmOh2CEAxAy6g6Egyu2beekxyFNPA+BrZEhQGXU5cjn92wYatrABAPMmR5lCxnHLtogDIZVIfqIDzEHXr1qxd7Y4pW7ru0YgZmXKNC5zwTGh+EAwIrbVxSiBxbtsZu3F5SDbJBK5yQy5TOZnMsNCZVZjTUCuV2sL+/A0hjIkwNN1J5HkaacRx7OH71WRmUjwkEFjmYABgY8RXpoDqSaWbtzu7k/ZEaczqBHSQR1q0VSom1T2EOO45YWzrCgFhEbTCAfV1M+kUS7GdnWxD99e0tW10HTQQAOsUuYeyWuKHk5yPF/MxkifMfP1roT8XyKFQQqkyOR03I66mo5JNKol8cbdsEdpceLdsoumpgDoDAmkVpMn3fGiXG8Sbjk76/E/ofOqDnKoHUgn4xFNjjxQJu2Wbt027quoU5QAAy5h7IOqnfeunfR12jtlkJtrazDK4QQGM5QY+rsdBXMeJjY84E+o8P/8ANHuxhIOYg+C4hOn1W5/GPjU8sU4Wxo/c0dT+kPGrassSPrdAdSv5E1p9EyK+EuNkXKbrqvhAlMqSu3s5i2lC/pSxebDgAjxtbCj/ADA/iKdezGCtYXD28OjDwLrqJLHUn3kmsjmlD9QTtRSCljDJbAVFVANAFAAHuFc8+ljhX/LxCgSP3bH0zMvzLD3iujFqocYwa37L2jpmGh3hhqD7iAagstMnB07OW8LvTa3yg6ExLNmnYe8iIOmYwKCcdsgW2MAEyPEZYjaY9R18uVWnzYW6y3WykSGjVjO6r0EGZiSI2qri3R5YkgKCSqnMxAknM7HKuh2mdPjbFGpHoTaoGcKTKqk6aAhmaBvvHuFfRaXNB6CvnC/cthSMgtoB5M0SBGY858q6L2E7c58ti86wAFtvsfDAyPyzdDpNHqIyrkjNOPKjpL36ha5PzqMPXs1eW5tiqCRm0xyj0rMmoVJBrbMa6xuJIBXqjIY8qxTfyOr8nJOM4LGWlyq5xNkDQn95l5+E+2kUEwvanEWwVNwspEQxn4Heu2Y3sxZeYzJ/lP4GQBQO59HNhjLMx6khSfjFer9Ti7SIp/BzPB8cuBpS6yE/ZLa89gNTRd+JYy8CytiSqjxS3dqI555WNPM10PhvYnCWGDBMzdW1+Q0+VL3aPjffObWVrdiwJurIM3B9UwSCFjlua6OWM37YjJ2xOwnDrl0r4CrOZkyzkDcljLcx6mBziug8J4dYs2wqTzBZkknUDcGQNTB215kUo4LiLM3ihc50BBUqNPCG0gAMZ8yT0FFb2MaVyEAnKoKsZmc0+sHbkOta+DaJuWxkXCo0Ke7uDcIx3OoGjg6k8uQGuupUcZke+y27ZNm0xRlR28bka5QXykKRsvnvU1nir5crFyPDClQ40zNy1jTT40uYi+9hnRW8B8QOkgNIjTY6a/Eb1OWJ+B8bTeyDtNfsIvdWE8ezFlZTaC65FnY7yRpp8KPZy6AD4iCxkk6zy+PrQzF4rxA9P7/7VDhVY6ghRM5joB+dXhBQjQXL3WGe1uKUqI9oH4wN6GNbzMgnRmX3TIHyHyFUXGadyoGreXXy/vTGeB3Fw4ushBlTr1yyB65QdPMUZPihG+UrIeJA+K3tDJHkQCfvit/24m00nxeyQeW36npWnEnHeBupUj0IqLFEM3SJBPX86n4LFngfC+9YltFXWfMmPxoLx8g3Tl0HIe+me7bexhwe8gNJKQOo+tvEmgnDDba4bz23yWyMxU5hqd4OvwJoQl3kLNdokfELTKoV1IaFbX+YD4gjKffRnsljZKjXVDabpKyykwP5hTd9I2CsYjCJirBRigVSUYGbbkASJ+qSPiaSOz2HGYE3Qighsk+Jhmykj6qsIB13HpSRl6mMZUpDf2nxQY4NScy57bN5QJiI03IpivqrnNbulY+q0QfhtShxtTZdW7xmAuqRmKkZJkbKCKNjiaOqspABQNmMqqz9UruSPdPWsWSMuKcTTHjbQwYfit2zAdT67g0Vscftt7Xh+MfGueW+Jvmym85tH2sgCaeQYMfnQrHY+2Hm1maDCqzZz6mZA921TWHl3EnBDP8ASTcw9xLfd5Wvs48SQWyAHcjlOUf7UgYu+ADbTXdSZ6bqvI7CTz211qfGXblxiC6i43tuwKhRGiL00Pw9a0wd91uC0ncsAo8SqddNpUqZ56dK2YoKKps5QlV1oNcH4Uly296+MysuVQw3O4PxMz91AbeHtIwFok6kkjWBqMo6gGfjzotxfFOQtjwoFXxMs6aajVjBB0nmTQeyoXl5DWPL4U96DxSe0dP7B9ps3/010+ID92zbsNZU9SI0PMelObXa4MrlWVkKh1IZRJdgR0AE9BHp512ThuLNy2jkFSyglW0IPSDqK8vqcfF8l5A4RbtBI3aj781Bfvqgl2VQObMAPiaW73aTviVw7LbtDRsRcIUelsH2j51CEZSCoIau/wBYkAxMTr6xWKUcNisBbYlrxuuRq3jf/tEV6qcH+f2GcF4/4H/N6VtPnUGtea5pWazHxKfabiJw+FvXR7SIcp0PiMBdOkkVx1rxNtACTJNy4Z9pzqNeepmOpHnXR+2zi7Z7ifaZS0aQoO09SYGvrSLZwcQot7RAXpOgHrA+JNex0MVwtnNNItcKQIr3GLh0K5VCzl8Tak5SNMu3MjoK170SA2UwRIbwmPF4Z8iSSRuZFb5oVQC41lww0zB2A3GgGo13JqXhSliYcawTME+EluXQanzrc35JUR/shlQA0kbhp0KnSGOh/AUn8ex+ZmM+0fkNB8gKaOLoRZvNbZYtogcodmZgp5bwWkjyFIIBuGjjd7HqiXC4NrraTHM7x+vWsYpwYRB4QfEwAGb08vvqTGYlkTul0nVjzIImPIfOtuFYIu6pBMnTKJMnYxzEjlyFOrbthk0tIMdk+B94+YgMigsynoOcdBpodyaf+LWkFllHMyUbUrJt5SpP1yIOswDGla4HhHd2VAAIkguu+YqrGQPqIAx5ya9xVzdDgeNQWIYRmVVYFmHKfDA20IqOWXJ0hI/Jz3tFw4oFZR4dhGw1JgeWunlHOhanVdd9/KCT91MuMxuUFW1EjwsOZ8MdIEb+mtAsThQrC4gJtggnTUAmPhIP60p+LSHU0ybtVj8xCjYKB+H96gw65MMq87hLH0IKKP8AuP8ApoXffvLg10J38v1yoot3vLiqJiYAG8aDT0Aj49aCjSSHjK5NhLB8G7xLzIB4JdrZJ8SCCxQjVXXnyIPWKocAxkuwRUIYqMxWSoMwQvITv/mozYw2yMQiEjvACZNv6yjTdgQDPU71ex30XX++L4a6hsOCRLMpCtrl8I8Q+/nU5ZYx1N9wSXutAziWPDHKPFtb15gg6/A6VcvE5VB3AEx1jXTy2pj7Idisqi9i4Lm3CJH/AC51kmPbA+H3L/FrZtXGtMPEpI/zAwQR5RWfnGUuMfBeMvJVtWHvZkt6GDHmY+Q50Vw3Zi2AJBzj68kER0AOg8vjW3ZzFqlq/BCurHNJiFAEe6KG4sYln/dqWJ1Agttz+0vSdBUJSnKTinSRZJKKk92S8Xt4ZFY+MXDp4WEu+sEqRJ15/HyC4NRasl5BJaAdpbLJaYMRrzB0FYwFq5evTeOSCdW2ULOYkgb+HeOU0P4ziczBEnLso6LJ0HrvryrVixtabFeSlf7EGIxbsfCSCTmPU6+En5t/q9Kv8P7PXrrQzEHmNSeR1E6e/Wo8KjIQVmUOYxoxjmJB2kGI6058MsNZT9pbHLDAM2ZEfMTrAykEnyFPlycFojGHKWwhgezxs2oe4y21E+1lGuuoESdedR4F7d24Es2mZJhrhBjTpS9i+0zYh1N6GtqdLKysx9e5E/0z/e/d4ri20tzbVQPYTKqjUCdCRsfhWGWLLVyf9kbIPHVILcV4HEsQHA6e0B8fyoXhBaTX9wSJ1uAE6eT6j4mmCzxG21pc7q1xVGbWCSBroYJHupK7VAW8Sjgnubw8S/zqIJ120iu6dufskTzJw9yGezxi0Bqyn0KgD0Ar1AcFaw+XS8gbmrW8x9ZSNPdXqo8UL8/1FWWZ2W1enyrTHYlbaF212AA3LHQAR1NbYeD61Q7RcL7+2FFxrbBgysusEAjUdIJHKvKglyXLsZmt6AlvEFQ1xiGaRmB2LnaP5ZbQdLdZwmDVlD5GDZkgq4H1YAiYLHzGikUKxnCOJEjKuHuxzLEbSwMQNcxze6oMZxTEYTIcXhVRTcUh7D5oyqARBM5jG/Qkcq9qM4NVBqxSXF2xbbdlAVTJEycrdRMZgAOp113qvghFm6SUJCmJHRI0GskZif8AavHjSXgQjlfAFytBOisTGusbeu9S37ZUOsLqHECeWUkRHmi78jTcvbT7jJbAd/i2RLlpFUqRDyJzBgfaHo0e6gNrCqVJtNCDW4fIeIqGnflG/wB9FOJWibyowQo0Nou5MFteYEDymfWrfEEWxgWtow1vFSkAnWPFvoItztzFHHJaS8jzjSEp2zsXJ1Yn57/eaPdnVC3gwJV5Mc9iZ05xE6edVeIYDLbQiNdT7oHyzA1e7OFTcGcF11gc/ZchQBzOmtbbtGWSo6JicSVQSvdtAUagqVyLCk83LRyBgb1U4hbuKzObZDy+Zl9m4wCgW9NdAMxzCPDvrRfA2C1vV1vWyGJbTdQiF9NGAXMAABOm8zWuKfJmay+QAXSVb6gACscp1DFgpE/a8zWWMldIPc5jxRXLP4QD4gdQQRMyI0193pXsGxQgKC2bcFdDqRlldDIMbe+pMZcXLnKRLyWG0EL4eu4J1r1nj/cr+6hzGzaxp5+c/AVrkrQi0wPxK0BcPhAIElVOYidInTXTziQKt8Is5DJhQBvHUGDHTQEHrOlCrbgXO8Ggyjz8R0292b3VdwwdoytLaalYyjXTXcaxApONqh1KmM2LTKpI2GvmdZkxtHP1mn3sjxA3MOJnwEr7tx8Bp7q57h7iZPagEEMxIJYwBA8xJB02HMimjsHiSodN5UN7gfkfF+orz+tgnj/Qvj3Y2lyDI1pK+kazb73DvJzsHUgHcIJB9xJpzzzyrn/b2ybt9o1KKoA6Lvp5sXj3CsPRP/VtlckW1oWbljTMbjd627fVYcgVjl1H9qJYbtMUtG0gy3SMhY6ZEG5Hnrv6HWgfHbN20ySCNNJ/ChzYvPDzldTvHTrXpvFHIk3sVZOLoYMZbjLaX2mABEx4eh025+mWq1ngjftAAICkEm4+gSBJMQMxjYChl27dDhiZJymQOn5xr6UXt3lbCd65GbNADT5iemhnQ68/OnkmvtDzT7k/G+BMrfujmSFILGDMA5gwmGMweVHcBwTEXbOW7etoNsyoGuEdC5iB6CaHcNwLGw7yMoymROvUfMVHwPilwNkzkBdiIOh206aVknKbi1F7RaKimr8hy12Uyp3a3gqn2gtpJaDOrGSTI61Zw3AGtqQmIfrqI/7WAqxYe/oQyODrBGXf00+NXLOJznKQUf7JjX0I0NYJ5srVWa4wjF3QuY/gTZHa63fGRGhkDWdd+nwpZ47wS2MMt0KQTcAiTEbbT1p4x1492wO86HpFL/ajEThrK9SPhNaunyT5K/kh1EI0/wBAVwK6tsEQAPIV6qbqZ0j31ivQcE3ZhTrR3Q3yakXEciI+dVVYHSsyRXzqdGiWNPQQGQyQTVbi/CkxNprNw+Fucag8iPMVAh5yZ/vV20xI1puTi7RGUK8nDsfw18PfaxeAJEkHky8mU+f5ip7OFyMLiO4ggkZjBAIMHqNK6t2k7PWsWgDeG4slLg3U9PNeormnEOGth3Nq4CDHuIk+JT9k162LOsq/J0X8hfjnDf2oC/bePEsa6AmAQViOm29LfGS4RBcAALOynqwi23/aND0HWreC4hcsBssMrDVSddNiG8proWH7N272FRMQgYkFzB9lrhznK3TUDoY50vqeg1y2hslSj+Tm3GUPcWiR4hHiGxmDrG0FTvzmNqEYG/EEMyNIhvdqSetNfa/sq+DtZkuG7hyYKOAWtzMMpGhEkjl7Xnop4RmCqCA6g5svWTtPnAnp8a9DDOMoXFmafc6x+2hLOYobfgGqkRAtgqnKST4tRssa7Ff41xK53d8lLbBrmXMCZJKIYCnQKBPPn5USt4o9wHtONoh947oZnnUwsQOW9JPFL6lnyq6iWyhScq6IATBiYmfd5UmKG3YJPWilicfl8Kt4YPtD7S+1yM/3rbhas58KgszeBZBG2uhGnrQzG2szABiZ3nTYmPkPnTh2c4XltoWQnMVK5TEKZAiSNS0e6tMmkrJruK3abD/s9xFmZEssZYJ+qB0Hw125Vnht63dgFtZ2gKSD0jSQRtt6VJ2/P7/IQcyqobMZOYDxayZ8U86V3UggjTSaEHasZ6Z0GxwxSntHMNDrIA9eZiSIndd9atcDx37NilcsTaBK3H6htCRG6hoMjp1mgHDOJm5aCzMEAqBrJB1PXl6xrNEMTiGVgMgN5oC2+QkRmJHlp/VzBrNkTdqXk0QqtHX7TqwDqQVIkMpkEdQRoa552ixZXG4hYElbeWTEgKp094qxw/jL4W0tlApyAg5lKyzEsx0PNiTp1pW45dfEXO8uP+8AgFAAAOQEaka8z91ef02Bxm77FZWkM3EuIi7h8pUFgCfEB6xr6Ul/s6ONAEJICiRHQ/Mactatd+/d+FTIBGxOZjoPKp73Y+5bUH6wAkjXXetWNRx6ugSuW6sE4pyttVyeIQuaemkDzq1wwSO7ZwEUuZP1mIiNfOs3sC+XIxmZ91CXVrXhc/WzAjXkB8dK0VyWmRUuL2H/APGAmFt2hAgEEbTq2unnQ7DYju7guhhsAyZhMHnEzFXcJwRrhByknpG08qO4fsUWUgqEnmdflUHLFC0/JWpy2W+CcU8RUAlT4l9PzopxDEB0lR4hqDzHOkq1YfB4kW22kFD1HMe4/hTycXay59M0bedYM+NRmnHybcWTlHYI4hmyIh/5t07aeED9TQzjrJcuqi+xaEepGk/M/Cp72Le7dd0gHUKWMAeQP41pa4b4R9Vt3bNnn3BQPmKrjqG2TncuwHuYQzPKvUZxdsIoZWLAmDIgg+k7HX4V6tCzWReI6EqzzqS3d5Go1t+6vMnUe+vDNLpl2xYBqYLG/L19a0w9yAIqQMDQsyTuyVIHzoB204OMRZLADvLclfMRqv66UacmtS002ObhJSQqj5ON4W1yI1/X511js1cnCWZ3FsKZ/l8P4Ug8dwHdYkqBpMr6Ny9x091OfZq9OHWNcsiNBz/R99eh1b5QUkPxtBXHYdbttkcAowgjyP4jeetcg7R8DfDXI0nQo5Gjr1PQ8j/tXXzdpe7bYNbuHLfWtnMPQ6Een5VHpMzhKvDA4aEh+MjuVS7YcAKQrSCDlUhVnTmWJg86WL+KQA5bv1RIP2m9qJ3jKvx9aMY+0Wsm2Nx+8t+4ajfp8xQLgvAXxTMSwWBpPMDp6V7WPIkm2RyYtpR8hvgHCzfuSSCqgsx6Aax74p5XDhnIRLikKRo8jNM24ExCjM0RHlrrX4B2Rw93CWmGezcZALndtoWQ5WlDK+0p2Aqxc7GXxPdcQupJnVFbUrkmZB9nSsuXrMcvbdUdDE4vYBHYz9uL3xcCI125lkMzQGImZ9aDdpvo1v2F7yye/QbhQc488snMPTXyrrGFs2sLaS3mCqogFiBJ3J9SdffUicVskwLi/EVkXXZVL29izxKS7HzlgcRcsXA6SrA9PPoR99WLeJLXc1wmSSZkzPWd586+iXZXGysPca592owGFuvcNwLaUaKywsxptpOta8fXqb3ERdO/kpcA4zbdcpRsRyO+cfgR8KYsPw7B4gGLcMsZlMgrI9deeo6GuV8KvGze8Fxu6dihIkSDIBI6eKafezrsmKRWaWZXU+arDK58uh86TqMXG3F0XxT5LaC+F7P2UYEI2hkSzEAjWd6J3DGsiQNzp61NfWBP660F4/iD3eRfrGCR00n76wxvJJWadRjoWMG965dChic7dZG8kgdImug2uD4cam0hI5kA+/Wlfs7h8r5m3CwpPwP3UxPiQQQT02nXnGlW6mb5VHRHHiuNsIK1tdio+A+VS5QaXncz5b/dpG9YtYhlI102jasjgX9Is9pOBribcbOuqN0P5Us5Mao7tsPMQMysuUxz3++nFVJ661kWjTxzuKpqwen+ROtcHxTGDbVR1Lp+EmrdzgOJj27Z02DMJ98fhTNkPlWyJR+pl8IHpr5EUBmJtXgwya6RPPnzGu9epo41wYXcpGhHPnHSvVojmg1fYk1IIrdI51MMRPlUDqIrUCK880uMWELGI8vhU2DxHeFoUhVOUFhGYjcj+XaD61TwrQPOr6uWAgxqJ845e+hRkyxp6JCDUbqal7wztpW2QnlSkk6E3tjaOa2w3huXIQeuupJqtwLFtaiT4W1I+W3X8qZ+N8KN1RBAdTInUHqD5GKU8TayypGU9NNPMf2r0sUlPGoseLHkrNUuJ4fNacfyt91Z4BiRdtD7SwGHn19+9S8Zw902j3R8Qgx9qN199YlFxnTByp0c7fC6yd5kH56UN4rw9sBjEZdbN2CvSTuKLrilU6iNTptBE/r3eVa8c4wuJw7WnVQ1sZrTCfaT6p9RpXqpyta15D+gzdksYFLWDMSXtk8wdWE+pn/VTPlrnXCQzC29vxFQNtI0In3U/cJxXfWlf3GOo0keR3rz+ox07DkVbBXaPhWcC4u6DUa6jfTz+/4Uv4ZwwM6AaeZp/a3QjF8Bts5cSpO+XQHz239KGPIkqkNjzVpiRiOL3VBt2iVBMzz5DfltQO12Rv4lySwE6y3nrMCuljgqKNFkjYmosGPFp6mrrqeP2Ir6cZptiQfoyuRpiF8xkP3g009nOzCYQEhmuXGADXG3gbKByUdKZUTSsG2ajk6nJNVJkoqMXoo3Un9e+huNwgb2tOn6Oho69uqF215aVOEmno0RkmgDdwrKAZn03+Fa/tZ6Dn8aNdyY05+XziquI4ROoOU9IkfCd60xyxf3CvXYELimnbN5CaJ2be06be6trHCxb257zrVq3b0j5UuScX2HgmtsuYZ/CNNf191TVXskx0NTZoH61rO6EfcyTrWttgecR+pqF2mokMGfd+vl86KSDxZdNudor1ZtNI0rFChbZSW7/vU6mfSkS12lu/ZT4N/5VZtdpbu+VJ9G1/8AlV30eQpKcPA5qcu+oq3YvDeaR/8AiS79m38G/wDKtv8AiC59lP8A5f8AlR+kyEm4yOj2sQCOtbNcC66+6T8q55a7TXdNE+Df+VErPae90T4N/wCVH6SZlnBLsOF7EKsZp1IAgEkk+QqrxXhqXlhhqNm5j0jl5Uu3OP3G1KpMETDAid4IaQazb7Q3QAAFgDnmPxJaaC6fJHcSdFPCtcw1zT2gSG84118iDINOOBx63FzDQ/WXmJ/Ck3iPGnPiypO2zdf83marYbjVxWEBdGA57bdavkwyyRtrZZxUlZf7TdmyGe6hzKSSw5rOp/0/d86V8XwxntlbbKCRsSRPOJ2gkCnT/HbkHRfgfzpdxmI/ekBVAILQJ0OUnTXbyqmH1KpiIUuF4m7bL2i5QrKldmG4y+p+6us9g7DLg0zzJZjr0mB91COzuPzIc9u0xUiGZZPpM8uVHbfGX+ynwP50nU8pe2hXLVBrNWDQocWfovwP51g8Ubovz/OsXoyFQTa3NVLGBVCY56/29Kr/AOJN0X5/nXl4g2ui/P8AOh6ciicki7krzVTGOboPn+dYGKaeXp0oenIay0RWrINoqEYo9BWf2g+VLwYyZh7HStTYrc3j5VGL5ocWOpM0uWdKgybVZe8Y5VFmplZSMjSKicmtrrwNK0L60eLKp+TxRtCDW4tVON6yBQpg5mLdqvVKDFerqZN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data:image/jpeg;base64,/9j/4AAQSkZJRgABAQAAAQABAAD/2wCEAAkGBxQTEhUUExQWFRUXFxgYGBcYGRkYIBgaFxoYFh8ZHBocHSggGholHhccITEiJSorLi8uHCAzODMsNygtLisBCgoKDg0OGhAQGzQmICQsLDQ0LywsLCwsLCwsLCwsLCwsLCwsLCwsLCwsLCwsLCwsLCwsLCwsLCwsLCwsLCwsLP/AABEIAMwA9gMBIgACEQEDEQH/xAAcAAACAgMBAQAAAAAAAAAAAAAFBgMEAQIHAAj/xABGEAACAQIEAwUEBwYEBQMFAAABAhEAAwQSITEFQVEGEyJhcTKBkaEHQlKxwdHwFCNTYpLhFXKC8RYzQ7LSc5OiJDREg8L/xAAaAQADAQEBAQAAAAAAAAAAAAABAgMEAAUG/8QALxEAAgICAQMDAwIFBQAAAAAAAAECEQMhEgQxQRMiURQyYXGRUoGh0fAjQrHB4f/aAAwDAQACEQMRAD8A65Zt+VThBWQKhbEjNlAJPyHqa+U2aXbJSoqNnGwEn9bmtu7nc+4bf3rcCiArPgw3t6+XL+9TLaAEACPSpK9QtnWad2Ogr2QdB8KzcBjSJ860Szp4jmPy+FcA1OXkJ9APvrRsOTvCjoo/GrIFZiuthsqWeH21MhRPWJPxNTdwv2R8BUsV6K62c22QnDr9kfAVj9mT7K/AVPXq7kzrK/7Kn2V+ArX9lT7C/wBIq1WK638nWVv2RPsL/SPyoRxbiuEw5y3Apb7CIGPXWBp76G9v+1X7MotWni80aiDlHv0k6/oiuf4fC4hA+IcM+7AtlfQ89dSdfdFbun6VzXKbpBOtcJvYfE2xctohEwQVWVI5EcjVw8Pt/wANP6R+Vcx+jPixXEFAWa3dZhz0YDMpI3GgbX7orq2aodTB4p8b0Gyt/htr+Gn9K/lWp4Za/hp/Sv5VbrFZ+b+TrZT/AMKtfwrf9C/lXv8ACbP8K3/Qv5VPbaQPLQ+6pKPN/IdlM8Hs/wAK3/Qv5VqeD2f4Vr+hfyq6TWhNdzl8hVlM8Hs/wbX9C/lWv+D2P4Nr+hfyq4WrGau9SXyxqZSfhFj+Da/9tfyrQ8IsfwbX/tp+VX5rVjXepL5YyRRbhFj+Ba/9tPyr1WyazTepL5G4hSvV6vU5jPV6vV6gcerFZr1Cjj1YrNULvF7KubbXAGG+8DY6nYaEV3FhSb7F6vVhHBAIMg7EazUGKxyW4DNDHZRqzeijU+6hxZxYr1C3v4i4P3aLaH2rviPqLan72HpVYdnmY5ruLxL/AMquLKj0FsA/EmjwXlhoOzWty4FEkgDz0oDjLN7DDPZum6BqbN5gSwH8N/aDf5pB8qqDEYXEoL13E/u2GlssLeWNCpg58wMzBE+dMsXkNFzi/bHCYcfvLyz9lZY/AUI4b9IWFuuAtyATBzaZd9ZO6mPd93OO1vCsNaZxZbvLftowYsQDEqT5Gd+XvpKtZcwyhiJ1B56jTSvQxdFCUfIZVEd8Xi7l/Em6irDMxGYFtJLcvq7bT86YMP2tv3VbDPZtsGUrEFSRsY1Ob3UEPFRhb2GdfY7vXnyWY8/LzolZ7TW77uLtkKrI4SEAOo8XiJ3KgmRFaMqaa9tpFYQTXc07B4IriEcH95+0FTbBGiBGJczy1Ijf8exVznsrg8NhsZcc3rYCWwBLAAtcJJgE/VVRt9rypxftLhR/1Qf8oZvuFed1knknaQjxyWqCtamgr9rMPyFxvS2w++Kr3e2NsCe6f1ZrSfe9ZfSn8BWOfwE7t3u2La5T7Xl/N6dauo4IkGRSRi+3iHZLQPVr6/gpoavboWz4buFQfZLXHj+kCKp9PNrsU9NtHSjUZFc1vfSJ1xVof+lYdvmxqk3b3N/18Y5/ks2kHxgmiukyAUK8nVq1NcjftFeuexYx7/5rrCfcqitFbGPtw12/9VrrfiKf6N+X/n7jcV8nWbuMtr7VxF9WUfeao3u0OFXfEWvcwP3Vz21guInbh+GT/SPnmJNXU4ZxY7JhbfoB+B/Cj9LBd5L9ztDee0uG5M7f5bVw/PLXqVf8C4s2rYu2v+VY/CvU3oYP4zv5HVK9Wrk8hPvigXE8fjVcrZwyuNIbOI+ZXWoxi32MiVh+vUpu/Fm2Swnv/u1R/wCH8Wbe9aX0b8rP41T0ZDcV8ocaxSeezePb2saB6d4fuZa3TsbcPt4tz6KT/wB7tXelXkPGH8QwcU4nbsJmc84AESTvGvpSZj8bYe4b7t3B9lsl50NyAIDFSFJA5xpoPS3xHsJ4c1u8zXAZAuBQpjl4FBE9daV8d2Xvi2q3rd8eI53tPmVlIWcypLfV8htVccIryUgsfh7/AGC2I4jw3L4MXfQtr4XxDCejKPCfOPjUfBO3NiwzobBK8r1m3l7zb2g5BnUbk0ncVOCQJ3SM+hkO9wk6qAYzaaBjHKVHpumJwYH/ANsoPIlc2vvqzxKtpsvDpuXdnQ7v0mYReR97Wx9zmhHFPpJD+GyyoCQCQczCTE+zAA60ncJx63bwtpbQA6RkB18R5CfmKdMLwHKgFy73YYn6phWQ6QNmOhG0ecxXLpoR2yMlCEqWysnGWKM6Ic6q2UzMmJH+Y5fFGsnN0ELuBxhRXc2cS/eMXbJhwEBIEgFnAYaTqKrcX7l7oTDtcYt7QzD22JOUAKABqTEaaVnGYi7kFq3dcIAVKvl6a5SoACwd9d6vDpmuyGeWDZLdxDMPBhbp5Sz20+4H76p/4XdOrYO3/quL+AobduX7LnOrKBpE9NeX61q3/ixOznXzrpKcXr/s24sWCatt/wBCbF2cQN7NmAJGYyBy3dgBUOFvYlmUM9iyhOtyLbhd9wskbGornEypDKdRoZkgg7gjpVN+IoL4a2TbQmDlJWNZn02kc4608Ff3Ih1EFD7JHSuGdiL11My8RBWf+nbXcctDoavL9GM+3jcQ3pC/nQPsbxYpibYkAO2SAZnZBrzg/DUAARXWawdTKeGVJmTnJ+RGX6L8HID3bzEiQDcgkCJ06aj41YX6MeHje27etxvwNbdtuIsl7DW7ci4e8fMDBAy5Y6QZJ1keEVSw3aK9bgswvJMOI8Q5ypG8Drp5gzSpZpQUkwpNruFLX0fcNX/8ZD6lj97VY/4VwSDwYayP9AP3ii+GvK6q6HMrAEHqDUhWsjy5PLZy0xWvBLBzC1byD21CKPDtmGm45j9Bks5IBUCCJEVFicIG3E/kdCPeCaCdlMUQbuGc+Ow5C9TbPsn4RTN842vBSVMYy1aFq9cYCoiSdh8ajsCRvnofxPifdKMqG4xMAL+MSfgKuHDTuSfLlUqYenjp72N7UBbL4m4ssUsfygZz7ydBWaN9wOdep+T+AcohSRWM1aVmr+s/0MdGc1emvV6g5N+TjFerNepKCYrEVtXq7icKfaTsLhsSrFUW1dOouKIk/wAw5iuR8c4DisI+W4hjYOASre8V9D1Wxxt5Yu5SraZWEz5Rzq+LLKOu5fH1Eo6ez5s4LjDh7wu5QxUyARoYkGRpOjHTrRXifHb94vqxUeM5ZhQx2IGiiSR5z512PE2eG2FbOuGRbiwwhfEp11A1jY1z/tZxnDMEwHDlXuy4Zymis51VZ3bUyT6DlW/Fn5S+0ST5PQJ7IcMJY3WkCPC4HhUz4i2vswIA57ab00cS4atxQ5QJeK5nzQucE5sxgHKPDlHPWCNqv8BsLZtnIIKjJlPi1PgBA2d2IYjyofxUI7Er/wApSQwYlnDAi2CZmSACcvlHQVVycp/oTekK+OYtow0A1EaqTBaBGoA5n581jG2lGo5idDMA66xoDTJxXFSbmZiXMgtp9YloaOchRA8+tLdy9Ak766dQdz5VfimGM5IHPePSs2U6/LX+1E+F4W205mVRoQWgFZ5GdwdwQeXKruA4aly6FW9atpP/ADHacojko1J6cqR0hnKUu4d+i/Cd7ibfhnI2YtMRGZp89Qi+8V3GK47wXiaYXitjDYczZnu3Y73nddXb0YgAbDKetdkryOtuUk/wc9HPPpMfubuGv6wMyE9NiPvJ91LD8QFwHWH2VFglwAQCFI9+nI7Cmftfxr9oW7ZRENsKWDMxVmdSIyaZYOqxvB5Ui4Pi6d1NlbS3AN48RgzPONNwCPLetOG1jSrZWCa76GbgXa4cPsomIV3S5LrkyykzKsrEbkE+/wA6fOz/AGhw+MTPYuBoAzL9ZCeTLyPyrinGJuuoL5ix7w6qTMlYAUADMYOonXnWuCDYZTDNb0LMFYjMFBgGOpgdRm5RU8vTQnv/AHMDjvXY7nxHitmyQLlxVJ2BOpHWBrFc045xtWx/f2iAFi2XTMM6aasJkkGQNvXakW7xgsSZPmZ1nYe6inZzguKxbnuU0AhmMBQNtz9byrsfSrFbkyqjBLWzsPZnGi4pEkxsScxjYyRoSD0J3GtHch6Uk8Hw17hlx+9JvYZwn73c2iBEMOSAyNBEEc93q3dDAEGQdiOdY8mJJ2uxGc7do8LdeNut5rDGkSRO2ahB0rNeJrNPoOySRWwFCs/nrIkkcidANR9qPjVxHPOuU0vAjRZivRWA9R3Xqk5wiBG5cVgOKp6T6V43I6evw1+6pqd9xqL0V6Kg70KGY7AEnntqa5r2h+lQ6rhLf/7bm3qqjU++r44ep2QKY19reIDDg3GxJtEDwoACD6zv+oFc6432xv4gIyeEJMXCu/8ANlPLXeBQxcC95hextxiW9gNsSTEnkoHPmY5wYuMtuYZkVdIGYqWkwIA1JjTy1mSa2YsKi7XctzqNNf3KdjDi97L533LNodBsAdtuXltztca4DbULctsquhAu2ywBJEGVHIDbXU9OVWMdewWhNplymZh7c6tAzrB2gSyk7+oC8b4pbtgrZuM2aDIMZdzlj9RV2pNUjoTipWM3/ESm2oZouWhC3FHs7qo1BAJkydduW4F4rjGZpdCVVIXJoDlysDvO+bUnnOu1AOH4Vspd3IOUmGJGmgBDczJ29ZirCcTVAzgwrAhUiSZHIEzGbTppFdD2aDOEJ++OvwU8biQx7zRFJkDQwT0Ajz1iBtVKxmc/u7cA6FjqT1ifwHvolwTs81457h089gBU/FeNrZ8GG00gvzPp9kfOmc3dIRQ1bFvELkYoRmG06iQNveK3ThdxzFqSd8p8JHx3Hn51J+1AMoaSsTpoZPnXVvo4t2bhA7lDpmzMoYkctWEmly5XBWGMYvuLnYjC2DisLcvXWW5b9pXWAGWY8YMZTMyeYjnTvxH6UsKmcW0u3YmGAAVvQkz6aa0A+kvAJbNm7aRUCllZVUDw6EnQakA/KlDFIApjUFdI185HujXoKyy4zqTNGPBGabfgIDF50QC4IIkx7ShY0bqBEjfkNgKVsPgIuDuoYNpmcSBLZQRA35++iOBU5XSyrO7A5ioYmIk+FZ0n9Gs4XDXLX7u6rW2DhoYFTqNDB115elOrinQZVJot8Q4J+zorgyweXJgSNBIXeBmB15HyqrxHx28qtAiPQaEEwTpK6/706XFBtyFCgjSRmZxlIIPuY7zuNqRO0HCO7YlTdybhS2gny6eRqeGfN+57OyRpaRW7NYO5dxCWQgUs0Fz57ASYgmNuWtfSuDwi21CqoAHIAAfAV8/9mID22XQ5kjqACNZ2n+9fRgFL1XuZmncUiC/aDKQRMgjUT8udAuEqbFzuf+mxOT+U75fTp5elMpFCsfhpEjcHMvkR/uazcUtCwfgJZaxkrKOCAeorOcUOMULsxkrFeL16uuJ2wXgsajaSAwHs/LTTblpVyfl+taV2YSEumGERPKJOh398mrf+JtbMkMycz7RXzEe0u1TyYqeizhfYO5m0g6aesev651R4jgb1w+DEG1rsLaER6sCZ+FT4O+jjMhBU7Eajn8N6sXNtBy0nbalTruTrYuY3iN3CAteuW7qHSY7pxPQSVb5e+p+H9psLdKhbyhjsj+A6+Tb+6h2LXGo5uXsRgra/VDgnJ/lJymTzkml/i9xH8P7ZdxTnUItm2bYPwED3nlvV44VP/wAG0dPsrr+v0K5diuB2rmKvX7eqd5ooE5NQpYqNwWzEKPERrz0tcO7S38IRbcErGiE5ivmpn2feY+VVeJcRR2fE2XW1dgvlUkBiAdSpgFjJEjqetaMON47TAk7BmOh2CEAxAy6g6Egyu2beekxyFNPA+BrZEhQGXU5cjn92wYatrABAPMmR5lCxnHLtogDIZVIfqIDzEHXr1qxd7Y4pW7ru0YgZmXKNC5zwTGh+EAwIrbVxSiBxbtsZu3F5SDbJBK5yQy5TOZnMsNCZVZjTUCuV2sL+/A0hjIkwNN1J5HkaacRx7OH71WRmUjwkEFjmYABgY8RXpoDqSaWbtzu7k/ZEaczqBHSQR1q0VSom1T2EOO45YWzrCgFhEbTCAfV1M+kUS7GdnWxD99e0tW10HTQQAOsUuYeyWuKHk5yPF/MxkifMfP1roT8XyKFQQqkyOR03I66mo5JNKol8cbdsEdpceLdsoumpgDoDAmkVpMn3fGiXG8Sbjk76/E/ofOqDnKoHUgn4xFNjjxQJu2Wbt027quoU5QAAy5h7IOqnfeunfR12jtlkJtrazDK4QQGM5QY+rsdBXMeJjY84E+o8P/8ANHuxhIOYg+C4hOn1W5/GPjU8sU4Wxo/c0dT+kPGrassSPrdAdSv5E1p9EyK+EuNkXKbrqvhAlMqSu3s5i2lC/pSxebDgAjxtbCj/ADA/iKdezGCtYXD28OjDwLrqJLHUn3kmsjmlD9QTtRSCljDJbAVFVANAFAAHuFc8+ljhX/LxCgSP3bH0zMvzLD3iujFqocYwa37L2jpmGh3hhqD7iAagstMnB07OW8LvTa3yg6ExLNmnYe8iIOmYwKCcdsgW2MAEyPEZYjaY9R18uVWnzYW6y3WykSGjVjO6r0EGZiSI2qri3R5YkgKCSqnMxAknM7HKuh2mdPjbFGpHoTaoGcKTKqk6aAhmaBvvHuFfRaXNB6CvnC/cthSMgtoB5M0SBGY858q6L2E7c58ti86wAFtvsfDAyPyzdDpNHqIyrkjNOPKjpL36ha5PzqMPXs1eW5tiqCRm0xyj0rMmoVJBrbMa6xuJIBXqjIY8qxTfyOr8nJOM4LGWlyq5xNkDQn95l5+E+2kUEwvanEWwVNwspEQxn4Heu2Y3sxZeYzJ/lP4GQBQO59HNhjLMx6khSfjFer9Ti7SIp/BzPB8cuBpS6yE/ZLa89gNTRd+JYy8CytiSqjxS3dqI555WNPM10PhvYnCWGDBMzdW1+Q0+VL3aPjffObWVrdiwJurIM3B9UwSCFjlua6OWM37YjJ2xOwnDrl0r4CrOZkyzkDcljLcx6mBziug8J4dYs2wqTzBZkknUDcGQNTB215kUo4LiLM3ihc50BBUqNPCG0gAMZ8yT0FFb2MaVyEAnKoKsZmc0+sHbkOta+DaJuWxkXCo0Ke7uDcIx3OoGjg6k8uQGuupUcZke+y27ZNm0xRlR28bka5QXykKRsvnvU1nir5crFyPDClQ40zNy1jTT40uYi+9hnRW8B8QOkgNIjTY6a/Eb1OWJ+B8bTeyDtNfsIvdWE8ezFlZTaC65FnY7yRpp8KPZy6AD4iCxkk6zy+PrQzF4rxA9P7/7VDhVY6ghRM5joB+dXhBQjQXL3WGe1uKUqI9oH4wN6GNbzMgnRmX3TIHyHyFUXGadyoGreXXy/vTGeB3Fw4ushBlTr1yyB65QdPMUZPihG+UrIeJA+K3tDJHkQCfvit/24m00nxeyQeW36npWnEnHeBupUj0IqLFEM3SJBPX86n4LFngfC+9YltFXWfMmPxoLx8g3Tl0HIe+me7bexhwe8gNJKQOo+tvEmgnDDba4bz23yWyMxU5hqd4OvwJoQl3kLNdokfELTKoV1IaFbX+YD4gjKffRnsljZKjXVDabpKyykwP5hTd9I2CsYjCJirBRigVSUYGbbkASJ+qSPiaSOz2HGYE3Qighsk+Jhmykj6qsIB13HpSRl6mMZUpDf2nxQY4NScy57bN5QJiI03IpivqrnNbulY+q0QfhtShxtTZdW7xmAuqRmKkZJkbKCKNjiaOqspABQNmMqqz9UruSPdPWsWSMuKcTTHjbQwYfit2zAdT67g0Vscftt7Xh+MfGueW+Jvmym85tH2sgCaeQYMfnQrHY+2Hm1maDCqzZz6mZA921TWHl3EnBDP8ASTcw9xLfd5Wvs48SQWyAHcjlOUf7UgYu+ADbTXdSZ6bqvI7CTz211qfGXblxiC6i43tuwKhRGiL00Pw9a0wd91uC0ncsAo8SqddNpUqZ56dK2YoKKps5QlV1oNcH4Uly296+MysuVQw3O4PxMz91AbeHtIwFok6kkjWBqMo6gGfjzotxfFOQtjwoFXxMs6aajVjBB0nmTQeyoXl5DWPL4U96DxSe0dP7B9ps3/010+ID92zbsNZU9SI0PMelObXa4MrlWVkKh1IZRJdgR0AE9BHp512ThuLNy2jkFSyglW0IPSDqK8vqcfF8l5A4RbtBI3aj781Bfvqgl2VQObMAPiaW73aTviVw7LbtDRsRcIUelsH2j51CEZSCoIau/wBYkAxMTr6xWKUcNisBbYlrxuuRq3jf/tEV6qcH+f2GcF4/4H/N6VtPnUGtea5pWazHxKfabiJw+FvXR7SIcp0PiMBdOkkVx1rxNtACTJNy4Z9pzqNeepmOpHnXR+2zi7Z7ifaZS0aQoO09SYGvrSLZwcQot7RAXpOgHrA+JNex0MVwtnNNItcKQIr3GLh0K5VCzl8Tak5SNMu3MjoK170SA2UwRIbwmPF4Z8iSSRuZFb5oVQC41lww0zB2A3GgGo13JqXhSliYcawTME+EluXQanzrc35JUR/shlQA0kbhp0KnSGOh/AUn8ex+ZmM+0fkNB8gKaOLoRZvNbZYtogcodmZgp5bwWkjyFIIBuGjjd7HqiXC4NrraTHM7x+vWsYpwYRB4QfEwAGb08vvqTGYlkTul0nVjzIImPIfOtuFYIu6pBMnTKJMnYxzEjlyFOrbthk0tIMdk+B94+YgMigsynoOcdBpodyaf+LWkFllHMyUbUrJt5SpP1yIOswDGla4HhHd2VAAIkguu+YqrGQPqIAx5ya9xVzdDgeNQWIYRmVVYFmHKfDA20IqOWXJ0hI/Jz3tFw4oFZR4dhGw1JgeWunlHOhanVdd9/KCT91MuMxuUFW1EjwsOZ8MdIEb+mtAsThQrC4gJtggnTUAmPhIP60p+LSHU0ybtVj8xCjYKB+H96gw65MMq87hLH0IKKP8AuP8ApoXffvLg10J38v1yoot3vLiqJiYAG8aDT0Aj49aCjSSHjK5NhLB8G7xLzIB4JdrZJ8SCCxQjVXXnyIPWKocAxkuwRUIYqMxWSoMwQvITv/mozYw2yMQiEjvACZNv6yjTdgQDPU71ex30XX++L4a6hsOCRLMpCtrl8I8Q+/nU5ZYx1N9wSXutAziWPDHKPFtb15gg6/A6VcvE5VB3AEx1jXTy2pj7Idisqi9i4Lm3CJH/AC51kmPbA+H3L/FrZtXGtMPEpI/zAwQR5RWfnGUuMfBeMvJVtWHvZkt6GDHmY+Q50Vw3Zi2AJBzj68kER0AOg8vjW3ZzFqlq/BCurHNJiFAEe6KG4sYln/dqWJ1Agttz+0vSdBUJSnKTinSRZJKKk92S8Xt4ZFY+MXDp4WEu+sEqRJ15/HyC4NRasl5BJaAdpbLJaYMRrzB0FYwFq5evTeOSCdW2ULOYkgb+HeOU0P4ziczBEnLso6LJ0HrvryrVixtabFeSlf7EGIxbsfCSCTmPU6+En5t/q9Kv8P7PXrrQzEHmNSeR1E6e/Wo8KjIQVmUOYxoxjmJB2kGI6058MsNZT9pbHLDAM2ZEfMTrAykEnyFPlycFojGHKWwhgezxs2oe4y21E+1lGuuoESdedR4F7d24Es2mZJhrhBjTpS9i+0zYh1N6GtqdLKysx9e5E/0z/e/d4ri20tzbVQPYTKqjUCdCRsfhWGWLLVyf9kbIPHVILcV4HEsQHA6e0B8fyoXhBaTX9wSJ1uAE6eT6j4mmCzxG21pc7q1xVGbWCSBroYJHupK7VAW8Sjgnubw8S/zqIJ120iu6dufskTzJw9yGezxi0Bqyn0KgD0Ar1AcFaw+XS8gbmrW8x9ZSNPdXqo8UL8/1FWWZ2W1enyrTHYlbaF212AA3LHQAR1NbYeD61Q7RcL7+2FFxrbBgysusEAjUdIJHKvKglyXLsZmt6AlvEFQ1xiGaRmB2LnaP5ZbQdLdZwmDVlD5GDZkgq4H1YAiYLHzGikUKxnCOJEjKuHuxzLEbSwMQNcxze6oMZxTEYTIcXhVRTcUh7D5oyqARBM5jG/Qkcq9qM4NVBqxSXF2xbbdlAVTJEycrdRMZgAOp113qvghFm6SUJCmJHRI0GskZif8AavHjSXgQjlfAFytBOisTGusbeu9S37ZUOsLqHECeWUkRHmi78jTcvbT7jJbAd/i2RLlpFUqRDyJzBgfaHo0e6gNrCqVJtNCDW4fIeIqGnflG/wB9FOJWibyowQo0Nou5MFteYEDymfWrfEEWxgWtow1vFSkAnWPFvoItztzFHHJaS8jzjSEp2zsXJ1Yn57/eaPdnVC3gwJV5Mc9iZ05xE6edVeIYDLbQiNdT7oHyzA1e7OFTcGcF11gc/ZchQBzOmtbbtGWSo6JicSVQSvdtAUagqVyLCk83LRyBgb1U4hbuKzObZDy+Zl9m4wCgW9NdAMxzCPDvrRfA2C1vV1vWyGJbTdQiF9NGAXMAABOm8zWuKfJmay+QAXSVb6gACscp1DFgpE/a8zWWMldIPc5jxRXLP4QD4gdQQRMyI0193pXsGxQgKC2bcFdDqRlldDIMbe+pMZcXLnKRLyWG0EL4eu4J1r1nj/cr+6hzGzaxp5+c/AVrkrQi0wPxK0BcPhAIElVOYidInTXTziQKt8Is5DJhQBvHUGDHTQEHrOlCrbgXO8Ggyjz8R0292b3VdwwdoytLaalYyjXTXcaxApONqh1KmM2LTKpI2GvmdZkxtHP1mn3sjxA3MOJnwEr7tx8Bp7q57h7iZPagEEMxIJYwBA8xJB02HMimjsHiSodN5UN7gfkfF+orz+tgnj/Qvj3Y2lyDI1pK+kazb73DvJzsHUgHcIJB9xJpzzzyrn/b2ybt9o1KKoA6Lvp5sXj3CsPRP/VtlckW1oWbljTMbjd627fVYcgVjl1H9qJYbtMUtG0gy3SMhY6ZEG5Hnrv6HWgfHbN20ySCNNJ/ChzYvPDzldTvHTrXpvFHIk3sVZOLoYMZbjLaX2mABEx4eh025+mWq1ngjftAAICkEm4+gSBJMQMxjYChl27dDhiZJymQOn5xr6UXt3lbCd65GbNADT5iemhnQ68/OnkmvtDzT7k/G+BMrfujmSFILGDMA5gwmGMweVHcBwTEXbOW7etoNsyoGuEdC5iB6CaHcNwLGw7yMoymROvUfMVHwPilwNkzkBdiIOh206aVknKbi1F7RaKimr8hy12Uyp3a3gqn2gtpJaDOrGSTI61Zw3AGtqQmIfrqI/7WAqxYe/oQyODrBGXf00+NXLOJznKQUf7JjX0I0NYJ5srVWa4wjF3QuY/gTZHa63fGRGhkDWdd+nwpZ47wS2MMt0KQTcAiTEbbT1p4x1492wO86HpFL/ajEThrK9SPhNaunyT5K/kh1EI0/wBAVwK6tsEQAPIV6qbqZ0j31ivQcE3ZhTrR3Q3yakXEciI+dVVYHSsyRXzqdGiWNPQQGQyQTVbi/CkxNprNw+Fucag8iPMVAh5yZ/vV20xI1puTi7RGUK8nDsfw18PfaxeAJEkHky8mU+f5ip7OFyMLiO4ggkZjBAIMHqNK6t2k7PWsWgDeG4slLg3U9PNeormnEOGth3Nq4CDHuIk+JT9k162LOsq/J0X8hfjnDf2oC/bePEsa6AmAQViOm29LfGS4RBcAALOynqwi23/aND0HWreC4hcsBssMrDVSddNiG8proWH7N272FRMQgYkFzB9lrhznK3TUDoY50vqeg1y2hslSj+Tm3GUPcWiR4hHiGxmDrG0FTvzmNqEYG/EEMyNIhvdqSetNfa/sq+DtZkuG7hyYKOAWtzMMpGhEkjl7Xnop4RmCqCA6g5svWTtPnAnp8a9DDOMoXFmafc6x+2hLOYobfgGqkRAtgqnKST4tRssa7Ff41xK53d8lLbBrmXMCZJKIYCnQKBPPn5USt4o9wHtONoh947oZnnUwsQOW9JPFL6lnyq6iWyhScq6IATBiYmfd5UmKG3YJPWilicfl8Kt4YPtD7S+1yM/3rbhas58KgszeBZBG2uhGnrQzG2szABiZ3nTYmPkPnTh2c4XltoWQnMVK5TEKZAiSNS0e6tMmkrJruK3abD/s9xFmZEssZYJ+qB0Hw125Vnht63dgFtZ2gKSD0jSQRtt6VJ2/P7/IQcyqobMZOYDxayZ8U86V3UggjTSaEHasZ6Z0GxwxSntHMNDrIA9eZiSIndd9atcDx37NilcsTaBK3H6htCRG6hoMjp1mgHDOJm5aCzMEAqBrJB1PXl6xrNEMTiGVgMgN5oC2+QkRmJHlp/VzBrNkTdqXk0QqtHX7TqwDqQVIkMpkEdQRoa552ixZXG4hYElbeWTEgKp094qxw/jL4W0tlApyAg5lKyzEsx0PNiTp1pW45dfEXO8uP+8AgFAAAOQEaka8z91ef02Bxm77FZWkM3EuIi7h8pUFgCfEB6xr6Ul/s6ONAEJICiRHQ/Mactatd+/d+FTIBGxOZjoPKp73Y+5bUH6wAkjXXetWNRx6ugSuW6sE4pyttVyeIQuaemkDzq1wwSO7ZwEUuZP1mIiNfOs3sC+XIxmZ91CXVrXhc/WzAjXkB8dK0VyWmRUuL2H/APGAmFt2hAgEEbTq2unnQ7DYju7guhhsAyZhMHnEzFXcJwRrhByknpG08qO4fsUWUgqEnmdflUHLFC0/JWpy2W+CcU8RUAlT4l9PzopxDEB0lR4hqDzHOkq1YfB4kW22kFD1HMe4/hTycXay59M0bedYM+NRmnHybcWTlHYI4hmyIh/5t07aeED9TQzjrJcuqi+xaEepGk/M/Cp72Le7dd0gHUKWMAeQP41pa4b4R9Vt3bNnn3BQPmKrjqG2TncuwHuYQzPKvUZxdsIoZWLAmDIgg+k7HX4V6tCzWReI6EqzzqS3d5Go1t+6vMnUe+vDNLpl2xYBqYLG/L19a0w9yAIqQMDQsyTuyVIHzoB204OMRZLADvLclfMRqv66UacmtS002ObhJSQqj5ON4W1yI1/X511js1cnCWZ3FsKZ/l8P4Ug8dwHdYkqBpMr6Ny9x091OfZq9OHWNcsiNBz/R99eh1b5QUkPxtBXHYdbttkcAowgjyP4jeetcg7R8DfDXI0nQo5Gjr1PQ8j/tXXzdpe7bYNbuHLfWtnMPQ6Een5VHpMzhKvDA4aEh+MjuVS7YcAKQrSCDlUhVnTmWJg86WL+KQA5bv1RIP2m9qJ3jKvx9aMY+0Wsm2Nx+8t+4ajfp8xQLgvAXxTMSwWBpPMDp6V7WPIkm2RyYtpR8hvgHCzfuSSCqgsx6Aax74p5XDhnIRLikKRo8jNM24ExCjM0RHlrrX4B2Rw93CWmGezcZALndtoWQ5WlDK+0p2Aqxc7GXxPdcQupJnVFbUrkmZB9nSsuXrMcvbdUdDE4vYBHYz9uL3xcCI125lkMzQGImZ9aDdpvo1v2F7yye/QbhQc488snMPTXyrrGFs2sLaS3mCqogFiBJ3J9SdffUicVskwLi/EVkXXZVL29izxKS7HzlgcRcsXA6SrA9PPoR99WLeJLXc1wmSSZkzPWd586+iXZXGysPca592owGFuvcNwLaUaKywsxptpOta8fXqb3ERdO/kpcA4zbdcpRsRyO+cfgR8KYsPw7B4gGLcMsZlMgrI9deeo6GuV8KvGze8Fxu6dihIkSDIBI6eKafezrsmKRWaWZXU+arDK58uh86TqMXG3F0XxT5LaC+F7P2UYEI2hkSzEAjWd6J3DGsiQNzp61NfWBP660F4/iD3eRfrGCR00n76wxvJJWadRjoWMG965dChic7dZG8kgdImug2uD4cam0hI5kA+/Wlfs7h8r5m3CwpPwP3UxPiQQQT02nXnGlW6mb5VHRHHiuNsIK1tdio+A+VS5QaXncz5b/dpG9YtYhlI102jasjgX9Is9pOBribcbOuqN0P5Us5Mao7tsPMQMysuUxz3++nFVJ661kWjTxzuKpqwen+ROtcHxTGDbVR1Lp+EmrdzgOJj27Z02DMJ98fhTNkPlWyJR+pl8IHpr5EUBmJtXgwya6RPPnzGu9epo41wYXcpGhHPnHSvVojmg1fYk1IIrdI51MMRPlUDqIrUCK880uMWELGI8vhU2DxHeFoUhVOUFhGYjcj+XaD61TwrQPOr6uWAgxqJ845e+hRkyxp6JCDUbqal7wztpW2QnlSkk6E3tjaOa2w3huXIQeuupJqtwLFtaiT4W1I+W3X8qZ+N8KN1RBAdTInUHqD5GKU8TayypGU9NNPMf2r0sUlPGoseLHkrNUuJ4fNacfyt91Z4BiRdtD7SwGHn19+9S8Zw902j3R8Qgx9qN199YlFxnTByp0c7fC6yd5kH56UN4rw9sBjEZdbN2CvSTuKLrilU6iNTptBE/r3eVa8c4wuJw7WnVQ1sZrTCfaT6p9RpXqpyta15D+gzdksYFLWDMSXtk8wdWE+pn/VTPlrnXCQzC29vxFQNtI0In3U/cJxXfWlf3GOo0keR3rz+ox07DkVbBXaPhWcC4u6DUa6jfTz+/4Uv4ZwwM6AaeZp/a3QjF8Bts5cSpO+XQHz239KGPIkqkNjzVpiRiOL3VBt2iVBMzz5DfltQO12Rv4lySwE6y3nrMCuljgqKNFkjYmosGPFp6mrrqeP2Ir6cZptiQfoyuRpiF8xkP3g009nOzCYQEhmuXGADXG3gbKByUdKZUTSsG2ajk6nJNVJkoqMXoo3Un9e+huNwgb2tOn6Oho69uqF215aVOEmno0RkmgDdwrKAZn03+Fa/tZ6Dn8aNdyY05+XziquI4ROoOU9IkfCd60xyxf3CvXYELimnbN5CaJ2be06be6trHCxb257zrVq3b0j5UuScX2HgmtsuYZ/CNNf191TVXskx0NTZoH61rO6EfcyTrWttgecR+pqF2mokMGfd+vl86KSDxZdNudor1ZtNI0rFChbZSW7/vU6mfSkS12lu/ZT4N/5VZtdpbu+VJ9G1/8AlV30eQpKcPA5qcu+oq3YvDeaR/8AiS79m38G/wDKtv8AiC59lP8A5f8AlR+kyEm4yOj2sQCOtbNcC66+6T8q55a7TXdNE+Df+VErPae90T4N/wCVH6SZlnBLsOF7EKsZp1IAgEkk+QqrxXhqXlhhqNm5j0jl5Uu3OP3G1KpMETDAid4IaQazb7Q3QAAFgDnmPxJaaC6fJHcSdFPCtcw1zT2gSG84118iDINOOBx63FzDQ/WXmJ/Ck3iPGnPiypO2zdf83marYbjVxWEBdGA57bdavkwyyRtrZZxUlZf7TdmyGe6hzKSSw5rOp/0/d86V8XwxntlbbKCRsSRPOJ2gkCnT/HbkHRfgfzpdxmI/ekBVAILQJ0OUnTXbyqmH1KpiIUuF4m7bL2i5QrKldmG4y+p+6us9g7DLg0zzJZjr0mB91COzuPzIc9u0xUiGZZPpM8uVHbfGX+ynwP50nU8pe2hXLVBrNWDQocWfovwP51g8Ubovz/OsXoyFQTa3NVLGBVCY56/29Kr/AOJN0X5/nXl4g2ui/P8AOh6ciicki7krzVTGOboPn+dYGKaeXp0oenIay0RWrINoqEYo9BWf2g+VLwYyZh7HStTYrc3j5VGL5ocWOpM0uWdKgybVZe8Y5VFmplZSMjSKicmtrrwNK0L60eLKp+TxRtCDW4tVON6yBQpg5mLdqvVKDFerqZN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data:image/jpeg;base64,/9j/4AAQSkZJRgABAQAAAQABAAD/2wCEAAkGBxQTEhUUExQWFRUXFxgYGBcYGRkYIBgaFxoYFh8ZHBocHSggGholHhccITEiJSorLi8uHCAzODMsNygtLisBCgoKDg0OGhAQGzQmICQsLDQ0LywsLCwsLCwsLCwsLCwsLCwsLCwsLCwsLCwsLCwsLCwsLCwsLCwsLCwsLCwsLP/AABEIAMwA9gMBIgACEQEDEQH/xAAcAAACAgMBAQAAAAAAAAAAAAAFBgMEAQIHAAj/xABGEAACAQIEAwUEBwYEBQMFAAABAhEAAwQSITEFQVEGEyJhcTKBkaEHQlKxwdHwFCNTYpLhFXKC8RYzQ7LSc5OiJDREg8L/xAAaAQADAQEBAQAAAAAAAAAAAAABAgMEAAUG/8QALxEAAgICAQMDAwIFBQAAAAAAAAECEQMhEgQxQRMiURQyYXGRUoGh0fAjQrHB4f/aAAwDAQACEQMRAD8A65Zt+VThBWQKhbEjNlAJPyHqa+U2aXbJSoqNnGwEn9bmtu7nc+4bf3rcCiArPgw3t6+XL+9TLaAEACPSpK9QtnWad2Ogr2QdB8KzcBjSJ860Szp4jmPy+FcA1OXkJ9APvrRsOTvCjoo/GrIFZiuthsqWeH21MhRPWJPxNTdwv2R8BUsV6K62c22QnDr9kfAVj9mT7K/AVPXq7kzrK/7Kn2V+ArX9lT7C/wBIq1WK638nWVv2RPsL/SPyoRxbiuEw5y3Apb7CIGPXWBp76G9v+1X7MotWni80aiDlHv0k6/oiuf4fC4hA+IcM+7AtlfQ89dSdfdFbun6VzXKbpBOtcJvYfE2xctohEwQVWVI5EcjVw8Pt/wANP6R+Vcx+jPixXEFAWa3dZhz0YDMpI3GgbX7orq2aodTB4p8b0Gyt/htr+Gn9K/lWp4Za/hp/Sv5VbrFZ+b+TrZT/AMKtfwrf9C/lXv8ACbP8K3/Qv5VPbaQPLQ+6pKPN/IdlM8Hs/wAK3/Qv5VqeD2f4Vr+hfyq6TWhNdzl8hVlM8Hs/wbX9C/lWv+D2P4Nr+hfyq4WrGau9SXyxqZSfhFj+Da/9tfyrQ8IsfwbX/tp+VX5rVjXepL5YyRRbhFj+Ba/9tPyr1WyazTepL5G4hSvV6vU5jPV6vV6gcerFZr1Cjj1YrNULvF7KubbXAGG+8DY6nYaEV3FhSb7F6vVhHBAIMg7EazUGKxyW4DNDHZRqzeijU+6hxZxYr1C3v4i4P3aLaH2rviPqLan72HpVYdnmY5ruLxL/AMquLKj0FsA/EmjwXlhoOzWty4FEkgDz0oDjLN7DDPZum6BqbN5gSwH8N/aDf5pB8qqDEYXEoL13E/u2GlssLeWNCpg58wMzBE+dMsXkNFzi/bHCYcfvLyz9lZY/AUI4b9IWFuuAtyATBzaZd9ZO6mPd93OO1vCsNaZxZbvLftowYsQDEqT5Gd+XvpKtZcwyhiJ1B56jTSvQxdFCUfIZVEd8Xi7l/Em6irDMxGYFtJLcvq7bT86YMP2tv3VbDPZtsGUrEFSRsY1Ob3UEPFRhb2GdfY7vXnyWY8/LzolZ7TW77uLtkKrI4SEAOo8XiJ3KgmRFaMqaa9tpFYQTXc07B4IriEcH95+0FTbBGiBGJczy1Ijf8exVznsrg8NhsZcc3rYCWwBLAAtcJJgE/VVRt9rypxftLhR/1Qf8oZvuFed1knknaQjxyWqCtamgr9rMPyFxvS2w++Kr3e2NsCe6f1ZrSfe9ZfSn8BWOfwE7t3u2La5T7Xl/N6dauo4IkGRSRi+3iHZLQPVr6/gpoavboWz4buFQfZLXHj+kCKp9PNrsU9NtHSjUZFc1vfSJ1xVof+lYdvmxqk3b3N/18Y5/ks2kHxgmiukyAUK8nVq1NcjftFeuexYx7/5rrCfcqitFbGPtw12/9VrrfiKf6N+X/n7jcV8nWbuMtr7VxF9WUfeao3u0OFXfEWvcwP3Vz21guInbh+GT/SPnmJNXU4ZxY7JhbfoB+B/Cj9LBd5L9ztDee0uG5M7f5bVw/PLXqVf8C4s2rYu2v+VY/CvU3oYP4zv5HVK9Wrk8hPvigXE8fjVcrZwyuNIbOI+ZXWoxi32MiVh+vUpu/Fm2Swnv/u1R/wCH8Wbe9aX0b8rP41T0ZDcV8ocaxSeezePb2saB6d4fuZa3TsbcPt4tz6KT/wB7tXelXkPGH8QwcU4nbsJmc84AESTvGvpSZj8bYe4b7t3B9lsl50NyAIDFSFJA5xpoPS3xHsJ4c1u8zXAZAuBQpjl4FBE9daV8d2Xvi2q3rd8eI53tPmVlIWcypLfV8htVccIryUgsfh7/AGC2I4jw3L4MXfQtr4XxDCejKPCfOPjUfBO3NiwzobBK8r1m3l7zb2g5BnUbk0ncVOCQJ3SM+hkO9wk6qAYzaaBjHKVHpumJwYH/ANsoPIlc2vvqzxKtpsvDpuXdnQ7v0mYReR97Wx9zmhHFPpJD+GyyoCQCQczCTE+zAA60ncJx63bwtpbQA6RkB18R5CfmKdMLwHKgFy73YYn6phWQ6QNmOhG0ecxXLpoR2yMlCEqWysnGWKM6Ic6q2UzMmJH+Y5fFGsnN0ELuBxhRXc2cS/eMXbJhwEBIEgFnAYaTqKrcX7l7oTDtcYt7QzD22JOUAKABqTEaaVnGYi7kFq3dcIAVKvl6a5SoACwd9d6vDpmuyGeWDZLdxDMPBhbp5Sz20+4H76p/4XdOrYO3/quL+AobduX7LnOrKBpE9NeX61q3/ixOznXzrpKcXr/s24sWCatt/wBCbF2cQN7NmAJGYyBy3dgBUOFvYlmUM9iyhOtyLbhd9wskbGornEypDKdRoZkgg7gjpVN+IoL4a2TbQmDlJWNZn02kc4608Ff3Ih1EFD7JHSuGdiL11My8RBWf+nbXcctDoavL9GM+3jcQ3pC/nQPsbxYpibYkAO2SAZnZBrzg/DUAARXWawdTKeGVJmTnJ+RGX6L8HID3bzEiQDcgkCJ06aj41YX6MeHje27etxvwNbdtuIsl7DW7ci4e8fMDBAy5Y6QZJ1keEVSw3aK9bgswvJMOI8Q5ypG8Drp5gzSpZpQUkwpNruFLX0fcNX/8ZD6lj97VY/4VwSDwYayP9AP3ii+GvK6q6HMrAEHqDUhWsjy5PLZy0xWvBLBzC1byD21CKPDtmGm45j9Bks5IBUCCJEVFicIG3E/kdCPeCaCdlMUQbuGc+Ow5C9TbPsn4RTN842vBSVMYy1aFq9cYCoiSdh8ajsCRvnofxPifdKMqG4xMAL+MSfgKuHDTuSfLlUqYenjp72N7UBbL4m4ssUsfygZz7ydBWaN9wOdep+T+AcohSRWM1aVmr+s/0MdGc1emvV6g5N+TjFerNepKCYrEVtXq7icKfaTsLhsSrFUW1dOouKIk/wAw5iuR8c4DisI+W4hjYOASre8V9D1Wxxt5Yu5SraZWEz5Rzq+LLKOu5fH1Eo6ez5s4LjDh7wu5QxUyARoYkGRpOjHTrRXifHb94vqxUeM5ZhQx2IGiiSR5z512PE2eG2FbOuGRbiwwhfEp11A1jY1z/tZxnDMEwHDlXuy4Zymis51VZ3bUyT6DlW/Fn5S+0ST5PQJ7IcMJY3WkCPC4HhUz4i2vswIA57ab00cS4atxQ5QJeK5nzQucE5sxgHKPDlHPWCNqv8BsLZtnIIKjJlPi1PgBA2d2IYjyofxUI7Er/wApSQwYlnDAi2CZmSACcvlHQVVycp/oTekK+OYtow0A1EaqTBaBGoA5n581jG2lGo5idDMA66xoDTJxXFSbmZiXMgtp9YloaOchRA8+tLdy9Ak766dQdz5VfimGM5IHPePSs2U6/LX+1E+F4W205mVRoQWgFZ5GdwdwQeXKruA4aly6FW9atpP/ADHacojko1J6cqR0hnKUu4d+i/Cd7ibfhnI2YtMRGZp89Qi+8V3GK47wXiaYXitjDYczZnu3Y73nddXb0YgAbDKetdkryOtuUk/wc9HPPpMfubuGv6wMyE9NiPvJ91LD8QFwHWH2VFglwAQCFI9+nI7Cmftfxr9oW7ZRENsKWDMxVmdSIyaZYOqxvB5Ui4Pi6d1NlbS3AN48RgzPONNwCPLetOG1jSrZWCa76GbgXa4cPsomIV3S5LrkyykzKsrEbkE+/wA6fOz/AGhw+MTPYuBoAzL9ZCeTLyPyrinGJuuoL5ix7w6qTMlYAUADMYOonXnWuCDYZTDNb0LMFYjMFBgGOpgdRm5RU8vTQnv/AHMDjvXY7nxHitmyQLlxVJ2BOpHWBrFc045xtWx/f2iAFi2XTMM6aasJkkGQNvXakW7xgsSZPmZ1nYe6inZzguKxbnuU0AhmMBQNtz9byrsfSrFbkyqjBLWzsPZnGi4pEkxsScxjYyRoSD0J3GtHch6Uk8Hw17hlx+9JvYZwn73c2iBEMOSAyNBEEc93q3dDAEGQdiOdY8mJJ2uxGc7do8LdeNut5rDGkSRO2ahB0rNeJrNPoOySRWwFCs/nrIkkcidANR9qPjVxHPOuU0vAjRZivRWA9R3Xqk5wiBG5cVgOKp6T6V43I6evw1+6pqd9xqL0V6Kg70KGY7AEnntqa5r2h+lQ6rhLf/7bm3qqjU++r44ep2QKY19reIDDg3GxJtEDwoACD6zv+oFc6432xv4gIyeEJMXCu/8ANlPLXeBQxcC95hextxiW9gNsSTEnkoHPmY5wYuMtuYZkVdIGYqWkwIA1JjTy1mSa2YsKi7XctzqNNf3KdjDi97L533LNodBsAdtuXltztca4DbULctsquhAu2ywBJEGVHIDbXU9OVWMdewWhNplymZh7c6tAzrB2gSyk7+oC8b4pbtgrZuM2aDIMZdzlj9RV2pNUjoTipWM3/ESm2oZouWhC3FHs7qo1BAJkydduW4F4rjGZpdCVVIXJoDlysDvO+bUnnOu1AOH4Vspd3IOUmGJGmgBDczJ29ZirCcTVAzgwrAhUiSZHIEzGbTppFdD2aDOEJ++OvwU8biQx7zRFJkDQwT0Ajz1iBtVKxmc/u7cA6FjqT1ifwHvolwTs81457h089gBU/FeNrZ8GG00gvzPp9kfOmc3dIRQ1bFvELkYoRmG06iQNveK3ThdxzFqSd8p8JHx3Hn51J+1AMoaSsTpoZPnXVvo4t2bhA7lDpmzMoYkctWEmly5XBWGMYvuLnYjC2DisLcvXWW5b9pXWAGWY8YMZTMyeYjnTvxH6UsKmcW0u3YmGAAVvQkz6aa0A+kvAJbNm7aRUCllZVUDw6EnQakA/KlDFIApjUFdI185HujXoKyy4zqTNGPBGabfgIDF50QC4IIkx7ShY0bqBEjfkNgKVsPgIuDuoYNpmcSBLZQRA35++iOBU5XSyrO7A5ioYmIk+FZ0n9Gs4XDXLX7u6rW2DhoYFTqNDB115elOrinQZVJot8Q4J+zorgyweXJgSNBIXeBmB15HyqrxHx28qtAiPQaEEwTpK6/706XFBtyFCgjSRmZxlIIPuY7zuNqRO0HCO7YlTdybhS2gny6eRqeGfN+57OyRpaRW7NYO5dxCWQgUs0Fz57ASYgmNuWtfSuDwi21CqoAHIAAfAV8/9mID22XQ5kjqACNZ2n+9fRgFL1XuZmncUiC/aDKQRMgjUT8udAuEqbFzuf+mxOT+U75fTp5elMpFCsfhpEjcHMvkR/uazcUtCwfgJZaxkrKOCAeorOcUOMULsxkrFeL16uuJ2wXgsajaSAwHs/LTTblpVyfl+taV2YSEumGERPKJOh398mrf+JtbMkMycz7RXzEe0u1TyYqeizhfYO5m0g6aesev651R4jgb1w+DEG1rsLaER6sCZ+FT4O+jjMhBU7Eajn8N6sXNtBy0nbalTruTrYuY3iN3CAteuW7qHSY7pxPQSVb5e+p+H9psLdKhbyhjsj+A6+Tb+6h2LXGo5uXsRgra/VDgnJ/lJymTzkml/i9xH8P7ZdxTnUItm2bYPwED3nlvV44VP/wAG0dPsrr+v0K5diuB2rmKvX7eqd5ooE5NQpYqNwWzEKPERrz0tcO7S38IRbcErGiE5ivmpn2feY+VVeJcRR2fE2XW1dgvlUkBiAdSpgFjJEjqetaMON47TAk7BmOh2CEAxAy6g6Egyu2beekxyFNPA+BrZEhQGXU5cjn92wYatrABAPMmR5lCxnHLtogDIZVIfqIDzEHXr1qxd7Y4pW7ru0YgZmXKNC5zwTGh+EAwIrbVxSiBxbtsZu3F5SDbJBK5yQy5TOZnMsNCZVZjTUCuV2sL+/A0hjIkwNN1J5HkaacRx7OH71WRmUjwkEFjmYABgY8RXpoDqSaWbtzu7k/ZEaczqBHSQR1q0VSom1T2EOO45YWzrCgFhEbTCAfV1M+kUS7GdnWxD99e0tW10HTQQAOsUuYeyWuKHk5yPF/MxkifMfP1roT8XyKFQQqkyOR03I66mo5JNKol8cbdsEdpceLdsoumpgDoDAmkVpMn3fGiXG8Sbjk76/E/ofOqDnKoHUgn4xFNjjxQJu2Wbt027quoU5QAAy5h7IOqnfeunfR12jtlkJtrazDK4QQGM5QY+rsdBXMeJjY84E+o8P/8ANHuxhIOYg+C4hOn1W5/GPjU8sU4Wxo/c0dT+kPGrassSPrdAdSv5E1p9EyK+EuNkXKbrqvhAlMqSu3s5i2lC/pSxebDgAjxtbCj/ADA/iKdezGCtYXD28OjDwLrqJLHUn3kmsjmlD9QTtRSCljDJbAVFVANAFAAHuFc8+ljhX/LxCgSP3bH0zMvzLD3iujFqocYwa37L2jpmGh3hhqD7iAagstMnB07OW8LvTa3yg6ExLNmnYe8iIOmYwKCcdsgW2MAEyPEZYjaY9R18uVWnzYW6y3WykSGjVjO6r0EGZiSI2qri3R5YkgKCSqnMxAknM7HKuh2mdPjbFGpHoTaoGcKTKqk6aAhmaBvvHuFfRaXNB6CvnC/cthSMgtoB5M0SBGY858q6L2E7c58ti86wAFtvsfDAyPyzdDpNHqIyrkjNOPKjpL36ha5PzqMPXs1eW5tiqCRm0xyj0rMmoVJBrbMa6xuJIBXqjIY8qxTfyOr8nJOM4LGWlyq5xNkDQn95l5+E+2kUEwvanEWwVNwspEQxn4Heu2Y3sxZeYzJ/lP4GQBQO59HNhjLMx6khSfjFer9Ti7SIp/BzPB8cuBpS6yE/ZLa89gNTRd+JYy8CytiSqjxS3dqI555WNPM10PhvYnCWGDBMzdW1+Q0+VL3aPjffObWVrdiwJurIM3B9UwSCFjlua6OWM37YjJ2xOwnDrl0r4CrOZkyzkDcljLcx6mBziug8J4dYs2wqTzBZkknUDcGQNTB215kUo4LiLM3ihc50BBUqNPCG0gAMZ8yT0FFb2MaVyEAnKoKsZmc0+sHbkOta+DaJuWxkXCo0Ke7uDcIx3OoGjg6k8uQGuupUcZke+y27ZNm0xRlR28bka5QXykKRsvnvU1nir5crFyPDClQ40zNy1jTT40uYi+9hnRW8B8QOkgNIjTY6a/Eb1OWJ+B8bTeyDtNfsIvdWE8ezFlZTaC65FnY7yRpp8KPZy6AD4iCxkk6zy+PrQzF4rxA9P7/7VDhVY6ghRM5joB+dXhBQjQXL3WGe1uKUqI9oH4wN6GNbzMgnRmX3TIHyHyFUXGadyoGreXXy/vTGeB3Fw4ushBlTr1yyB65QdPMUZPihG+UrIeJA+K3tDJHkQCfvit/24m00nxeyQeW36npWnEnHeBupUj0IqLFEM3SJBPX86n4LFngfC+9YltFXWfMmPxoLx8g3Tl0HIe+me7bexhwe8gNJKQOo+tvEmgnDDba4bz23yWyMxU5hqd4OvwJoQl3kLNdokfELTKoV1IaFbX+YD4gjKffRnsljZKjXVDabpKyykwP5hTd9I2CsYjCJirBRigVSUYGbbkASJ+qSPiaSOz2HGYE3Qighsk+Jhmykj6qsIB13HpSRl6mMZUpDf2nxQY4NScy57bN5QJiI03IpivqrnNbulY+q0QfhtShxtTZdW7xmAuqRmKkZJkbKCKNjiaOqspABQNmMqqz9UruSPdPWsWSMuKcTTHjbQwYfit2zAdT67g0Vscftt7Xh+MfGueW+Jvmym85tH2sgCaeQYMfnQrHY+2Hm1maDCqzZz6mZA921TWHl3EnBDP8ASTcw9xLfd5Wvs48SQWyAHcjlOUf7UgYu+ADbTXdSZ6bqvI7CTz211qfGXblxiC6i43tuwKhRGiL00Pw9a0wd91uC0ncsAo8SqddNpUqZ56dK2YoKKps5QlV1oNcH4Uly296+MysuVQw3O4PxMz91AbeHtIwFok6kkjWBqMo6gGfjzotxfFOQtjwoFXxMs6aajVjBB0nmTQeyoXl5DWPL4U96DxSe0dP7B9ps3/010+ID92zbsNZU9SI0PMelObXa4MrlWVkKh1IZRJdgR0AE9BHp512ThuLNy2jkFSyglW0IPSDqK8vqcfF8l5A4RbtBI3aj781Bfvqgl2VQObMAPiaW73aTviVw7LbtDRsRcIUelsH2j51CEZSCoIau/wBYkAxMTr6xWKUcNisBbYlrxuuRq3jf/tEV6qcH+f2GcF4/4H/N6VtPnUGtea5pWazHxKfabiJw+FvXR7SIcp0PiMBdOkkVx1rxNtACTJNy4Z9pzqNeepmOpHnXR+2zi7Z7ifaZS0aQoO09SYGvrSLZwcQot7RAXpOgHrA+JNex0MVwtnNNItcKQIr3GLh0K5VCzl8Tak5SNMu3MjoK170SA2UwRIbwmPF4Z8iSSRuZFb5oVQC41lww0zB2A3GgGo13JqXhSliYcawTME+EluXQanzrc35JUR/shlQA0kbhp0KnSGOh/AUn8ex+ZmM+0fkNB8gKaOLoRZvNbZYtogcodmZgp5bwWkjyFIIBuGjjd7HqiXC4NrraTHM7x+vWsYpwYRB4QfEwAGb08vvqTGYlkTul0nVjzIImPIfOtuFYIu6pBMnTKJMnYxzEjlyFOrbthk0tIMdk+B94+YgMigsynoOcdBpodyaf+LWkFllHMyUbUrJt5SpP1yIOswDGla4HhHd2VAAIkguu+YqrGQPqIAx5ya9xVzdDgeNQWIYRmVVYFmHKfDA20IqOWXJ0hI/Jz3tFw4oFZR4dhGw1JgeWunlHOhanVdd9/KCT91MuMxuUFW1EjwsOZ8MdIEb+mtAsThQrC4gJtggnTUAmPhIP60p+LSHU0ybtVj8xCjYKB+H96gw65MMq87hLH0IKKP8AuP8ApoXffvLg10J38v1yoot3vLiqJiYAG8aDT0Aj49aCjSSHjK5NhLB8G7xLzIB4JdrZJ8SCCxQjVXXnyIPWKocAxkuwRUIYqMxWSoMwQvITv/mozYw2yMQiEjvACZNv6yjTdgQDPU71ex30XX++L4a6hsOCRLMpCtrl8I8Q+/nU5ZYx1N9wSXutAziWPDHKPFtb15gg6/A6VcvE5VB3AEx1jXTy2pj7Idisqi9i4Lm3CJH/AC51kmPbA+H3L/FrZtXGtMPEpI/zAwQR5RWfnGUuMfBeMvJVtWHvZkt6GDHmY+Q50Vw3Zi2AJBzj68kER0AOg8vjW3ZzFqlq/BCurHNJiFAEe6KG4sYln/dqWJ1Agttz+0vSdBUJSnKTinSRZJKKk92S8Xt4ZFY+MXDp4WEu+sEqRJ15/HyC4NRasl5BJaAdpbLJaYMRrzB0FYwFq5evTeOSCdW2ULOYkgb+HeOU0P4ziczBEnLso6LJ0HrvryrVixtabFeSlf7EGIxbsfCSCTmPU6+En5t/q9Kv8P7PXrrQzEHmNSeR1E6e/Wo8KjIQVmUOYxoxjmJB2kGI6058MsNZT9pbHLDAM2ZEfMTrAykEnyFPlycFojGHKWwhgezxs2oe4y21E+1lGuuoESdedR4F7d24Es2mZJhrhBjTpS9i+0zYh1N6GtqdLKysx9e5E/0z/e/d4ri20tzbVQPYTKqjUCdCRsfhWGWLLVyf9kbIPHVILcV4HEsQHA6e0B8fyoXhBaTX9wSJ1uAE6eT6j4mmCzxG21pc7q1xVGbWCSBroYJHupK7VAW8Sjgnubw8S/zqIJ120iu6dufskTzJw9yGezxi0Bqyn0KgD0Ar1AcFaw+XS8gbmrW8x9ZSNPdXqo8UL8/1FWWZ2W1enyrTHYlbaF212AA3LHQAR1NbYeD61Q7RcL7+2FFxrbBgysusEAjUdIJHKvKglyXLsZmt6AlvEFQ1xiGaRmB2LnaP5ZbQdLdZwmDVlD5GDZkgq4H1YAiYLHzGikUKxnCOJEjKuHuxzLEbSwMQNcxze6oMZxTEYTIcXhVRTcUh7D5oyqARBM5jG/Qkcq9qM4NVBqxSXF2xbbdlAVTJEycrdRMZgAOp113qvghFm6SUJCmJHRI0GskZif8AavHjSXgQjlfAFytBOisTGusbeu9S37ZUOsLqHECeWUkRHmi78jTcvbT7jJbAd/i2RLlpFUqRDyJzBgfaHo0e6gNrCqVJtNCDW4fIeIqGnflG/wB9FOJWibyowQo0Nou5MFteYEDymfWrfEEWxgWtow1vFSkAnWPFvoItztzFHHJaS8jzjSEp2zsXJ1Yn57/eaPdnVC3gwJV5Mc9iZ05xE6edVeIYDLbQiNdT7oHyzA1e7OFTcGcF11gc/ZchQBzOmtbbtGWSo6JicSVQSvdtAUagqVyLCk83LRyBgb1U4hbuKzObZDy+Zl9m4wCgW9NdAMxzCPDvrRfA2C1vV1vWyGJbTdQiF9NGAXMAABOm8zWuKfJmay+QAXSVb6gACscp1DFgpE/a8zWWMldIPc5jxRXLP4QD4gdQQRMyI0193pXsGxQgKC2bcFdDqRlldDIMbe+pMZcXLnKRLyWG0EL4eu4J1r1nj/cr+6hzGzaxp5+c/AVrkrQi0wPxK0BcPhAIElVOYidInTXTziQKt8Is5DJhQBvHUGDHTQEHrOlCrbgXO8Ggyjz8R0292b3VdwwdoytLaalYyjXTXcaxApONqh1KmM2LTKpI2GvmdZkxtHP1mn3sjxA3MOJnwEr7tx8Bp7q57h7iZPagEEMxIJYwBA8xJB02HMimjsHiSodN5UN7gfkfF+orz+tgnj/Qvj3Y2lyDI1pK+kazb73DvJzsHUgHcIJB9xJpzzzyrn/b2ybt9o1KKoA6Lvp5sXj3CsPRP/VtlckW1oWbljTMbjd627fVYcgVjl1H9qJYbtMUtG0gy3SMhY6ZEG5Hnrv6HWgfHbN20ySCNNJ/ChzYvPDzldTvHTrXpvFHIk3sVZOLoYMZbjLaX2mABEx4eh025+mWq1ngjftAAICkEm4+gSBJMQMxjYChl27dDhiZJymQOn5xr6UXt3lbCd65GbNADT5iemhnQ68/OnkmvtDzT7k/G+BMrfujmSFILGDMA5gwmGMweVHcBwTEXbOW7etoNsyoGuEdC5iB6CaHcNwLGw7yMoymROvUfMVHwPilwNkzkBdiIOh206aVknKbi1F7RaKimr8hy12Uyp3a3gqn2gtpJaDOrGSTI61Zw3AGtqQmIfrqI/7WAqxYe/oQyODrBGXf00+NXLOJznKQUf7JjX0I0NYJ5srVWa4wjF3QuY/gTZHa63fGRGhkDWdd+nwpZ47wS2MMt0KQTcAiTEbbT1p4x1492wO86HpFL/ajEThrK9SPhNaunyT5K/kh1EI0/wBAVwK6tsEQAPIV6qbqZ0j31ivQcE3ZhTrR3Q3yakXEciI+dVVYHSsyRXzqdGiWNPQQGQyQTVbi/CkxNprNw+Fucag8iPMVAh5yZ/vV20xI1puTi7RGUK8nDsfw18PfaxeAJEkHky8mU+f5ip7OFyMLiO4ggkZjBAIMHqNK6t2k7PWsWgDeG4slLg3U9PNeormnEOGth3Nq4CDHuIk+JT9k162LOsq/J0X8hfjnDf2oC/bePEsa6AmAQViOm29LfGS4RBcAALOynqwi23/aND0HWreC4hcsBssMrDVSddNiG8proWH7N272FRMQgYkFzB9lrhznK3TUDoY50vqeg1y2hslSj+Tm3GUPcWiR4hHiGxmDrG0FTvzmNqEYG/EEMyNIhvdqSetNfa/sq+DtZkuG7hyYKOAWtzMMpGhEkjl7Xnop4RmCqCA6g5svWTtPnAnp8a9DDOMoXFmafc6x+2hLOYobfgGqkRAtgqnKST4tRssa7Ff41xK53d8lLbBrmXMCZJKIYCnQKBPPn5USt4o9wHtONoh947oZnnUwsQOW9JPFL6lnyq6iWyhScq6IATBiYmfd5UmKG3YJPWilicfl8Kt4YPtD7S+1yM/3rbhas58KgszeBZBG2uhGnrQzG2szABiZ3nTYmPkPnTh2c4XltoWQnMVK5TEKZAiSNS0e6tMmkrJruK3abD/s9xFmZEssZYJ+qB0Hw125Vnht63dgFtZ2gKSD0jSQRtt6VJ2/P7/IQcyqobMZOYDxayZ8U86V3UggjTSaEHasZ6Z0GxwxSntHMNDrIA9eZiSIndd9atcDx37NilcsTaBK3H6htCRG6hoMjp1mgHDOJm5aCzMEAqBrJB1PXl6xrNEMTiGVgMgN5oC2+QkRmJHlp/VzBrNkTdqXk0QqtHX7TqwDqQVIkMpkEdQRoa552ixZXG4hYElbeWTEgKp094qxw/jL4W0tlApyAg5lKyzEsx0PNiTp1pW45dfEXO8uP+8AgFAAAOQEaka8z91ef02Bxm77FZWkM3EuIi7h8pUFgCfEB6xr6Ul/s6ONAEJICiRHQ/Mactatd+/d+FTIBGxOZjoPKp73Y+5bUH6wAkjXXetWNRx6ugSuW6sE4pyttVyeIQuaemkDzq1wwSO7ZwEUuZP1mIiNfOs3sC+XIxmZ91CXVrXhc/WzAjXkB8dK0VyWmRUuL2H/APGAmFt2hAgEEbTq2unnQ7DYju7guhhsAyZhMHnEzFXcJwRrhByknpG08qO4fsUWUgqEnmdflUHLFC0/JWpy2W+CcU8RUAlT4l9PzopxDEB0lR4hqDzHOkq1YfB4kW22kFD1HMe4/hTycXay59M0bedYM+NRmnHybcWTlHYI4hmyIh/5t07aeED9TQzjrJcuqi+xaEepGk/M/Cp72Le7dd0gHUKWMAeQP41pa4b4R9Vt3bNnn3BQPmKrjqG2TncuwHuYQzPKvUZxdsIoZWLAmDIgg+k7HX4V6tCzWReI6EqzzqS3d5Go1t+6vMnUe+vDNLpl2xYBqYLG/L19a0w9yAIqQMDQsyTuyVIHzoB204OMRZLADvLclfMRqv66UacmtS002ObhJSQqj5ON4W1yI1/X511js1cnCWZ3FsKZ/l8P4Ug8dwHdYkqBpMr6Ny9x091OfZq9OHWNcsiNBz/R99eh1b5QUkPxtBXHYdbttkcAowgjyP4jeetcg7R8DfDXI0nQo5Gjr1PQ8j/tXXzdpe7bYNbuHLfWtnMPQ6Een5VHpMzhKvDA4aEh+MjuVS7YcAKQrSCDlUhVnTmWJg86WL+KQA5bv1RIP2m9qJ3jKvx9aMY+0Wsm2Nx+8t+4ajfp8xQLgvAXxTMSwWBpPMDp6V7WPIkm2RyYtpR8hvgHCzfuSSCqgsx6Aax74p5XDhnIRLikKRo8jNM24ExCjM0RHlrrX4B2Rw93CWmGezcZALndtoWQ5WlDK+0p2Aqxc7GXxPdcQupJnVFbUrkmZB9nSsuXrMcvbdUdDE4vYBHYz9uL3xcCI125lkMzQGImZ9aDdpvo1v2F7yye/QbhQc488snMPTXyrrGFs2sLaS3mCqogFiBJ3J9SdffUicVskwLi/EVkXXZVL29izxKS7HzlgcRcsXA6SrA9PPoR99WLeJLXc1wmSSZkzPWd586+iXZXGysPca592owGFuvcNwLaUaKywsxptpOta8fXqb3ERdO/kpcA4zbdcpRsRyO+cfgR8KYsPw7B4gGLcMsZlMgrI9deeo6GuV8KvGze8Fxu6dihIkSDIBI6eKafezrsmKRWaWZXU+arDK58uh86TqMXG3F0XxT5LaC+F7P2UYEI2hkSzEAjWd6J3DGsiQNzp61NfWBP660F4/iD3eRfrGCR00n76wxvJJWadRjoWMG965dChic7dZG8kgdImug2uD4cam0hI5kA+/Wlfs7h8r5m3CwpPwP3UxPiQQQT02nXnGlW6mb5VHRHHiuNsIK1tdio+A+VS5QaXncz5b/dpG9YtYhlI102jasjgX9Is9pOBribcbOuqN0P5Us5Mao7tsPMQMysuUxz3++nFVJ661kWjTxzuKpqwen+ROtcHxTGDbVR1Lp+EmrdzgOJj27Z02DMJ98fhTNkPlWyJR+pl8IHpr5EUBmJtXgwya6RPPnzGu9epo41wYXcpGhHPnHSvVojmg1fYk1IIrdI51MMRPlUDqIrUCK880uMWELGI8vhU2DxHeFoUhVOUFhGYjcj+XaD61TwrQPOr6uWAgxqJ845e+hRkyxp6JCDUbqal7wztpW2QnlSkk6E3tjaOa2w3huXIQeuupJqtwLFtaiT4W1I+W3X8qZ+N8KN1RBAdTInUHqD5GKU8TayypGU9NNPMf2r0sUlPGoseLHkrNUuJ4fNacfyt91Z4BiRdtD7SwGHn19+9S8Zw902j3R8Qgx9qN199YlFxnTByp0c7fC6yd5kH56UN4rw9sBjEZdbN2CvSTuKLrilU6iNTptBE/r3eVa8c4wuJw7WnVQ1sZrTCfaT6p9RpXqpyta15D+gzdksYFLWDMSXtk8wdWE+pn/VTPlrnXCQzC29vxFQNtI0In3U/cJxXfWlf3GOo0keR3rz+ox07DkVbBXaPhWcC4u6DUa6jfTz+/4Uv4ZwwM6AaeZp/a3QjF8Bts5cSpO+XQHz239KGPIkqkNjzVpiRiOL3VBt2iVBMzz5DfltQO12Rv4lySwE6y3nrMCuljgqKNFkjYmosGPFp6mrrqeP2Ir6cZptiQfoyuRpiF8xkP3g009nOzCYQEhmuXGADXG3gbKByUdKZUTSsG2ajk6nJNVJkoqMXoo3Un9e+huNwgb2tOn6Oho69uqF215aVOEmno0RkmgDdwrKAZn03+Fa/tZ6Dn8aNdyY05+XziquI4ROoOU9IkfCd60xyxf3CvXYELimnbN5CaJ2be06be6trHCxb257zrVq3b0j5UuScX2HgmtsuYZ/CNNf191TVXskx0NTZoH61rO6EfcyTrWttgecR+pqF2mokMGfd+vl86KSDxZdNudor1ZtNI0rFChbZSW7/vU6mfSkS12lu/ZT4N/5VZtdpbu+VJ9G1/8AlV30eQpKcPA5qcu+oq3YvDeaR/8AiS79m38G/wDKtv8AiC59lP8A5f8AlR+kyEm4yOj2sQCOtbNcC66+6T8q55a7TXdNE+Df+VErPae90T4N/wCVH6SZlnBLsOF7EKsZp1IAgEkk+QqrxXhqXlhhqNm5j0jl5Uu3OP3G1KpMETDAid4IaQazb7Q3QAAFgDnmPxJaaC6fJHcSdFPCtcw1zT2gSG84118iDINOOBx63FzDQ/WXmJ/Ck3iPGnPiypO2zdf83marYbjVxWEBdGA57bdavkwyyRtrZZxUlZf7TdmyGe6hzKSSw5rOp/0/d86V8XwxntlbbKCRsSRPOJ2gkCnT/HbkHRfgfzpdxmI/ekBVAILQJ0OUnTXbyqmH1KpiIUuF4m7bL2i5QrKldmG4y+p+6us9g7DLg0zzJZjr0mB91COzuPzIc9u0xUiGZZPpM8uVHbfGX+ynwP50nU8pe2hXLVBrNWDQocWfovwP51g8Ubovz/OsXoyFQTa3NVLGBVCY56/29Kr/AOJN0X5/nXl4g2ui/P8AOh6ciicki7krzVTGOboPn+dYGKaeXp0oenIay0RWrINoqEYo9BWf2g+VLwYyZh7HStTYrc3j5VGL5ocWOpM0uWdKgybVZe8Y5VFmplZSMjSKicmtrrwNK0L60eLKp+TxRtCDW4tVON6yBQpg5mLdqvVKDFerqZNy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3214678" y="1857364"/>
            <a:ext cx="3428960" cy="4429156"/>
            <a:chOff x="0" y="1357298"/>
            <a:chExt cx="3428960" cy="3357586"/>
          </a:xfrm>
        </p:grpSpPr>
        <p:pic>
          <p:nvPicPr>
            <p:cNvPr id="4" name="Picture 2" descr="G:\крым\эллины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571612"/>
              <a:ext cx="2831751" cy="2892091"/>
            </a:xfrm>
            <a:prstGeom prst="rect">
              <a:avLst/>
            </a:prstGeom>
            <a:noFill/>
          </p:spPr>
        </p:pic>
        <p:sp>
          <p:nvSpPr>
            <p:cNvPr id="19" name="Рамка 18"/>
            <p:cNvSpPr/>
            <p:nvPr/>
          </p:nvSpPr>
          <p:spPr>
            <a:xfrm>
              <a:off x="0" y="1357298"/>
              <a:ext cx="3428960" cy="3357586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942" y="1357298"/>
              <a:ext cx="2117808" cy="32000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ru-RU" sz="40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эллины</a:t>
              </a:r>
              <a:endPara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43108" y="1571612"/>
            <a:ext cx="5072130" cy="4429156"/>
            <a:chOff x="-17073746" y="2143116"/>
            <a:chExt cx="5072130" cy="442915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-17073746" y="2143116"/>
              <a:ext cx="5072130" cy="4429156"/>
              <a:chOff x="285720" y="785794"/>
              <a:chExt cx="5072130" cy="4429156"/>
            </a:xfrm>
          </p:grpSpPr>
          <p:pic>
            <p:nvPicPr>
              <p:cNvPr id="1026" name="Picture 2" descr="F:\крым\Одежда древних римлян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20" y="928670"/>
                <a:ext cx="4857784" cy="3929090"/>
              </a:xfrm>
              <a:prstGeom prst="rect">
                <a:avLst/>
              </a:prstGeom>
              <a:noFill/>
            </p:spPr>
          </p:pic>
          <p:sp>
            <p:nvSpPr>
              <p:cNvPr id="31" name="Рамка 30"/>
              <p:cNvSpPr/>
              <p:nvPr/>
            </p:nvSpPr>
            <p:spPr>
              <a:xfrm>
                <a:off x="285752" y="785794"/>
                <a:ext cx="5072098" cy="4429156"/>
              </a:xfrm>
              <a:prstGeom prst="fram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-16287896" y="2143116"/>
              <a:ext cx="3076764" cy="7614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римляне</a:t>
              </a:r>
              <a:endPara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857356" y="1714488"/>
            <a:ext cx="6072230" cy="4429156"/>
            <a:chOff x="-5857948" y="785794"/>
            <a:chExt cx="6072230" cy="6072206"/>
          </a:xfrm>
        </p:grpSpPr>
        <p:pic>
          <p:nvPicPr>
            <p:cNvPr id="1041" name="Picture 17" descr="http://www.mesoeurasia.org/wp-content/uploads/2011/04/alany_i_ostgot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663543" y="857232"/>
              <a:ext cx="5663543" cy="5786478"/>
            </a:xfrm>
            <a:prstGeom prst="rect">
              <a:avLst/>
            </a:prstGeom>
            <a:noFill/>
          </p:spPr>
        </p:pic>
        <p:sp>
          <p:nvSpPr>
            <p:cNvPr id="28" name="Рамка 27"/>
            <p:cNvSpPr/>
            <p:nvPr/>
          </p:nvSpPr>
          <p:spPr>
            <a:xfrm>
              <a:off x="-5857948" y="785794"/>
              <a:ext cx="6072230" cy="6072206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4929222" y="785794"/>
              <a:ext cx="3286148" cy="97048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ru-RU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сарматы</a:t>
              </a:r>
              <a:endPara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357554" y="1500174"/>
            <a:ext cx="3000396" cy="4857784"/>
            <a:chOff x="3076638" y="1000108"/>
            <a:chExt cx="2714644" cy="4857784"/>
          </a:xfrm>
        </p:grpSpPr>
        <p:pic>
          <p:nvPicPr>
            <p:cNvPr id="1027" name="Picture 3" descr="E:\крым\кимерийцы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4678" y="1357298"/>
              <a:ext cx="2509945" cy="4392289"/>
            </a:xfrm>
            <a:prstGeom prst="rect">
              <a:avLst/>
            </a:prstGeom>
            <a:noFill/>
          </p:spPr>
        </p:pic>
        <p:sp>
          <p:nvSpPr>
            <p:cNvPr id="16" name="Рамка 15"/>
            <p:cNvSpPr/>
            <p:nvPr/>
          </p:nvSpPr>
          <p:spPr>
            <a:xfrm>
              <a:off x="3076638" y="1000108"/>
              <a:ext cx="2714644" cy="4857784"/>
            </a:xfrm>
            <a:prstGeom prst="frame">
              <a:avLst>
                <a:gd name="adj1" fmla="val 1504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35176" y="1000108"/>
              <a:ext cx="2071702" cy="5000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ru-RU" sz="21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киммерийцы</a:t>
              </a:r>
              <a:endParaRPr lang="ru-RU" sz="21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428860" y="1714488"/>
            <a:ext cx="4429156" cy="4429613"/>
            <a:chOff x="-10787170" y="3428705"/>
            <a:chExt cx="3571900" cy="2857815"/>
          </a:xfrm>
        </p:grpSpPr>
        <p:pic>
          <p:nvPicPr>
            <p:cNvPr id="5" name="Picture 3" descr="G:\крым\скиффы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0501418" y="3500438"/>
              <a:ext cx="3071834" cy="2677777"/>
            </a:xfrm>
            <a:prstGeom prst="rect">
              <a:avLst/>
            </a:prstGeom>
            <a:noFill/>
          </p:spPr>
        </p:pic>
        <p:sp>
          <p:nvSpPr>
            <p:cNvPr id="22" name="Рамка 21"/>
            <p:cNvSpPr/>
            <p:nvPr/>
          </p:nvSpPr>
          <p:spPr>
            <a:xfrm>
              <a:off x="-10787170" y="3429000"/>
              <a:ext cx="3571900" cy="2857520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9692581" y="3428705"/>
              <a:ext cx="1500198" cy="32324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ru-RU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скифы</a:t>
              </a:r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0932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Лунная ночь в Крыму. 1859  Айвазовский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170" name="Picture 2" descr="http://www.vse-v-krim.narod.ru/museum/ayvazovsky_partenit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0" y="5214950"/>
            <a:ext cx="571504" cy="3929042"/>
            <a:chOff x="4286248" y="2357454"/>
            <a:chExt cx="571504" cy="392904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429124" y="3214686"/>
              <a:ext cx="285752" cy="30718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86248" y="2357454"/>
              <a:ext cx="571504" cy="10715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7.60407E-6 C 0.06737 -0.00278 0.13282 -0.02244 0.20001 -0.03007 C 0.30747 -0.05482 0.17501 -0.02568 0.28178 -0.0451 C 0.30573 -0.0495 0.32987 -0.05343 0.35365 -0.06014 C 0.36494 -0.06337 0.37605 -0.0673 0.38733 -0.06962 C 0.44445 -0.08141 0.51025 -0.08904 0.52674 -0.17854 C 0.52587 -0.2396 0.52553 -0.30088 0.52396 -0.3624 C 0.52379 -0.37188 0.52188 -0.38113 0.52119 -0.39062 C 0.51876 -0.42739 0.52553 -0.44658 0.49584 -0.45051 C 0.41476 -0.48081 0.28785 -0.44034 0.20278 -0.41282 C 0.19688 -0.42878 0.21129 -0.45213 0.21841 -0.46532 C 0.22257 -0.47341 0.24167 -0.50972 0.2507 -0.51989 C 0.25539 -0.52521 0.26146 -0.52799 0.26632 -0.53285 C 0.27136 -0.53793 0.27518 -0.54487 0.28039 -0.54973 C 0.29167 -0.56037 0.30834 -0.56892 0.32119 -0.57424 C 0.37379 -0.59737 0.35626 -0.59367 0.39306 -0.59691 C 0.41702 -0.59483 0.44132 -0.59783 0.46476 -0.59112 C 0.47205 -0.58904 0.47622 -0.5791 0.48178 -0.57262 C 0.50105 -0.54996 0.50608 -0.53493 0.51407 -0.50301 C 0.51997 -0.44728 0.52084 -0.44913 0.51546 -0.36402 C 0.51494 -0.35546 0.5106 -0.34806 0.50851 -0.33974 C 0.50539 -0.32679 0.50556 -0.31291 0.50139 -0.30042 C 0.49844 -0.2914 0.49011 -0.27614 0.49011 -0.27614 C 0.48542 -0.24399 0.49549 -0.25879 0.52396 -0.26643 C 0.59532 -0.31777 0.66754 -0.38067 0.7507 -0.38668 C 0.82483 -0.38322 0.83577 -0.40704 0.86632 -0.33974 C 0.87969 -0.28076 0.87657 -0.30782 0.879 -0.25926 C 0.87483 -0.21277 0.87535 -0.16559 0.86632 -0.1205 C 0.85643 -0.07054 0.8099 -0.0599 0.78039 -0.0488 C 0.76389 -0.0495 0.7474 -0.04834 0.73108 -0.05065 C 0.7106 -0.05366 0.6783 -0.08465 0.66337 -0.09575 C 0.6316 -0.11957 0.59653 -0.1309 0.56198 -0.14478 C 0.55087 -0.15519 0.55001 -0.15287 0.53941 -0.15981 C 0.54792 -0.19196 0.57119 -0.20421 0.59445 -0.21023 C 0.60938 -0.20722 0.62483 -0.20676 0.63941 -0.20075 C 0.65452 -0.19496 0.65435 -0.16606 0.65782 -0.15033 C 0.6573 -0.13599 0.65869 -0.12119 0.65643 -0.10731 C 0.65348 -0.08927 0.63837 -0.06985 0.62969 -0.05828 C 0.59879 -0.01712 0.56285 0.00462 0.52119 0.01873 C 0.48542 0.01618 0.44948 0.01757 0.41407 0.0111 C 0.39827 0.00809 0.27761 -0.04163 0.2691 -0.0451 C 0.24358 -0.05551 0.21615 -0.05343 0.19011 -0.06014 C 0.14705 -0.07124 0.10365 -0.08002 0.0606 -0.09205 C 0.05539 -0.09529 0.05035 -0.09876 0.04514 -0.1013 C 0.03768 -0.10523 0.02257 -0.11263 0.02257 -0.11263 C 0.01598 -0.12003 0.01198 -0.12258 0.0099 -0.13345 C 0.01129 -0.15334 0.01077 -0.17369 0.01407 -0.19335 C 0.01546 -0.2019 0.04046 -0.247 0.04098 -0.24792 C 0.07136 -0.29395 0.09775 -0.33118 0.14098 -0.35292 C 0.16094 -0.36286 0.18126 -0.37188 0.20139 -0.38113 C 0.23126 -0.39501 0.22171 -0.39154 0.24931 -0.39409 C 0.30139 -0.389 0.33907 -0.40357 0.3606 -0.33812 C 0.3632 -0.31384 0.36858 -0.28308 0.35504 -0.26273 C 0.34862 -0.25301 0.33855 -0.25001 0.32969 -0.24584 C 0.30764 -0.24908 0.28507 -0.24908 0.26337 -0.25532 C 0.25816 -0.25694 0.25487 -0.26388 0.2507 -0.26828 C 0.23334 -0.28724 0.22379 -0.3069 0.21546 -0.33419 C 0.21303 -0.37096 0.21251 -0.36795 0.21702 -0.4223 C 0.2191 -0.44612 0.23299 -0.46185 0.24376 -0.4785 C 0.26129 -0.50556 0.28108 -0.5377 0.30712 -0.55158 C 0.33907 -0.56892 0.36632 -0.5717 0.40001 -0.57794 C 0.43108 -0.57702 0.46216 -0.57864 0.49306 -0.57424 C 0.52414 -0.57008 0.5658 -0.5192 0.58316 -0.48613 C 0.58577 -0.47295 0.59202 -0.46046 0.59167 -0.44658 C 0.59046 -0.39455 0.5691 -0.37813 0.53386 -0.37373 C 0.51372 -0.37628 0.49289 -0.37443 0.47327 -0.38113 C 0.46823 -0.38275 0.44046 -0.40611 0.43108 -0.4149 C 0.3981 -0.4452 0.36407 -0.47202 0.35209 -0.52544 C 0.35313 -0.55042 0.35174 -0.57609 0.35504 -0.60061 C 0.35608 -0.60847 0.37622 -0.63645 0.379 -0.63992 C 0.40799 -0.67669 0.44914 -0.69011 0.48733 -0.6982 C 0.58021 -0.69126 0.5724 -0.71277 0.6198 -0.65495 C 0.62813 -0.63252 0.63369 -0.61471 0.63525 -0.58951 C 0.63473 -0.57332 0.63577 -0.55643 0.63386 -0.54048 C 0.6323 -0.52706 0.61962 -0.50625 0.61407 -0.49723 C 0.59358 -0.46393 0.57153 -0.44358 0.54098 -0.42785 C 0.52535 -0.41999 0.50903 -0.41444 0.49306 -0.4075 C 0.48004 -0.40195 0.45209 -0.40357 0.45209 -0.40357 C 0.43143 -0.40542 0.41025 -0.40264 0.39011 -0.40912 C 0.37882 -0.41282 0.36997 -0.42438 0.3606 -0.4334 C 0.33837 -0.45514 0.32292 -0.47133 0.30435 -0.49723 C 0.29983 -0.50371 0.29393 -0.50856 0.29011 -0.51596 C 0.27327 -0.54903 0.26355 -0.58812 0.25782 -0.62674 C 0.25869 -0.66236 0.25921 -0.6982 0.2606 -0.73359 C 0.26094 -0.74237 0.26285 -0.75209 0.26771 -0.7581 C 0.26823 -0.76088 0.26858 -0.76296 0.2691 -0.7655 C 0.26945 -0.76758 0.27153 -0.76989 0.27049 -0.77151 C 0.26945 -0.77267 0.26893 -0.76828 0.26771 -0.76758 C 0.26389 -0.76458 0.25782 -0.76064 0.25365 -0.7581 C 0.24254 -0.75209 0.2316 -0.74538 0.2198 -0.7433 C 0.20001 -0.73197 0.17917 -0.72827 0.15782 -0.72433 C 0.12761 -0.71138 0.17952 -0.73451 0.13664 -0.71138 C 0.13073 -0.70815 0.12431 -0.70699 0.11841 -0.70375 C 0.08681 -0.68641 0.03438 -0.65889 0.02257 -0.61171 C 0.02813 -0.59714 0.0481 -0.58396 0.05921 -0.58002 C 0.06563 -0.57748 0.0724 -0.57725 0.079 -0.57632 C 0.11737 -0.5599 0.15469 -0.55828 0.19445 -0.54788 C 0.23664 -0.53678 0.21771 -0.53978 0.2507 -0.53678 C 0.27205 -0.531 0.29376 -0.52683 0.31546 -0.52359 C 0.33126 -0.51851 0.34723 -0.51596 0.36337 -0.51411 C 0.36806 -0.51296 0.37275 -0.51157 0.37744 -0.51041 C 0.37987 -0.50972 0.38455 -0.50856 0.38455 -0.50856 C 0.36268 -0.4785 0.33334 -0.45768 0.30712 -0.43571 C 0.29271 -0.42346 0.27969 -0.40842 0.26476 -0.39802 C 0.24532 -0.38414 0.22396 -0.37535 0.20435 -0.3624 C 0.13994 -0.31869 0.20435 -0.35153 0.14653 -0.31915 C 0.14202 -0.31684 0.13698 -0.31569 0.13247 -0.31337 C 0.12865 -0.31129 0.12119 -0.30597 0.12119 -0.30597 C 0.13594 -0.33557 0.14636 -0.37073 0.1606 -0.40149 C 0.17066 -0.42346 0.1849 -0.44173 0.19723 -0.46162 C 0.24358 -0.53724 0.31198 -0.59112 0.38455 -0.60824 C 0.39983 -0.61171 0.41563 -0.61055 0.43108 -0.61171 C 0.45261 -0.6087 0.47466 -0.6087 0.49584 -0.60246 C 0.50487 -0.59968 0.5283 -0.5525 0.53247 -0.54418 C 0.55382 -0.50162 0.56737 -0.45699 0.58316 -0.41097 C 0.58924 -0.36194 0.59237 -0.30597 0.57744 -0.25926 C 0.58108 -0.24145 0.5783 -0.24492 0.60573 -0.25347 C 0.61146 -0.25532 0.61615 -0.26088 0.62119 -0.26481 C 0.68976 -0.31869 0.62726 -0.27267 0.68872 -0.3173 C 0.72518 -0.34367 0.75539 -0.38414 0.79167 -0.41097 C 0.85001 -0.45421 0.90487 -0.50209 0.95921 -0.55366 C 0.98889 -0.58187 0.98889 -0.58488 1.0198 -0.62512 C 1.02362 -0.62975 1.02726 -0.63507 1.03108 -0.63992 C 1.03681 -0.64755 1.04514 -0.66629 1.04514 -0.66629 C 1.04671 -0.67253 1.05053 -0.67808 1.0507 -0.68479 C 1.05122 -0.69866 1.05435 -0.71555 1.04792 -0.72642 C 1.04497 -0.73104 1.04046 -0.73405 1.03803 -0.7396 C 1.03299 -0.7507 1.02848 -0.75787 1.02119 -0.76758 C 1.01042 -0.79672 0.99619 -0.80135 0.97744 -0.81615 C 0.95191 -0.8365 0.92622 -0.8476 0.89723 -0.85384 C 0.89028 -0.85708 0.88455 -0.85939 0.87744 -0.86125 C 0.86823 -0.8661 0.85869 -0.86865 0.84931 -0.87281 C 0.78681 -0.87142 0.72448 -0.87119 0.66198 -0.86911 C 0.62848 -0.86772 0.58143 -0.84112 0.55365 -0.82956 C 0.49046 -0.80273 0.55382 -0.82956 0.479 -0.8032 C 0.4481 -0.79233 0.41754 -0.77845 0.38594 -0.77151 C 0.37987 -0.77244 0.37119 -0.76828 0.36771 -0.77498 C 0.36389 -0.78215 0.36962 -0.79233 0.37049 -0.80112 C 0.37101 -0.80643 0.37136 -0.81106 0.37188 -0.81615 C 0.37223 -0.82077 0.37275 -0.82494 0.37327 -0.82956 C 0.37344 -0.84159 0.35834 -0.99769 0.39167 -1.03955 C 0.39966 -1.03747 0.40035 -1.04025 0.40001 -1.02637 C 0.39914 -1.00024 0.40053 -0.97318 0.39584 -0.94751 C 0.39028 -0.91814 0.38073 -0.91744 0.36771 -0.90264 C 0.33455 -0.86495 0.29497 -0.85708 0.25365 -0.84459 C 0.23247 -0.84506 0.21129 -0.8439 0.19011 -0.84644 C 0.18698 -0.84668 0.18473 -0.85038 0.18178 -0.85199 C 0.16771 -0.85939 0.15122 -0.8661 0.13664 -0.87096 C 0.12882 -0.8779 0.12205 -0.87952 0.11407 -0.88576 C 0.1132 -0.88877 0.1106 -0.892 0.11129 -0.89524 C 0.11198 -0.89779 0.11511 -0.89732 0.11702 -0.89894 C 0.12796 -0.9068 0.13716 -0.91051 0.14931 -0.91374 C 0.18247 -0.90773 0.18941 -0.91906 0.19584 -0.88368 C 0.18941 -0.82933 0.19046 -0.80528 0.15643 -0.77498 C 0.15313 -0.77568 0.14619 -0.77244 0.14653 -0.77683 C 0.14723 -0.78539 0.1816 -0.80828 0.18594 -0.8106 C 0.24063 -0.84159 0.29497 -0.86171 0.35365 -0.87466 C 0.39115 -0.87327 0.429 -0.87651 0.46632 -0.87096 C 0.48733 -0.86772 0.50626 -0.85223 0.52674 -0.84644 C 0.53855 -0.83904 0.55001 -0.83072 0.56198 -0.82401 C 0.58091 -0.81337 0.60157 -0.80759 0.61702 -0.78816 C 0.61754 -0.78631 0.61823 -0.78446 0.61841 -0.78238 C 0.62327 -0.71578 0.6073 -0.72595 0.65365 -0.7396 C 0.67952 -0.75671 0.70712 -0.77198 0.73108 -0.79372 C 0.76025 -0.82054 0.74566 -0.80875 0.77466 -0.82956 C 0.78108 -0.83419 0.7856 -0.84136 0.79306 -0.84459 C 0.81459 -0.83187 0.804 -0.84159 0.82257 -0.8032 C 0.83421 -0.77915 0.84566 -0.75486 0.85365 -0.72804 C 0.85695 -0.71693 0.85851 -0.70537 0.86198 -0.6945 C 0.86893 -0.67207 0.87882 -0.65149 0.88455 -0.62882 C 0.88733 -0.61749 0.89046 -0.60616 0.89306 -0.59483 C 0.89601 -0.58187 0.90139 -0.55551 0.90139 -0.55551 C 0.90278 -0.52221 0.90435 -0.51157 0.90001 -0.4748 C 0.89966 -0.47179 0.88803 -0.45213 0.88594 -0.45051 C 0.8816 -0.44705 0.87188 -0.44311 0.87188 -0.44311 C 0.86251 -0.44566 0.85278 -0.44612 0.84376 -0.45051 C 0.82535 -0.45907 0.81164 -0.50463 0.80573 -0.52544 C 0.80087 -0.54256 0.79532 -0.55921 0.79011 -0.57632 C 0.78577 -0.5902 0.78039 -0.61934 0.78039 -0.61934 C 0.77796 -0.65842 0.76876 -0.70537 0.79167 -0.7359 C 0.79532 -0.73335 0.80001 -0.73243 0.80278 -0.72804 C 0.80782 -0.72063 0.80782 -0.7026 0.80851 -0.6945 C 0.80521 -0.65958 0.804 -0.62373 0.79862 -0.58951 C 0.79462 -0.5643 0.75834 -0.50902 0.75365 -0.50116 C 0.72917 -0.45953 0.69723 -0.43664 0.65921 -0.4223 C 0.60001 -0.42346 0.57119 -0.41652 0.52119 -0.4334 C 0.42379 -0.46647 0.32257 -0.52082 0.22396 -0.54233 C 0.16146 -0.55597 0.09723 -0.54718 0.03386 -0.54788 C 0.03473 -0.55782 0.03455 -0.56823 0.03664 -0.57794 C 0.0382 -0.58557 0.04723 -0.59529 0.0507 -0.60061 C 0.05903 -0.6124 0.06667 -0.62558 0.07466 -0.6383 C 0.08455 -0.65357 0.09393 -0.67161 0.10573 -0.68479 C 0.11563 -0.69589 0.12622 -0.70514 0.13664 -0.71508 C 0.1481 -0.72595 0.15973 -0.74075 0.17327 -0.747 C 0.179 -0.75463 0.1823 -0.75232 0.18872 -0.7581 C 0.19254 -0.75764 0.1974 -0.75972 0.20001 -0.75625 C 0.20174 -0.75417 0.19653 -0.75209 0.19445 -0.7507 C 0.19219 -0.74885 0.18959 -0.74816 0.18733 -0.747 C 0.17778 -0.74122 0.17136 -0.72827 0.16198 -0.72433 C 0.14098 -0.69635 0.16077 -0.71948 0.13941 -0.70213 C 0.12518 -0.69011 0.11945 -0.67947 0.10139 -0.67554 C 0.09497 -0.66906 0.08976 -0.66652 0.08178 -0.66421 C 0.07865 -0.66143 0.07501 -0.66004 0.07188 -0.6568 C 0.07032 -0.65519 0.06928 -0.6531 0.06771 -0.65102 C 0.06598 -0.64917 0.06389 -0.64732 0.06198 -0.6457 C 0.05174 -0.62281 0.05382 -0.59853 0.04792 -0.57424 C 0.04705 -0.52706 0.04827 -0.50209 0.04237 -0.46162 C 0.04185 -0.44774 0.03994 -0.43433 0.03941 -0.42045 C 0.03889 -0.40449 0.04289 -0.33419 0.03247 -0.30597 C 0.03039 -0.28007 0.02882 -0.25093 0.02396 -0.22526 C 0.02032 -0.18155 0.02518 -0.23174 0.0198 -0.19543 C 0.01789 -0.18248 0.01876 -0.17114 0.01407 -0.15981 C 0.00973 -0.13599 0.00469 -0.10963 -0.00417 -0.08835 C -0.00712 -0.08141 -0.00973 -0.07355 -0.01129 -0.06569 C -0.01233 -0.0606 -0.01407 -0.05065 -0.01407 -0.05065 C -0.01546 -0.03215 -0.01945 -0.01203 -0.00834 0.00184 C -0.00799 0.00346 -0.0066 0.0141 -0.00417 0.01503 C -0.00139 0.01595 0.0033 0.01665 0.00435 0.01295 C 0.00556 0.00855 0.00139 0.00416 5E-6 -7.60407E-6 Z " pathEditMode="relative" ptsTypes="ffffffffffff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Ханский дворец в Бахчисарае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://www.ukraynagezi.com/components/com_rsmediagallery/assets/gallery/original/df00f3f048d3d538cf315704d902aa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879780" cy="66598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Мечеть в Евпатории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www.tio.by/uploads/tinymce_images/Evpatoria_Suldina/382dd0fb17552063b8ef1eeea3a25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28725"/>
            <a:ext cx="7620000" cy="5629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5094.userapi.com/u2605880/118100345/z_f0c79b0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845038" cy="587766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45"/>
            <a:ext cx="2709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Ласточкино гнездо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815267"/>
            <a:ext cx="777686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 Крыме написал великий русский поэт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А.С. Пушкин следующие строки:</a:t>
            </a:r>
            <a:endParaRPr lang="ru-RU" sz="28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D0B37"/>
                </a:solidFill>
                <a:effectLst/>
                <a:latin typeface="Mistral" pitchFamily="66" charset="0"/>
                <a:ea typeface="MS Mincho" pitchFamily="49" charset="-128"/>
                <a:cs typeface="Times New Roman" pitchFamily="18" charset="0"/>
              </a:rPr>
              <a:t>Всё живо там, всё там очей отрада,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1D0B37"/>
              </a:solidFill>
              <a:effectLst/>
              <a:latin typeface="Mistral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D0B37"/>
                </a:solidFill>
                <a:effectLst/>
                <a:latin typeface="Mistral" pitchFamily="66" charset="0"/>
                <a:ea typeface="MS Mincho" pitchFamily="49" charset="-128"/>
                <a:cs typeface="Times New Roman" pitchFamily="18" charset="0"/>
              </a:rPr>
              <a:t>Сады татар, селенья, города;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1D0B37"/>
              </a:solidFill>
              <a:effectLst/>
              <a:latin typeface="Mistral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D0B37"/>
                </a:solidFill>
                <a:effectLst/>
                <a:latin typeface="Mistral" pitchFamily="66" charset="0"/>
                <a:ea typeface="MS Mincho" pitchFamily="49" charset="-128"/>
                <a:cs typeface="Times New Roman" pitchFamily="18" charset="0"/>
              </a:rPr>
              <a:t>Отражена волнами скал громада,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1D0B37"/>
              </a:solidFill>
              <a:effectLst/>
              <a:latin typeface="Mistral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D0B37"/>
                </a:solidFill>
                <a:effectLst/>
                <a:latin typeface="Mistral" pitchFamily="66" charset="0"/>
                <a:ea typeface="MS Mincho" pitchFamily="49" charset="-128"/>
                <a:cs typeface="Times New Roman" pitchFamily="18" charset="0"/>
              </a:rPr>
              <a:t>В морской дали теряются суда,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1D0B37"/>
              </a:solidFill>
              <a:effectLst/>
              <a:latin typeface="Mistral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D0B37"/>
                </a:solidFill>
                <a:effectLst/>
                <a:latin typeface="Mistral" pitchFamily="66" charset="0"/>
                <a:ea typeface="MS Mincho" pitchFamily="49" charset="-128"/>
                <a:cs typeface="Times New Roman" pitchFamily="18" charset="0"/>
              </a:rPr>
              <a:t>Янтарь висит на лозах винограда;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1D0B37"/>
              </a:solidFill>
              <a:effectLst/>
              <a:latin typeface="Mistral" pitchFamily="66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D0B37"/>
                </a:solidFill>
                <a:effectLst/>
                <a:latin typeface="Mistral" pitchFamily="66" charset="0"/>
                <a:ea typeface="MS Mincho" pitchFamily="49" charset="-128"/>
                <a:cs typeface="Times New Roman" pitchFamily="18" charset="0"/>
              </a:rPr>
              <a:t>В лугах шумят бродящие стада...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1D0B37"/>
              </a:solidFill>
              <a:effectLst/>
              <a:latin typeface="Mistr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780928"/>
            <a:ext cx="6781280" cy="769441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F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внимание!</a:t>
            </a:r>
            <a:endParaRPr lang="ru-RU" sz="4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00B0F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>Источники информации: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500063" y="714375"/>
            <a:ext cx="8143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76470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Рекомендации для проведения тематических учебных занятий в образовательных организациях  и организациях среднего профессионального образования по теме: «Крым и Севастополь, их историческое значение для России» </a:t>
            </a:r>
            <a:r>
              <a:rPr lang="ru-RU" b="1" dirty="0" smtClean="0"/>
              <a:t>Официальный сайт </a:t>
            </a:r>
            <a:r>
              <a:rPr lang="ru-RU" u="sng" dirty="0" err="1" smtClean="0">
                <a:hlinkClick r:id="rId2"/>
              </a:rPr>
              <a:t>минобрнауки.рф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Хартахай</a:t>
            </a:r>
            <a:r>
              <a:rPr lang="ru-RU" dirty="0" smtClean="0"/>
              <a:t> Ф. Исторические судьбы крымских татар. // Вестник Европы. 1866. Т. II, июнь; 1867. Т. II, июнь. </a:t>
            </a:r>
          </a:p>
          <a:p>
            <a:r>
              <a:rPr lang="ru-RU" dirty="0" err="1" smtClean="0"/>
              <a:t>Хартахай</a:t>
            </a:r>
            <a:r>
              <a:rPr lang="ru-RU" dirty="0" smtClean="0"/>
              <a:t> Ф. Христианство в Крыму. // Памятная книжка Таврической губернии на 1867 г. Симферополь. </a:t>
            </a:r>
          </a:p>
          <a:p>
            <a:r>
              <a:rPr lang="ru-RU" dirty="0" smtClean="0"/>
              <a:t>Крым: прошлое и настоящее. / Под ред. С. Агаджанова, А. Сахарова. М., 1988.</a:t>
            </a:r>
          </a:p>
          <a:p>
            <a:r>
              <a:rPr lang="ru-RU" dirty="0" err="1" smtClean="0"/>
              <a:t>Широкорад</a:t>
            </a:r>
            <a:r>
              <a:rPr lang="ru-RU" dirty="0" smtClean="0"/>
              <a:t> А.Б. Русь и Орда. М., 2004. </a:t>
            </a:r>
          </a:p>
          <a:p>
            <a:r>
              <a:rPr lang="ru-RU" dirty="0" smtClean="0"/>
              <a:t>Феодальная </a:t>
            </a:r>
            <a:r>
              <a:rPr lang="ru-RU" dirty="0" err="1" smtClean="0"/>
              <a:t>Таврика</a:t>
            </a:r>
            <a:r>
              <a:rPr lang="ru-RU" dirty="0" smtClean="0"/>
              <a:t>. Материалы по истории и археологии Крыма, Киев, 1974 г.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vokrugsveta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smtClean="0"/>
              <a:t>encyclopedia</a:t>
            </a:r>
            <a:r>
              <a:rPr lang="ru-RU" dirty="0" smtClean="0"/>
              <a:t>/</a:t>
            </a:r>
            <a:r>
              <a:rPr lang="en-US" dirty="0" smtClean="0"/>
              <a:t>images</a:t>
            </a:r>
            <a:r>
              <a:rPr lang="ru-RU" dirty="0" smtClean="0"/>
              <a:t>/</a:t>
            </a:r>
            <a:r>
              <a:rPr lang="en-US" dirty="0" smtClean="0"/>
              <a:t>thumb</a:t>
            </a:r>
            <a:r>
              <a:rPr lang="ru-RU" dirty="0" smtClean="0"/>
              <a:t>/5/52/</a:t>
            </a:r>
            <a:r>
              <a:rPr lang="en-US" dirty="0" smtClean="0"/>
              <a:t>Ekaterina</a:t>
            </a:r>
            <a:r>
              <a:rPr lang="ru-RU" dirty="0" smtClean="0"/>
              <a:t>_</a:t>
            </a:r>
            <a:r>
              <a:rPr lang="en-US" dirty="0" err="1" smtClean="0"/>
              <a:t>Parad</a:t>
            </a:r>
            <a:r>
              <a:rPr lang="ru-RU" dirty="0" smtClean="0"/>
              <a:t>.</a:t>
            </a:r>
            <a:r>
              <a:rPr lang="en-US" dirty="0" smtClean="0"/>
              <a:t>jpg</a:t>
            </a:r>
            <a:r>
              <a:rPr lang="ru-RU" dirty="0" smtClean="0"/>
              <a:t>/250</a:t>
            </a:r>
            <a:r>
              <a:rPr lang="en-US" dirty="0" err="1" smtClean="0"/>
              <a:t>px</a:t>
            </a:r>
            <a:r>
              <a:rPr lang="ru-RU" dirty="0" smtClean="0"/>
              <a:t>-</a:t>
            </a:r>
            <a:r>
              <a:rPr lang="en-US" dirty="0" smtClean="0"/>
              <a:t>Ekaterina</a:t>
            </a:r>
            <a:r>
              <a:rPr lang="ru-RU" dirty="0" smtClean="0"/>
              <a:t>_</a:t>
            </a:r>
            <a:r>
              <a:rPr lang="en-US" dirty="0" err="1" smtClean="0"/>
              <a:t>Parad</a:t>
            </a:r>
            <a:r>
              <a:rPr lang="ru-RU" dirty="0" smtClean="0"/>
              <a:t>.</a:t>
            </a:r>
            <a:r>
              <a:rPr lang="en-US" dirty="0" smtClean="0"/>
              <a:t>jpg</a:t>
            </a:r>
            <a:r>
              <a:rPr lang="ru-RU" dirty="0" smtClean="0"/>
              <a:t> - портрет Екатерины Великой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molgvardia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smtClean="0"/>
              <a:t>sites</a:t>
            </a:r>
            <a:r>
              <a:rPr lang="ru-RU" dirty="0" smtClean="0"/>
              <a:t>/</a:t>
            </a:r>
            <a:r>
              <a:rPr lang="en-US" dirty="0" smtClean="0"/>
              <a:t>default</a:t>
            </a:r>
            <a:r>
              <a:rPr lang="ru-RU" dirty="0" smtClean="0"/>
              <a:t>/</a:t>
            </a:r>
            <a:r>
              <a:rPr lang="en-US" dirty="0" smtClean="0"/>
              <a:t>files</a:t>
            </a:r>
            <a:r>
              <a:rPr lang="ru-RU" dirty="0" smtClean="0"/>
              <a:t>/</a:t>
            </a:r>
            <a:r>
              <a:rPr lang="en-US" dirty="0" smtClean="0"/>
              <a:t>news</a:t>
            </a:r>
            <a:r>
              <a:rPr lang="ru-RU" dirty="0" smtClean="0"/>
              <a:t>/</a:t>
            </a:r>
            <a:r>
              <a:rPr lang="en-US" dirty="0" err="1" smtClean="0"/>
              <a:t>sevastopol</a:t>
            </a:r>
            <a:r>
              <a:rPr lang="ru-RU" dirty="0" smtClean="0"/>
              <a:t>-</a:t>
            </a:r>
            <a:r>
              <a:rPr lang="en-US" dirty="0" smtClean="0"/>
              <a:t>big</a:t>
            </a:r>
            <a:r>
              <a:rPr lang="ru-RU" dirty="0" smtClean="0"/>
              <a:t>-1506.</a:t>
            </a:r>
            <a:r>
              <a:rPr lang="en-US" dirty="0" smtClean="0"/>
              <a:t>jpg </a:t>
            </a:r>
            <a:r>
              <a:rPr lang="ru-RU" dirty="0" smtClean="0"/>
              <a:t>-  фото о принятии Крыма и Севастополя в состав России.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monar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galereia</a:t>
            </a:r>
            <a:r>
              <a:rPr lang="ru-RU" dirty="0" smtClean="0"/>
              <a:t>/</a:t>
            </a:r>
            <a:r>
              <a:rPr lang="en-US" dirty="0" smtClean="0"/>
              <a:t>node</a:t>
            </a:r>
            <a:r>
              <a:rPr lang="ru-RU" dirty="0" smtClean="0"/>
              <a:t>/1217 , 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monar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galereia</a:t>
            </a:r>
            <a:r>
              <a:rPr lang="ru-RU" dirty="0" smtClean="0"/>
              <a:t>/</a:t>
            </a:r>
            <a:r>
              <a:rPr lang="en-US" dirty="0" smtClean="0"/>
              <a:t>node</a:t>
            </a:r>
            <a:r>
              <a:rPr lang="ru-RU" dirty="0" smtClean="0"/>
              <a:t>/1214 -- портрет Екатерины </a:t>
            </a:r>
            <a:r>
              <a:rPr lang="en-US" dirty="0" smtClean="0"/>
              <a:t>II 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monar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galereia</a:t>
            </a:r>
            <a:r>
              <a:rPr lang="ru-RU" dirty="0" smtClean="0"/>
              <a:t>/</a:t>
            </a:r>
            <a:r>
              <a:rPr lang="en-US" dirty="0" smtClean="0"/>
              <a:t>node</a:t>
            </a:r>
            <a:r>
              <a:rPr lang="ru-RU" dirty="0" smtClean="0"/>
              <a:t>/2134 - А. В. Суворов, Ф. Ушаков.</a:t>
            </a:r>
          </a:p>
          <a:p>
            <a:r>
              <a:rPr lang="ru-RU" dirty="0" smtClean="0"/>
              <a:t>Крымские хроники: история творится на наших глазах. 22.03.2014 г. (Интернет-ресурс &lt;http://www.novoross.info/politiks/23263-krymskie-hroniki-istoriya-tvoritsya-na-nashih-glazah-1-marta.html&gt;. Дата обращения 28.03.2014)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бе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9144000" cy="5724144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9322"/>
            <a:ext cx="2915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Идут в набег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XVIII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век)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915816" y="199237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Крымское ханство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S Mincho" pitchFamily="49" charset="-128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вассал Османской империи.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517232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ru-RU" sz="2200" u="sng" dirty="0" smtClean="0"/>
              <a:t>Василий Верещагин</a:t>
            </a:r>
            <a:r>
              <a:rPr lang="ru-RU" sz="1600" u="sng" dirty="0" smtClean="0"/>
              <a:t>. </a:t>
            </a:r>
            <a:r>
              <a:rPr lang="ru-RU" sz="3100" u="sng" dirty="0" smtClean="0"/>
              <a:t>Продажа ребенка-невольника</a:t>
            </a:r>
            <a:endParaRPr lang="ru-RU" sz="3100" dirty="0"/>
          </a:p>
        </p:txBody>
      </p:sp>
      <p:pic>
        <p:nvPicPr>
          <p:cNvPr id="32770" name="Picture 2" descr="http://upload.wikimedia.org/wikipedia/commons/d/d9/%D0%9F%D1%80%D0%BE%D0%B4%D0%B0%D0%B6%D0%B0_%D1%80%D0%B5%D0%B1%D0%B5%D0%BD%D0%BA%D0%B0-%D0%BD%D0%B5%D0%B2%D0%BE%D0%BB%D1%8C%D0%BD%D0%B8%D0%BA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5153025" cy="6800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357166"/>
            <a:ext cx="3923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Османская империя  постоянно вела войны.</a:t>
            </a:r>
          </a:p>
          <a:p>
            <a:r>
              <a:rPr lang="ru-RU" sz="2800" dirty="0" smtClean="0"/>
              <a:t> Наиболее выгодным ремеслом в Крымском ханстве становится война и работорговля.</a:t>
            </a:r>
          </a:p>
          <a:p>
            <a:r>
              <a:rPr lang="ru-RU" sz="2000" dirty="0" smtClean="0"/>
              <a:t> </a:t>
            </a:r>
            <a:r>
              <a:rPr lang="ru-RU" sz="2800" dirty="0" smtClean="0"/>
              <a:t> Крым стал постоянным источник угроз для Российского государства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F:\крым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7752" y="1928802"/>
            <a:ext cx="3929090" cy="3186122"/>
          </a:xfrm>
          <a:prstGeom prst="rect">
            <a:avLst/>
          </a:prstGeom>
          <a:noFill/>
        </p:spPr>
      </p:pic>
      <p:grpSp>
        <p:nvGrpSpPr>
          <p:cNvPr id="3" name="Группа 28"/>
          <p:cNvGrpSpPr/>
          <p:nvPr/>
        </p:nvGrpSpPr>
        <p:grpSpPr>
          <a:xfrm>
            <a:off x="7215206" y="1928802"/>
            <a:ext cx="428628" cy="285752"/>
            <a:chOff x="5572132" y="214290"/>
            <a:chExt cx="4714908" cy="300039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572132" y="214290"/>
              <a:ext cx="4714908" cy="10001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572132" y="2214554"/>
              <a:ext cx="4714908" cy="10001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572132" y="1214422"/>
              <a:ext cx="4714908" cy="10001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-2000296" y="4643446"/>
            <a:ext cx="14359038" cy="2786082"/>
          </a:xfrm>
          <a:prstGeom prst="doubleWave">
            <a:avLst/>
          </a:prstGeom>
          <a:solidFill>
            <a:srgbClr val="3FB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Борьба России с Турцией и Крымским ханством растянулась более чем на 100 лет (</a:t>
            </a:r>
            <a:r>
              <a:rPr lang="ru-RU" sz="2000" i="1" dirty="0" smtClean="0"/>
              <a:t>Крымские походы князя Голицына, Азовские походы Петра </a:t>
            </a:r>
            <a:r>
              <a:rPr lang="en-US" sz="2000" i="1" dirty="0" smtClean="0"/>
              <a:t>I</a:t>
            </a:r>
            <a:r>
              <a:rPr lang="ru-RU" sz="2000" i="1" dirty="0" smtClean="0"/>
              <a:t>, войны 1710-1711 и 1735-1739 </a:t>
            </a:r>
            <a:r>
              <a:rPr lang="ru-RU" sz="2000" dirty="0" smtClean="0"/>
              <a:t>).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23528" y="1412776"/>
            <a:ext cx="8495928" cy="4833156"/>
            <a:chOff x="323528" y="1412776"/>
            <a:chExt cx="8495928" cy="4833156"/>
          </a:xfrm>
        </p:grpSpPr>
        <p:pic>
          <p:nvPicPr>
            <p:cNvPr id="16386" name="Picture 2" descr="G:\крым\gen_karta_krima_179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412776"/>
              <a:ext cx="8495928" cy="4833156"/>
            </a:xfrm>
            <a:prstGeom prst="rect">
              <a:avLst/>
            </a:prstGeom>
            <a:noFill/>
          </p:spPr>
        </p:pic>
        <p:pic>
          <p:nvPicPr>
            <p:cNvPr id="42" name="Рисунок 41" descr="http://acrimea.narod.ru/222_1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2" y="1534480"/>
              <a:ext cx="3080008" cy="3789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Прямоугольник 42"/>
            <p:cNvSpPr/>
            <p:nvPr/>
          </p:nvSpPr>
          <p:spPr>
            <a:xfrm>
              <a:off x="3857620" y="5301208"/>
              <a:ext cx="48005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Фельдмаршал князь Григорий Александрович Потемкин-Таврический </a:t>
              </a:r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героически воевал в первой русско-турецкой войне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928688"/>
            <a:ext cx="44291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214438" y="5929313"/>
            <a:ext cx="3017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Arial" charset="0"/>
              </a:rPr>
              <a:t>А.В.Суворов и Ф.Ф.Ушаков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5429250" y="500063"/>
            <a:ext cx="33575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alibri" pitchFamily="34" charset="0"/>
                <a:cs typeface="Arial" charset="0"/>
              </a:rPr>
              <a:t>Россия </a:t>
            </a:r>
            <a:r>
              <a:rPr lang="ru-RU" sz="2800" dirty="0">
                <a:latin typeface="Calibri" pitchFamily="34" charset="0"/>
                <a:cs typeface="Arial" charset="0"/>
              </a:rPr>
              <a:t>вела продолжительные </a:t>
            </a:r>
            <a:r>
              <a:rPr lang="ru-RU" sz="2800" dirty="0" smtClean="0">
                <a:latin typeface="Calibri" pitchFamily="34" charset="0"/>
                <a:cs typeface="Arial" charset="0"/>
              </a:rPr>
              <a:t>войны за </a:t>
            </a:r>
            <a:r>
              <a:rPr lang="ru-RU" sz="2800" dirty="0">
                <a:latin typeface="Calibri" pitchFamily="34" charset="0"/>
                <a:cs typeface="Arial" charset="0"/>
              </a:rPr>
              <a:t>выход к Чёрному морю.</a:t>
            </a:r>
          </a:p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В этой войне русскими войсками руководили </a:t>
            </a:r>
          </a:p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А. С. Суворов и</a:t>
            </a:r>
          </a:p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 Ф. Ф. Ушаков.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357188" y="357188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Знаменитые военачальники.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Русская конница в Крыму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ic.pics.livejournal.com/fon_eichwald/43081844/233707/23370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91193" cy="52581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allpaper.zoda.ru/bd/2006/09/26/7f3248aa36557429c21f4c4e165638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50106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500702"/>
            <a:ext cx="8858280" cy="135729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Турецкий флот в составе пятнадцати линейных кораблей, шести фрегатов  и пятидесяти мелких судов в июне 1770 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 разбит и уничтожен русским флотом — эскадрой адмирала Спиридова.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vatit.com/upload/medialibrary/d3b/d3bd1f2fd093b571a31e27b7ed6b0d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162" y="-203212"/>
            <a:ext cx="10013737" cy="62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ts3.mm.bing.net/th?id=HN.608033933513524569&amp;w=174&amp;h=139&amp;c=7&amp;rs=1&amp;qlt=90&amp;o=4&amp;pid=1.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7222" y="-214338"/>
            <a:ext cx="10215634" cy="6286544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4572000" y="378619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572000" y="3929066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4143380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15008" y="4357694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860032" y="1485880"/>
            <a:ext cx="4961550" cy="3591280"/>
            <a:chOff x="4860032" y="1485880"/>
            <a:chExt cx="4961550" cy="3591280"/>
          </a:xfrm>
        </p:grpSpPr>
        <p:pic>
          <p:nvPicPr>
            <p:cNvPr id="2054" name="Picture 6" descr="http://s02.yapfiles.ru/files/460716/korab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0032" y="1485880"/>
              <a:ext cx="4961550" cy="359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5072066" y="4071942"/>
              <a:ext cx="1283787" cy="857256"/>
              <a:chOff x="5072066" y="4071942"/>
              <a:chExt cx="1283787" cy="857256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5357818" y="4214818"/>
                <a:ext cx="998035" cy="655347"/>
              </a:xfrm>
              <a:custGeom>
                <a:avLst/>
                <a:gdLst>
                  <a:gd name="connsiteX0" fmla="*/ 254000 w 998035"/>
                  <a:gd name="connsiteY0" fmla="*/ 633181 h 655347"/>
                  <a:gd name="connsiteX1" fmla="*/ 215900 w 998035"/>
                  <a:gd name="connsiteY1" fmla="*/ 645881 h 655347"/>
                  <a:gd name="connsiteX2" fmla="*/ 139700 w 998035"/>
                  <a:gd name="connsiteY2" fmla="*/ 595081 h 655347"/>
                  <a:gd name="connsiteX3" fmla="*/ 127000 w 998035"/>
                  <a:gd name="connsiteY3" fmla="*/ 556981 h 655347"/>
                  <a:gd name="connsiteX4" fmla="*/ 88900 w 998035"/>
                  <a:gd name="connsiteY4" fmla="*/ 518881 h 655347"/>
                  <a:gd name="connsiteX5" fmla="*/ 76200 w 998035"/>
                  <a:gd name="connsiteY5" fmla="*/ 442681 h 655347"/>
                  <a:gd name="connsiteX6" fmla="*/ 38100 w 998035"/>
                  <a:gd name="connsiteY6" fmla="*/ 328381 h 655347"/>
                  <a:gd name="connsiteX7" fmla="*/ 0 w 998035"/>
                  <a:gd name="connsiteY7" fmla="*/ 201381 h 655347"/>
                  <a:gd name="connsiteX8" fmla="*/ 12700 w 998035"/>
                  <a:gd name="connsiteY8" fmla="*/ 112481 h 655347"/>
                  <a:gd name="connsiteX9" fmla="*/ 88900 w 998035"/>
                  <a:gd name="connsiteY9" fmla="*/ 74381 h 655347"/>
                  <a:gd name="connsiteX10" fmla="*/ 292100 w 998035"/>
                  <a:gd name="connsiteY10" fmla="*/ 61681 h 655347"/>
                  <a:gd name="connsiteX11" fmla="*/ 800100 w 998035"/>
                  <a:gd name="connsiteY11" fmla="*/ 61681 h 655347"/>
                  <a:gd name="connsiteX12" fmla="*/ 927100 w 998035"/>
                  <a:gd name="connsiteY12" fmla="*/ 74381 h 655347"/>
                  <a:gd name="connsiteX13" fmla="*/ 965200 w 998035"/>
                  <a:gd name="connsiteY13" fmla="*/ 582381 h 655347"/>
                  <a:gd name="connsiteX14" fmla="*/ 952500 w 998035"/>
                  <a:gd name="connsiteY14" fmla="*/ 645881 h 655347"/>
                  <a:gd name="connsiteX15" fmla="*/ 914400 w 998035"/>
                  <a:gd name="connsiteY15" fmla="*/ 633181 h 655347"/>
                  <a:gd name="connsiteX16" fmla="*/ 850900 w 998035"/>
                  <a:gd name="connsiteY16" fmla="*/ 620481 h 655347"/>
                  <a:gd name="connsiteX17" fmla="*/ 762000 w 998035"/>
                  <a:gd name="connsiteY17" fmla="*/ 595081 h 655347"/>
                  <a:gd name="connsiteX18" fmla="*/ 660400 w 998035"/>
                  <a:gd name="connsiteY18" fmla="*/ 582381 h 655347"/>
                  <a:gd name="connsiteX19" fmla="*/ 355600 w 998035"/>
                  <a:gd name="connsiteY19" fmla="*/ 595081 h 655347"/>
                  <a:gd name="connsiteX20" fmla="*/ 279400 w 998035"/>
                  <a:gd name="connsiteY20" fmla="*/ 620481 h 655347"/>
                  <a:gd name="connsiteX21" fmla="*/ 254000 w 998035"/>
                  <a:gd name="connsiteY21" fmla="*/ 633181 h 65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98035" h="655347">
                    <a:moveTo>
                      <a:pt x="254000" y="633181"/>
                    </a:moveTo>
                    <a:cubicBezTo>
                      <a:pt x="243417" y="637414"/>
                      <a:pt x="229287" y="645881"/>
                      <a:pt x="215900" y="645881"/>
                    </a:cubicBezTo>
                    <a:cubicBezTo>
                      <a:pt x="168523" y="645881"/>
                      <a:pt x="158840" y="633361"/>
                      <a:pt x="139700" y="595081"/>
                    </a:cubicBezTo>
                    <a:cubicBezTo>
                      <a:pt x="133713" y="583107"/>
                      <a:pt x="134426" y="568120"/>
                      <a:pt x="127000" y="556981"/>
                    </a:cubicBezTo>
                    <a:cubicBezTo>
                      <a:pt x="117037" y="542037"/>
                      <a:pt x="101600" y="531581"/>
                      <a:pt x="88900" y="518881"/>
                    </a:cubicBezTo>
                    <a:cubicBezTo>
                      <a:pt x="84667" y="493481"/>
                      <a:pt x="82445" y="467663"/>
                      <a:pt x="76200" y="442681"/>
                    </a:cubicBezTo>
                    <a:cubicBezTo>
                      <a:pt x="63500" y="391881"/>
                      <a:pt x="50800" y="372831"/>
                      <a:pt x="38100" y="328381"/>
                    </a:cubicBezTo>
                    <a:cubicBezTo>
                      <a:pt x="9022" y="226609"/>
                      <a:pt x="22446" y="268719"/>
                      <a:pt x="0" y="201381"/>
                    </a:cubicBezTo>
                    <a:cubicBezTo>
                      <a:pt x="4233" y="171748"/>
                      <a:pt x="543" y="139835"/>
                      <a:pt x="12700" y="112481"/>
                    </a:cubicBezTo>
                    <a:cubicBezTo>
                      <a:pt x="19214" y="97826"/>
                      <a:pt x="73792" y="75971"/>
                      <a:pt x="88900" y="74381"/>
                    </a:cubicBezTo>
                    <a:cubicBezTo>
                      <a:pt x="156393" y="67277"/>
                      <a:pt x="224367" y="65914"/>
                      <a:pt x="292100" y="61681"/>
                    </a:cubicBezTo>
                    <a:cubicBezTo>
                      <a:pt x="477144" y="0"/>
                      <a:pt x="336780" y="41965"/>
                      <a:pt x="800100" y="61681"/>
                    </a:cubicBezTo>
                    <a:cubicBezTo>
                      <a:pt x="842606" y="63490"/>
                      <a:pt x="884767" y="70148"/>
                      <a:pt x="927100" y="74381"/>
                    </a:cubicBezTo>
                    <a:cubicBezTo>
                      <a:pt x="998035" y="287187"/>
                      <a:pt x="951713" y="123819"/>
                      <a:pt x="965200" y="582381"/>
                    </a:cubicBezTo>
                    <a:cubicBezTo>
                      <a:pt x="960967" y="603548"/>
                      <a:pt x="967764" y="630617"/>
                      <a:pt x="952500" y="645881"/>
                    </a:cubicBezTo>
                    <a:cubicBezTo>
                      <a:pt x="943034" y="655347"/>
                      <a:pt x="927387" y="636428"/>
                      <a:pt x="914400" y="633181"/>
                    </a:cubicBezTo>
                    <a:cubicBezTo>
                      <a:pt x="893459" y="627946"/>
                      <a:pt x="871841" y="625716"/>
                      <a:pt x="850900" y="620481"/>
                    </a:cubicBezTo>
                    <a:cubicBezTo>
                      <a:pt x="821001" y="613006"/>
                      <a:pt x="792221" y="601125"/>
                      <a:pt x="762000" y="595081"/>
                    </a:cubicBezTo>
                    <a:cubicBezTo>
                      <a:pt x="728533" y="588388"/>
                      <a:pt x="694267" y="586614"/>
                      <a:pt x="660400" y="582381"/>
                    </a:cubicBezTo>
                    <a:cubicBezTo>
                      <a:pt x="558800" y="586614"/>
                      <a:pt x="456783" y="584963"/>
                      <a:pt x="355600" y="595081"/>
                    </a:cubicBezTo>
                    <a:cubicBezTo>
                      <a:pt x="328959" y="597745"/>
                      <a:pt x="304800" y="612014"/>
                      <a:pt x="279400" y="620481"/>
                    </a:cubicBezTo>
                    <a:cubicBezTo>
                      <a:pt x="232320" y="636174"/>
                      <a:pt x="264583" y="628948"/>
                      <a:pt x="254000" y="6331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Месяц 22"/>
              <p:cNvSpPr/>
              <p:nvPr/>
            </p:nvSpPr>
            <p:spPr>
              <a:xfrm rot="10800000">
                <a:off x="5072066" y="4071942"/>
                <a:ext cx="571504" cy="857256"/>
              </a:xfrm>
              <a:prstGeom prst="moon">
                <a:avLst>
                  <a:gd name="adj" fmla="val 875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-79815" y="1906762"/>
            <a:ext cx="4762500" cy="3170398"/>
            <a:chOff x="-194487" y="1928802"/>
            <a:chExt cx="4762500" cy="3170398"/>
          </a:xfrm>
        </p:grpSpPr>
        <p:pic>
          <p:nvPicPr>
            <p:cNvPr id="2052" name="Picture 4" descr="http://s02.yapfiles.ru/files/460716/korab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487" y="2155975"/>
              <a:ext cx="4762500" cy="2943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Группа 21"/>
            <p:cNvGrpSpPr/>
            <p:nvPr/>
          </p:nvGrpSpPr>
          <p:grpSpPr>
            <a:xfrm>
              <a:off x="928662" y="1928802"/>
              <a:ext cx="2214578" cy="2986102"/>
              <a:chOff x="928662" y="1928802"/>
              <a:chExt cx="2214578" cy="2986102"/>
            </a:xfrm>
            <a:noFill/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928662" y="4429132"/>
                <a:ext cx="2214578" cy="485772"/>
                <a:chOff x="928662" y="4429132"/>
                <a:chExt cx="2214578" cy="485772"/>
              </a:xfrm>
              <a:grpFill/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2643174" y="4429132"/>
                  <a:ext cx="500066" cy="4857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2071670" y="4429132"/>
                  <a:ext cx="500066" cy="4857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1500166" y="4429132"/>
                  <a:ext cx="500066" cy="4857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928662" y="4429132"/>
                  <a:ext cx="500066" cy="4857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 rot="10800000">
                <a:off x="1142976" y="1928802"/>
                <a:ext cx="857256" cy="428628"/>
                <a:chOff x="571472" y="1571612"/>
                <a:chExt cx="6715172" cy="3571900"/>
              </a:xfrm>
              <a:grpFill/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571472" y="1571612"/>
                  <a:ext cx="6715172" cy="35719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Месяц 19"/>
                <p:cNvSpPr/>
                <p:nvPr/>
              </p:nvSpPr>
              <p:spPr>
                <a:xfrm>
                  <a:off x="1142976" y="1857364"/>
                  <a:ext cx="1785950" cy="2786082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5-конечная звезда 20"/>
                <p:cNvSpPr/>
                <p:nvPr/>
              </p:nvSpPr>
              <p:spPr>
                <a:xfrm>
                  <a:off x="4071934" y="2071678"/>
                  <a:ext cx="2571768" cy="2357454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pic>
        <p:nvPicPr>
          <p:cNvPr id="2056" name="Picture 8" descr="http://www.wpclipart.com/weather/weather_icons/weather_icons_set_2/bright_sun_some_clouds_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640" y="-209072"/>
            <a:ext cx="2258549" cy="17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epolina.com/photo/nature/water/sea/azure-sea/2/sea-blue-dee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8244" y="4786322"/>
            <a:ext cx="12100488" cy="34279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Рисунок2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916" y="4484173"/>
            <a:ext cx="11787270" cy="2373827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4357686" y="21429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10" descr="http://www.cepolina.com/photo/nature/water/sea/azure-sea/2/sea-blue-deep.jp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8244" y="4714884"/>
            <a:ext cx="12100488" cy="34279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Молния 38"/>
          <p:cNvSpPr/>
          <p:nvPr/>
        </p:nvSpPr>
        <p:spPr>
          <a:xfrm>
            <a:off x="642910" y="0"/>
            <a:ext cx="1857388" cy="3643338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101600">
              <a:srgbClr val="FFFF66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ко 31"/>
          <p:cNvSpPr/>
          <p:nvPr/>
        </p:nvSpPr>
        <p:spPr>
          <a:xfrm>
            <a:off x="-1785982" y="-1357322"/>
            <a:ext cx="6357982" cy="271464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7521E-7 C -0.04826 -0.03584 -0.09636 -0.07169 -0.14792 -0.06544 C -0.19948 -0.0592 -0.28142 0.02082 -0.30903 0.03793 " pathEditMode="relative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2.22222E-6 L -0.22431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7521E-7 C -0.04826 -0.03584 -0.09636 -0.07169 -0.14792 -0.06544 C -0.19948 -0.0592 -0.28142 0.02082 -0.30903 0.03793 " pathEditMode="relative" ptsTypes="a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2.77521E-7 C -0.04826 -0.03584 -0.09636 -0.07169 -0.14792 -0.06544 C -0.19948 -0.0592 -0.28142 0.02082 -0.30903 0.03793 " pathEditMode="relative" ptsTypes="aaA"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163 0.00139 C -0.05989 -0.03449 -0.10798 -0.07037 -0.15955 -0.06412 C -0.21111 -0.05787 -0.29305 0.02222 -0.32066 0.03935 " pathEditMode="relative" rAng="0" ptsTypes="aaA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7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33" grpId="0" animBg="1"/>
      <p:bldP spid="33" grpId="1" animBg="1"/>
      <p:bldP spid="27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45000">
              <a:srgbClr val="F4EE00"/>
            </a:gs>
            <a:gs pos="70000">
              <a:schemeClr val="bg1">
                <a:lumMod val="85000"/>
              </a:schemeClr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869</Words>
  <Application>Microsoft Office PowerPoint</Application>
  <PresentationFormat>Экран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HDOfficeLightV0</vt:lpstr>
      <vt:lpstr>La mente</vt:lpstr>
      <vt:lpstr>Презентация PowerPoint</vt:lpstr>
      <vt:lpstr>Крым был фрагментом  крупного массива суши. Около 5000 лет до н. э., в результате прорыва вод из Средиземного моря были затоплены значительные территории, и образовался Крымский полуостров. Тысячелетия по  земле Крыма прокатывались волны народов и завоеваний – киммерийцы, эллины, скифы, сарматы, римляне…  Начиная с XIII века и до середины XV, полуостров находится под влиянием Золотой Орды. Распад Золотой Орды позволил Османской империи захватить юг Крыма, созданное Крымское ханство, сделать своим протекторатом (1478-1483 гг.) С конца XV века Крымское Ханство совершало постоянные набеги на Русское государство.</vt:lpstr>
      <vt:lpstr>Презентация PowerPoint</vt:lpstr>
      <vt:lpstr>Василий Верещагин. Продажа ребенка-невольника</vt:lpstr>
      <vt:lpstr>Презентация PowerPoint</vt:lpstr>
      <vt:lpstr>Презентация PowerPoint</vt:lpstr>
      <vt:lpstr>Русская конница в Крыму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Ханский дворец в Бахчисарае  </vt:lpstr>
      <vt:lpstr>Мечеть в Евпатории </vt:lpstr>
      <vt:lpstr>Презентация PowerPoint</vt:lpstr>
      <vt:lpstr>Презентация PowerPoint</vt:lpstr>
      <vt:lpstr>Презентация PowerPoint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Крыме</dc:title>
  <dc:subject>История Крыма</dc:subject>
  <dc:creator>школа</dc:creator>
  <cp:lastModifiedBy>schritter74</cp:lastModifiedBy>
  <cp:revision>273</cp:revision>
  <cp:lastPrinted>2015-04-15T10:55:57Z</cp:lastPrinted>
  <dcterms:created xsi:type="dcterms:W3CDTF">2014-04-09T07:59:31Z</dcterms:created>
  <dcterms:modified xsi:type="dcterms:W3CDTF">2015-04-15T10:56:57Z</dcterms:modified>
  <cp:category>Историческая</cp:category>
  <dc:language>Русский</dc:language>
  <cp:version>12</cp:version>
</cp:coreProperties>
</file>