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0" r:id="rId4"/>
    <p:sldId id="271" r:id="rId5"/>
    <p:sldId id="272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43CC8-CA98-4A93-935A-B143A229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1D62-9AED-4B64-9E32-8D8EB87123E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BC5708-E4F8-45D0-8AE5-26177FF9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17CFE-275F-4BBD-B55C-1467E5C1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E777-CF8A-48B6-83E4-9BF743888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23088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3186D-F144-4787-BF0E-563DDC9E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6341-DD99-4516-AD1E-014F2DE0B229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F54D8-DDB3-42A1-9D8D-6319FD3D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C9991-3B61-469C-BFD0-AD629F3E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160EA-4BD5-4CE7-8B47-48DEBB4C79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6718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07D1-A973-4272-B4D1-488BA23F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76EE-A3D4-4A7E-A9A4-D7C12A262CB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1D787-3638-495D-A1FE-37F243E3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B1EC5-C3D0-4EE8-8D0A-011DBC15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EDFD8-D565-43DC-9054-9EF8C8E107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3345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A5536-F1DC-4F02-9536-DA3E9117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1B41-AF63-44D8-8635-FEC7B9F53F1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C0B79-3D97-4827-A327-DBA4B28C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A7023-6460-4F43-8D9C-02D75DD7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B7CE-4DA7-4DC0-AF62-D6CAF8B04A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87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6D1CE9-2187-4069-AA19-BC3E3529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704D-3F40-4587-BB5D-5298599D175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939C1-BAD6-4E42-9120-D8F529C2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382F4-6116-4CCC-86FC-29F39264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7FB7-5C1D-4C58-AA54-1172C63EB0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3979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80800DE-3C5C-40F9-BF74-894FEDF0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18E-C57B-4B3B-A6B8-B029D0454E5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3FAC008-0E93-4C17-B609-F3B3B84E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3D4ECE2-30EE-47F0-A4C3-9F543BF5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51DA-71F3-4358-B036-510B59A67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61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0A07050-E5F0-4B64-820E-77991100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DEBE-485E-4072-9A63-85D5A4385579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08AC4A5-6610-4CD5-9CDC-587CD079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54F1388-2B6F-45BE-8E16-CA55EF7B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6BE-AA83-4D00-80CB-06CBE6BD10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9176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10CB4C5-1BA1-48E4-9A22-4D13853B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BE46-D7BC-49B2-ACED-422069CF4238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89A71CD-CDE3-4D9C-A139-67CAE032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FB9A398-0DAE-4BE9-874E-6C06354C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21020-AD57-40B9-A513-6244477131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40541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07E4FC4-3AC1-4CC6-A1F8-ED426DA6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F5AF-119E-49AA-8AA2-190037A5038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9FB8BF3-8023-46A8-86FC-31163DA4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A89AF0B-A15B-421C-B53C-B5FDC475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F4BB-1914-4A1C-AF83-8533D9C08D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0583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7D1A372-5A82-4FCA-83C6-233743AF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455-E8A5-49B7-950C-1801B628F0E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680FBF-5E0D-43A4-A614-C08185D7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EFF9DB8-24FC-40D2-9932-9AD65451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E2DAD-65C8-4A47-B263-F70AB4EDD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8182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8ECDAA7-BE22-4BEC-A445-AE4B9ED7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3ED4-EDB2-4F3E-8344-714A36FAEE06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F827037-85A3-442C-9FE9-11308CB6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BB51D78-84F9-4B7B-85E8-D49324DA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6EE65-21EB-4CB8-B3DF-5C1345253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6953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E6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D1F172BB-B67C-4052-8FEB-D730D005A0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1949C79-8164-4BB3-A62B-73A099303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73F99-1607-4A97-B514-BD8508072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7F700A-41E4-4CA2-AEFA-31946C3D336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64296-06F5-488B-928A-3DCE35224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3469E-DD2C-436D-96EC-1FDB8159F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0A8C96-1D74-4FB5-BB59-0D700651C9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0294A-C028-4F37-93FC-5BEBC5BBB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5238"/>
            <a:ext cx="9144000" cy="2001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рофессия «повар»</a:t>
            </a:r>
            <a:br>
              <a:rPr lang="ru-RU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8BF9B9-1346-447A-BDD5-195AF0CF6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741863"/>
            <a:ext cx="8234363" cy="2116137"/>
          </a:xfrm>
        </p:spPr>
        <p:txBody>
          <a:bodyPr>
            <a:normAutofit/>
          </a:bodyPr>
          <a:lstStyle/>
          <a:p>
            <a:pPr algn="r"/>
            <a:r>
              <a:rPr lang="ru-RU" altLang="ru-RU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Выполнила ученица</a:t>
            </a:r>
          </a:p>
          <a:p>
            <a:pPr algn="r"/>
            <a:r>
              <a:rPr lang="ru-RU" altLang="ru-RU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МАОУ «СОШ № 2» г.Златоуст</a:t>
            </a:r>
          </a:p>
          <a:p>
            <a:pPr algn="r"/>
            <a:r>
              <a:rPr lang="ru-RU" altLang="ru-RU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9А класса</a:t>
            </a:r>
          </a:p>
          <a:p>
            <a:pPr algn="r"/>
            <a:r>
              <a:rPr lang="ru-RU" altLang="ru-RU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Курбатова Лика</a:t>
            </a:r>
          </a:p>
          <a:p>
            <a:pPr algn="r"/>
            <a:endParaRPr lang="ru-RU" altLang="ru-RU">
              <a:solidFill>
                <a:srgbClr val="385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D38546A-F3A8-4013-99F2-C94516C5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FB180B-1BBC-4672-B330-1352D354C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1588"/>
            <a:ext cx="5143500" cy="68564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E4DD34B3-5012-4B8A-8D17-752BCC0C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F15BA2-079D-45A2-94C0-A3406CE1F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88" y="0"/>
            <a:ext cx="9166225" cy="68754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B553C89-EC3B-4332-991F-D6BA3089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551B8D-91B3-4149-96B8-1950B3D5C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64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5F12B-22FF-4C90-8FC2-52550B08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8" y="82550"/>
            <a:ext cx="10736262" cy="842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пиццы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B2563-6DD7-4C72-AD1A-8CC1A4B0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044575"/>
            <a:ext cx="11131550" cy="54514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 – 300 г.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Майонез – 2 ст. л.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Корнишоны – 6-8 шт. (если они очень маленькие)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Егерские колбаски – 2 шт.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 – 2 шт.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Сыр твердый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 раскатать в круг тонким слоем в 1 см и переложить на противень, застеленный пергаментом. Первый слой пиццы – майонез. Намазать майонез на тесто. Второй слой – корнишоны. Нарезать огурчики и выложить на тесто, после нарезаем колбаски и так же выкладываем на тесто. Помидоры нарезаем очень тонко и проделываем тоже самое, что и с огурчиками и колбаской. Сыр трем на терке и рассыпаем по начинке. Разогрев духовку, ставим в нее пиццу на 25-30 минут. Готово!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1800DE2E-244B-4258-89FC-F1580744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4749D3-1426-47BF-B3C3-198418DD1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175" y="0"/>
            <a:ext cx="9137650" cy="68532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2D83EEAE-9B78-4C97-8FD9-33BCAF40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0211CC-C353-45A0-A5E4-CAAD7B74F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0"/>
            <a:ext cx="9118600" cy="68389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A6BD1815-9711-475B-9CEE-E3BF7C22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0A4F37-0451-4802-9CF2-8328FA982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175" y="0"/>
            <a:ext cx="9137650" cy="68532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41C6B38-F3F4-415B-9B37-0EEE7945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F735C9-8F4D-4645-AAF3-45E777E2C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38" y="-26988"/>
            <a:ext cx="9178925" cy="68849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A15D6167-8FEB-4820-94D0-0DC89D57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80B2205-F377-41AE-93B7-EF29ED26D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63" y="-12700"/>
            <a:ext cx="9159875" cy="68707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BAD2E34-D427-4F54-843E-B13B7A01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78CFE6-D989-495C-9596-43E06869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650" y="-7938"/>
            <a:ext cx="9156700" cy="68659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9C28C-92AB-4521-8D9B-3BC73CFA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65125"/>
            <a:ext cx="9391650" cy="1649413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Повар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человек, который занимается приготовлением пищи в заведениях общественного питания</a:t>
            </a: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D22A72CA-C015-44A2-979D-C1532E63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413" y="2417763"/>
            <a:ext cx="9685337" cy="3759200"/>
          </a:xfrm>
        </p:spPr>
        <p:txBody>
          <a:bodyPr/>
          <a:lstStyle/>
          <a:p>
            <a:pPr indent="44926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	Поварское искусство является важным занятием для всех, так как от качества употребляемой пищи зависит здоровье.</a:t>
            </a:r>
          </a:p>
          <a:p>
            <a:pPr indent="44926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пищи нужна специальная одежда.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FAB6E2A5-66FB-4931-97D6-95BD193D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1D3187-BEF4-4BC9-8CF9-E2176F88F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88" y="-17463"/>
            <a:ext cx="9166225" cy="68754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8C89A1-2115-4E12-86F0-2CE1DD04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C07F92-A2ED-48E2-8205-96349A0C5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38" y="0"/>
            <a:ext cx="9178925" cy="68849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26D65-480F-4B4B-B41E-093FBFFD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8572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4E3E4A-3BA4-4434-BA72-DE0CA6788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538" y="1038225"/>
            <a:ext cx="7778750" cy="58340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21E82-FC5D-45BC-BEDE-7008D4A3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35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0BC844E8-32B1-4100-8B9C-AD8EB017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9063" y="6416675"/>
            <a:ext cx="1912937" cy="476250"/>
          </a:xfrm>
        </p:spPr>
        <p:txBody>
          <a:bodyPr/>
          <a:lstStyle/>
          <a:p>
            <a:endParaRPr lang="ru-RU" altLang="ru-RU" sz="8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B7A11-EADF-4FBE-B267-3BC47588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272213"/>
            <a:ext cx="7162800" cy="5857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 1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28E6BB-BFE8-4F0E-8067-7E3FBE8DD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0"/>
            <a:ext cx="4114800" cy="68595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36427-3B21-4E27-9975-B171584C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011863"/>
            <a:ext cx="10110788" cy="8461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 2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51D899-D3C9-452E-BC76-252FB4FFA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-1588"/>
            <a:ext cx="4114800" cy="68595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B379A-4593-4139-9600-AFF207C1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5964238"/>
            <a:ext cx="10467975" cy="893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 3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1D702E2-85DF-4185-BABB-93C27CBF8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0"/>
            <a:ext cx="4114800" cy="68595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7245D-ADCB-4A01-87B6-5DBAFF49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63" y="0"/>
            <a:ext cx="9753600" cy="77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своей практической работы я выбрала модель № 1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A41E96-AA48-4CFE-963B-744BC68D8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63" y="774700"/>
            <a:ext cx="8169275" cy="6127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948236F8-8275-489E-8097-D38B55E5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3397E8-B231-4113-B0BD-7F70EE503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350" y="0"/>
            <a:ext cx="9131300" cy="68484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29FB84F0-0E17-40A9-9E99-E3EDF9B4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054CC2-AEF1-4F87-8C13-E902AF2E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-14288"/>
            <a:ext cx="5156200" cy="68722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3ED5494-9F61-41EC-A3DB-67F6F04B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3" name="Объект 3">
            <a:extLst>
              <a:ext uri="{FF2B5EF4-FFF2-40B4-BE49-F238E27FC236}">
                <a16:creationId xmlns:a16="http://schemas.microsoft.com/office/drawing/2014/main" id="{1E2620C6-ECAE-4C00-93C1-9A37947E5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4050" y="1825625"/>
            <a:ext cx="3263900" cy="435133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F77BF-58E5-47B2-B4C7-4FA3FDB531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176</Words>
  <Application>Microsoft Office PowerPoint</Application>
  <PresentationFormat>Широкоэкранный</PresentationFormat>
  <Paragraphs>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Calibri Light</vt:lpstr>
      <vt:lpstr>Times New Roman</vt:lpstr>
      <vt:lpstr>Тема Office</vt:lpstr>
      <vt:lpstr>ТВОРЧЕСКИЙ ПРОЕКТ Профессия «повар» </vt:lpstr>
      <vt:lpstr> Повар – человек, который занимается приготовлением пищи в заведениях общественного питания</vt:lpstr>
      <vt:lpstr>Модель № 1</vt:lpstr>
      <vt:lpstr>Модель № 2</vt:lpstr>
      <vt:lpstr>Модель № 3</vt:lpstr>
      <vt:lpstr>Для своей практической работы я выбрала модель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Приготовление пиццы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Pavel A. Safronov</cp:lastModifiedBy>
  <cp:revision>9</cp:revision>
  <dcterms:created xsi:type="dcterms:W3CDTF">2014-03-27T20:32:08Z</dcterms:created>
  <dcterms:modified xsi:type="dcterms:W3CDTF">2018-10-31T05:40:48Z</dcterms:modified>
</cp:coreProperties>
</file>