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6" r:id="rId3"/>
    <p:sldId id="257" r:id="rId4"/>
    <p:sldId id="265" r:id="rId5"/>
    <p:sldId id="266" r:id="rId6"/>
    <p:sldId id="267" r:id="rId7"/>
    <p:sldId id="274" r:id="rId8"/>
    <p:sldId id="273" r:id="rId9"/>
    <p:sldId id="281" r:id="rId10"/>
    <p:sldId id="278" r:id="rId11"/>
    <p:sldId id="275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80" d="100"/>
          <a:sy n="80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2B0ED-007B-4FD7-B73D-219F68B1073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0928B7-3C21-4E98-BB27-BDAE00D523EB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Развитие личности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421F59A-CE47-4B02-931A-C889BB0AB4CB}" type="parTrans" cxnId="{122047C3-EFF7-4BCA-8427-C1D86EAB0A45}">
      <dgm:prSet/>
      <dgm:spPr/>
      <dgm:t>
        <a:bodyPr/>
        <a:lstStyle/>
        <a:p>
          <a:endParaRPr lang="ru-RU"/>
        </a:p>
      </dgm:t>
    </dgm:pt>
    <dgm:pt modelId="{AEA56C02-B354-448C-8813-85D008E00F35}" type="sibTrans" cxnId="{122047C3-EFF7-4BCA-8427-C1D86EAB0A45}">
      <dgm:prSet/>
      <dgm:spPr/>
      <dgm:t>
        <a:bodyPr/>
        <a:lstStyle/>
        <a:p>
          <a:endParaRPr lang="ru-RU"/>
        </a:p>
      </dgm:t>
    </dgm:pt>
    <dgm:pt modelId="{F9983A39-6D25-4D7A-92AF-A863ED2F0FBF}" type="pres">
      <dgm:prSet presAssocID="{06D2B0ED-007B-4FD7-B73D-219F68B1073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08B8F9-EEF2-4165-B9C5-FBE6F306D7DC}" type="pres">
      <dgm:prSet presAssocID="{7A0928B7-3C21-4E98-BB27-BDAE00D523EB}" presName="circ1TxSh" presStyleLbl="vennNode1" presStyleIdx="0" presStyleCnt="1" custScaleX="120513" custLinFactNeighborX="-12363" custLinFactNeighborY="2949"/>
      <dgm:spPr/>
      <dgm:t>
        <a:bodyPr/>
        <a:lstStyle/>
        <a:p>
          <a:endParaRPr lang="ru-RU"/>
        </a:p>
      </dgm:t>
    </dgm:pt>
  </dgm:ptLst>
  <dgm:cxnLst>
    <dgm:cxn modelId="{122047C3-EFF7-4BCA-8427-C1D86EAB0A45}" srcId="{06D2B0ED-007B-4FD7-B73D-219F68B1073C}" destId="{7A0928B7-3C21-4E98-BB27-BDAE00D523EB}" srcOrd="0" destOrd="0" parTransId="{4421F59A-CE47-4B02-931A-C889BB0AB4CB}" sibTransId="{AEA56C02-B354-448C-8813-85D008E00F35}"/>
    <dgm:cxn modelId="{35A877C1-CB75-41D6-BCF9-A8EE70175874}" type="presOf" srcId="{7A0928B7-3C21-4E98-BB27-BDAE00D523EB}" destId="{C308B8F9-EEF2-4165-B9C5-FBE6F306D7DC}" srcOrd="0" destOrd="0" presId="urn:microsoft.com/office/officeart/2005/8/layout/venn1"/>
    <dgm:cxn modelId="{55560134-C583-4919-B143-42016EA27E6E}" type="presOf" srcId="{06D2B0ED-007B-4FD7-B73D-219F68B1073C}" destId="{F9983A39-6D25-4D7A-92AF-A863ED2F0FBF}" srcOrd="0" destOrd="0" presId="urn:microsoft.com/office/officeart/2005/8/layout/venn1"/>
    <dgm:cxn modelId="{676538F0-C35D-4F27-B750-A42B56BD3143}" type="presParOf" srcId="{F9983A39-6D25-4D7A-92AF-A863ED2F0FBF}" destId="{C308B8F9-EEF2-4165-B9C5-FBE6F306D7D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D2257-038D-429D-97CF-04D7BBF3BD5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899524-0568-438A-AC8B-D4C4C5D999E4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Социальный опыт 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E0A626F-C683-4438-8A78-9B76E76DF4E0}" type="parTrans" cxnId="{DEDB64E9-FB87-4AAB-AE46-0FF15704EE27}">
      <dgm:prSet/>
      <dgm:spPr/>
      <dgm:t>
        <a:bodyPr/>
        <a:lstStyle/>
        <a:p>
          <a:endParaRPr lang="ru-RU"/>
        </a:p>
      </dgm:t>
    </dgm:pt>
    <dgm:pt modelId="{3550122F-3C0F-452D-BD24-09272706C764}" type="sibTrans" cxnId="{DEDB64E9-FB87-4AAB-AE46-0FF15704EE27}">
      <dgm:prSet/>
      <dgm:spPr/>
      <dgm:t>
        <a:bodyPr/>
        <a:lstStyle/>
        <a:p>
          <a:endParaRPr lang="ru-RU"/>
        </a:p>
      </dgm:t>
    </dgm:pt>
    <dgm:pt modelId="{6CD40792-073C-425C-954D-FCA5623AF261}" type="pres">
      <dgm:prSet presAssocID="{FABD2257-038D-429D-97CF-04D7BBF3BD5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797EB-55D4-42A6-BCD9-B9F46E783FEF}" type="pres">
      <dgm:prSet presAssocID="{36899524-0568-438A-AC8B-D4C4C5D999E4}" presName="circ1TxSh" presStyleLbl="vennNode1" presStyleIdx="0" presStyleCnt="1" custScaleX="120455" custLinFactNeighborX="9416" custLinFactNeighborY="2273"/>
      <dgm:spPr/>
      <dgm:t>
        <a:bodyPr/>
        <a:lstStyle/>
        <a:p>
          <a:endParaRPr lang="ru-RU"/>
        </a:p>
      </dgm:t>
    </dgm:pt>
  </dgm:ptLst>
  <dgm:cxnLst>
    <dgm:cxn modelId="{5067D199-883F-41D1-AA43-DA8BF8932233}" type="presOf" srcId="{FABD2257-038D-429D-97CF-04D7BBF3BD50}" destId="{6CD40792-073C-425C-954D-FCA5623AF261}" srcOrd="0" destOrd="0" presId="urn:microsoft.com/office/officeart/2005/8/layout/venn1"/>
    <dgm:cxn modelId="{0BBD558F-98F2-426D-967D-634FF5582BB9}" type="presOf" srcId="{36899524-0568-438A-AC8B-D4C4C5D999E4}" destId="{B30797EB-55D4-42A6-BCD9-B9F46E783FEF}" srcOrd="0" destOrd="0" presId="urn:microsoft.com/office/officeart/2005/8/layout/venn1"/>
    <dgm:cxn modelId="{DEDB64E9-FB87-4AAB-AE46-0FF15704EE27}" srcId="{FABD2257-038D-429D-97CF-04D7BBF3BD50}" destId="{36899524-0568-438A-AC8B-D4C4C5D999E4}" srcOrd="0" destOrd="0" parTransId="{4E0A626F-C683-4438-8A78-9B76E76DF4E0}" sibTransId="{3550122F-3C0F-452D-BD24-09272706C764}"/>
    <dgm:cxn modelId="{76A0F7A8-39C7-44B2-8939-09C7874DE77F}" type="presParOf" srcId="{6CD40792-073C-425C-954D-FCA5623AF261}" destId="{B30797EB-55D4-42A6-BCD9-B9F46E783FE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FD7B3-3AAF-4E2C-82D3-0759334EFCD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31930-2429-467F-97A2-A3F4085B26F9}">
      <dgm:prSet custT="1"/>
      <dgm:spPr/>
      <dgm:t>
        <a:bodyPr/>
        <a:lstStyle/>
        <a:p>
          <a:pPr rtl="0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Информационное пространство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0804A29B-F446-45EB-81B9-5A46E666DA57}" type="parTrans" cxnId="{F33C8E13-200E-4F98-B26D-B46FE6D6CF66}">
      <dgm:prSet/>
      <dgm:spPr/>
      <dgm:t>
        <a:bodyPr/>
        <a:lstStyle/>
        <a:p>
          <a:endParaRPr lang="ru-RU"/>
        </a:p>
      </dgm:t>
    </dgm:pt>
    <dgm:pt modelId="{C42C282E-634C-40F9-8652-48118D1C0F16}" type="sibTrans" cxnId="{F33C8E13-200E-4F98-B26D-B46FE6D6CF66}">
      <dgm:prSet/>
      <dgm:spPr/>
      <dgm:t>
        <a:bodyPr/>
        <a:lstStyle/>
        <a:p>
          <a:endParaRPr lang="ru-RU"/>
        </a:p>
      </dgm:t>
    </dgm:pt>
    <dgm:pt modelId="{8249E48C-526B-47E4-A3A4-9E0C2CAFBB43}" type="pres">
      <dgm:prSet presAssocID="{5F2FD7B3-3AAF-4E2C-82D3-0759334EFCD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2C8C0F-50F3-46B0-BAA1-1CA68A90A762}" type="pres">
      <dgm:prSet presAssocID="{F1631930-2429-467F-97A2-A3F4085B26F9}" presName="circ1TxSh" presStyleLbl="vennNode1" presStyleIdx="0" presStyleCnt="1" custScaleX="134783"/>
      <dgm:spPr/>
      <dgm:t>
        <a:bodyPr/>
        <a:lstStyle/>
        <a:p>
          <a:endParaRPr lang="ru-RU"/>
        </a:p>
      </dgm:t>
    </dgm:pt>
  </dgm:ptLst>
  <dgm:cxnLst>
    <dgm:cxn modelId="{8490D8B5-16C9-475F-ABBF-CDEB57F558C9}" type="presOf" srcId="{5F2FD7B3-3AAF-4E2C-82D3-0759334EFCDE}" destId="{8249E48C-526B-47E4-A3A4-9E0C2CAFBB43}" srcOrd="0" destOrd="0" presId="urn:microsoft.com/office/officeart/2005/8/layout/venn1"/>
    <dgm:cxn modelId="{43E95EEB-D3CF-4B83-92B9-A8B863233AD7}" type="presOf" srcId="{F1631930-2429-467F-97A2-A3F4085B26F9}" destId="{142C8C0F-50F3-46B0-BAA1-1CA68A90A762}" srcOrd="0" destOrd="0" presId="urn:microsoft.com/office/officeart/2005/8/layout/venn1"/>
    <dgm:cxn modelId="{F33C8E13-200E-4F98-B26D-B46FE6D6CF66}" srcId="{5F2FD7B3-3AAF-4E2C-82D3-0759334EFCDE}" destId="{F1631930-2429-467F-97A2-A3F4085B26F9}" srcOrd="0" destOrd="0" parTransId="{0804A29B-F446-45EB-81B9-5A46E666DA57}" sibTransId="{C42C282E-634C-40F9-8652-48118D1C0F16}"/>
    <dgm:cxn modelId="{1EAE62BC-36A3-4E58-B4B1-DE6FF73D6275}" type="presParOf" srcId="{8249E48C-526B-47E4-A3A4-9E0C2CAFBB43}" destId="{142C8C0F-50F3-46B0-BAA1-1CA68A90A76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D51804-4403-4561-86B1-0F2C8790585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04ACA-1CB3-45E0-9BE3-11B67C7CC58F}">
      <dgm:prSet custT="1"/>
      <dgm:spPr/>
      <dgm:t>
        <a:bodyPr/>
        <a:lstStyle/>
        <a:p>
          <a:pPr rtl="0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Образовательная</a:t>
          </a:r>
        </a:p>
        <a:p>
          <a:pPr rtl="0"/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среда  </a:t>
          </a:r>
          <a:r>
            <a:rPr lang="ru-RU" sz="40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b="0" dirty="0">
            <a:latin typeface="Times New Roman" pitchFamily="18" charset="0"/>
            <a:cs typeface="Times New Roman" pitchFamily="18" charset="0"/>
          </a:endParaRPr>
        </a:p>
      </dgm:t>
    </dgm:pt>
    <dgm:pt modelId="{53F52B15-C014-4538-A4D7-6DEF2D9D7122}" type="parTrans" cxnId="{3B8C050B-7AD7-45C4-BF7A-23F96AE38DA9}">
      <dgm:prSet/>
      <dgm:spPr/>
      <dgm:t>
        <a:bodyPr/>
        <a:lstStyle/>
        <a:p>
          <a:endParaRPr lang="ru-RU" b="0"/>
        </a:p>
      </dgm:t>
    </dgm:pt>
    <dgm:pt modelId="{1333A0B4-C42B-47EA-9C3E-5ECDF241BA32}" type="sibTrans" cxnId="{3B8C050B-7AD7-45C4-BF7A-23F96AE38DA9}">
      <dgm:prSet/>
      <dgm:spPr/>
      <dgm:t>
        <a:bodyPr/>
        <a:lstStyle/>
        <a:p>
          <a:endParaRPr lang="ru-RU" b="0"/>
        </a:p>
      </dgm:t>
    </dgm:pt>
    <dgm:pt modelId="{16F2285B-882A-4419-BAAC-4B86FDADD399}" type="pres">
      <dgm:prSet presAssocID="{D3D51804-4403-4561-86B1-0F2C879058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1FF23-B0FF-4C4F-86A7-6B7A0C07E84B}" type="pres">
      <dgm:prSet presAssocID="{5B804ACA-1CB3-45E0-9BE3-11B67C7CC58F}" presName="circ1TxSh" presStyleLbl="vennNode1" presStyleIdx="0" presStyleCnt="1" custScaleX="123404"/>
      <dgm:spPr/>
      <dgm:t>
        <a:bodyPr/>
        <a:lstStyle/>
        <a:p>
          <a:endParaRPr lang="ru-RU"/>
        </a:p>
      </dgm:t>
    </dgm:pt>
  </dgm:ptLst>
  <dgm:cxnLst>
    <dgm:cxn modelId="{7FDD7D33-09BF-451E-BA63-3BDD3824C112}" type="presOf" srcId="{D3D51804-4403-4561-86B1-0F2C87905859}" destId="{16F2285B-882A-4419-BAAC-4B86FDADD399}" srcOrd="0" destOrd="0" presId="urn:microsoft.com/office/officeart/2005/8/layout/venn1"/>
    <dgm:cxn modelId="{DD4944E5-A29D-43E6-9E60-B9A6B5994EE9}" type="presOf" srcId="{5B804ACA-1CB3-45E0-9BE3-11B67C7CC58F}" destId="{57D1FF23-B0FF-4C4F-86A7-6B7A0C07E84B}" srcOrd="0" destOrd="0" presId="urn:microsoft.com/office/officeart/2005/8/layout/venn1"/>
    <dgm:cxn modelId="{3B8C050B-7AD7-45C4-BF7A-23F96AE38DA9}" srcId="{D3D51804-4403-4561-86B1-0F2C87905859}" destId="{5B804ACA-1CB3-45E0-9BE3-11B67C7CC58F}" srcOrd="0" destOrd="0" parTransId="{53F52B15-C014-4538-A4D7-6DEF2D9D7122}" sibTransId="{1333A0B4-C42B-47EA-9C3E-5ECDF241BA32}"/>
    <dgm:cxn modelId="{55ACAD22-010F-4E3C-B8AA-B031DD9D3B95}" type="presParOf" srcId="{16F2285B-882A-4419-BAAC-4B86FDADD399}" destId="{57D1FF23-B0FF-4C4F-86A7-6B7A0C07E84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851BEA-7D80-4CE2-A456-AEEF22FAFA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1F039E-2865-456D-A7CC-D3B3167D9D3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Легомоделирование и конструирование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BDEEE9-BDE3-4128-A7A0-76842C37B1C3}" type="parTrans" cxnId="{8B9CA3C0-4F50-4FE9-987E-BF774A0A48F9}">
      <dgm:prSet/>
      <dgm:spPr/>
      <dgm:t>
        <a:bodyPr/>
        <a:lstStyle/>
        <a:p>
          <a:endParaRPr lang="ru-RU"/>
        </a:p>
      </dgm:t>
    </dgm:pt>
    <dgm:pt modelId="{B20241E0-BC24-4284-BB60-B84F836FB773}" type="sibTrans" cxnId="{8B9CA3C0-4F50-4FE9-987E-BF774A0A48F9}">
      <dgm:prSet/>
      <dgm:spPr/>
      <dgm:t>
        <a:bodyPr/>
        <a:lstStyle/>
        <a:p>
          <a:endParaRPr lang="ru-RU"/>
        </a:p>
      </dgm:t>
    </dgm:pt>
    <dgm:pt modelId="{6907793B-2BDB-4A3B-875D-9430C55C558A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80C26C9-614A-4038-A3A0-8FD6A06B8B9F}" type="parTrans" cxnId="{D3639251-E2DC-42E2-9261-1B85330F1C2A}">
      <dgm:prSet/>
      <dgm:spPr/>
      <dgm:t>
        <a:bodyPr/>
        <a:lstStyle/>
        <a:p>
          <a:endParaRPr lang="ru-RU"/>
        </a:p>
      </dgm:t>
    </dgm:pt>
    <dgm:pt modelId="{935F8410-2786-4386-AD0E-25CC5C241896}" type="sibTrans" cxnId="{D3639251-E2DC-42E2-9261-1B85330F1C2A}">
      <dgm:prSet/>
      <dgm:spPr/>
      <dgm:t>
        <a:bodyPr/>
        <a:lstStyle/>
        <a:p>
          <a:endParaRPr lang="ru-RU"/>
        </a:p>
      </dgm:t>
    </dgm:pt>
    <dgm:pt modelId="{1937F71B-475F-4E86-BAE3-C950450EF02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Робототехника и моделирование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79AE70-D074-4D3C-B5C4-964D02A8E243}" type="parTrans" cxnId="{55BA1A7B-0E9C-4880-AFD2-024B3199711B}">
      <dgm:prSet/>
      <dgm:spPr/>
      <dgm:t>
        <a:bodyPr/>
        <a:lstStyle/>
        <a:p>
          <a:endParaRPr lang="ru-RU"/>
        </a:p>
      </dgm:t>
    </dgm:pt>
    <dgm:pt modelId="{01F5A34C-429E-4DE1-8309-D9BC2FD3B5FB}" type="sibTrans" cxnId="{55BA1A7B-0E9C-4880-AFD2-024B3199711B}">
      <dgm:prSet/>
      <dgm:spPr/>
      <dgm:t>
        <a:bodyPr/>
        <a:lstStyle/>
        <a:p>
          <a:endParaRPr lang="ru-RU"/>
        </a:p>
      </dgm:t>
    </dgm:pt>
    <dgm:pt modelId="{4FC4C935-ED5A-478A-BF05-C6D0846BDB81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DA220C8C-56B5-4AD6-BF37-00A554151BAB}" type="parTrans" cxnId="{8DAE3A2A-87B6-4E93-BFD6-7EC2E3142AE8}">
      <dgm:prSet/>
      <dgm:spPr/>
      <dgm:t>
        <a:bodyPr/>
        <a:lstStyle/>
        <a:p>
          <a:endParaRPr lang="ru-RU"/>
        </a:p>
      </dgm:t>
    </dgm:pt>
    <dgm:pt modelId="{C72BC43B-93B8-412D-B314-19943D065EA2}" type="sibTrans" cxnId="{8DAE3A2A-87B6-4E93-BFD6-7EC2E3142AE8}">
      <dgm:prSet/>
      <dgm:spPr/>
      <dgm:t>
        <a:bodyPr/>
        <a:lstStyle/>
        <a:p>
          <a:endParaRPr lang="ru-RU"/>
        </a:p>
      </dgm:t>
    </dgm:pt>
    <dgm:pt modelId="{4A2D7D1C-740B-4FB2-8035-D0E26E8309BC}">
      <dgm:prSet phldrT="[Текст]"/>
      <dgm:spPr/>
      <dgm:t>
        <a:bodyPr/>
        <a:lstStyle/>
        <a:p>
          <a:pPr marL="0" indent="0"/>
          <a:r>
            <a:rPr lang="ru-RU" dirty="0" smtClean="0">
              <a:latin typeface="Times New Roman" pitchFamily="18" charset="0"/>
              <a:cs typeface="Times New Roman" pitchFamily="18" charset="0"/>
            </a:rPr>
            <a:t>Робототехника и агрономия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C2577D-6E78-4C62-A40C-61D23BBE06FF}" type="parTrans" cxnId="{F3460561-D4F1-483A-A2FF-F6FDAEF36D17}">
      <dgm:prSet/>
      <dgm:spPr/>
      <dgm:t>
        <a:bodyPr/>
        <a:lstStyle/>
        <a:p>
          <a:endParaRPr lang="ru-RU"/>
        </a:p>
      </dgm:t>
    </dgm:pt>
    <dgm:pt modelId="{28064775-2E75-4F93-ACFA-54A51B0D92BE}" type="sibTrans" cxnId="{F3460561-D4F1-483A-A2FF-F6FDAEF36D17}">
      <dgm:prSet/>
      <dgm:spPr/>
      <dgm:t>
        <a:bodyPr/>
        <a:lstStyle/>
        <a:p>
          <a:endParaRPr lang="ru-RU"/>
        </a:p>
      </dgm:t>
    </dgm:pt>
    <dgm:pt modelId="{C7905F11-42C6-4567-8F1E-9C9347016295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108518F5-708D-47B2-BC69-72B621C6EC7D}" type="sibTrans" cxnId="{7A7C8CEF-7B1C-41E7-BFE3-7D34D6723324}">
      <dgm:prSet/>
      <dgm:spPr/>
      <dgm:t>
        <a:bodyPr/>
        <a:lstStyle/>
        <a:p>
          <a:endParaRPr lang="ru-RU"/>
        </a:p>
      </dgm:t>
    </dgm:pt>
    <dgm:pt modelId="{AE308A9A-0C49-4541-99ED-14190823A4CE}" type="parTrans" cxnId="{7A7C8CEF-7B1C-41E7-BFE3-7D34D6723324}">
      <dgm:prSet/>
      <dgm:spPr/>
      <dgm:t>
        <a:bodyPr/>
        <a:lstStyle/>
        <a:p>
          <a:endParaRPr lang="ru-RU"/>
        </a:p>
      </dgm:t>
    </dgm:pt>
    <dgm:pt modelId="{C13558EA-5277-44A0-A579-D25B574DC425}" type="pres">
      <dgm:prSet presAssocID="{D1851BEA-7D80-4CE2-A456-AEEF22FAFAA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4C307-A1BC-4605-82FB-D0DC619C8744}" type="pres">
      <dgm:prSet presAssocID="{C7905F11-42C6-4567-8F1E-9C9347016295}" presName="composite" presStyleCnt="0"/>
      <dgm:spPr/>
    </dgm:pt>
    <dgm:pt modelId="{11B71563-E72D-4E91-AAA9-44F42C78EE47}" type="pres">
      <dgm:prSet presAssocID="{C7905F11-42C6-4567-8F1E-9C934701629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F07FA-83C2-497A-851B-C1DE969E79B7}" type="pres">
      <dgm:prSet presAssocID="{C7905F11-42C6-4567-8F1E-9C934701629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0397E-B9AE-4096-9326-3315059F1865}" type="pres">
      <dgm:prSet presAssocID="{108518F5-708D-47B2-BC69-72B621C6EC7D}" presName="sp" presStyleCnt="0"/>
      <dgm:spPr/>
    </dgm:pt>
    <dgm:pt modelId="{96268094-C7B6-45BC-8D56-43046F3A8831}" type="pres">
      <dgm:prSet presAssocID="{6907793B-2BDB-4A3B-875D-9430C55C558A}" presName="composite" presStyleCnt="0"/>
      <dgm:spPr/>
    </dgm:pt>
    <dgm:pt modelId="{07422EEF-8E3E-4775-A27E-7CEE740CEA69}" type="pres">
      <dgm:prSet presAssocID="{6907793B-2BDB-4A3B-875D-9430C55C558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6958-0E38-43E2-B09A-1AFDBBBFF90A}" type="pres">
      <dgm:prSet presAssocID="{6907793B-2BDB-4A3B-875D-9430C55C558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04A88-F9A9-48A8-9028-CD0DB31BEAD9}" type="pres">
      <dgm:prSet presAssocID="{935F8410-2786-4386-AD0E-25CC5C241896}" presName="sp" presStyleCnt="0"/>
      <dgm:spPr/>
    </dgm:pt>
    <dgm:pt modelId="{CDC99CB2-8FFD-411C-885B-93D1BE10E2A2}" type="pres">
      <dgm:prSet presAssocID="{4FC4C935-ED5A-478A-BF05-C6D0846BDB81}" presName="composite" presStyleCnt="0"/>
      <dgm:spPr/>
    </dgm:pt>
    <dgm:pt modelId="{B52B1705-943A-4252-B01B-D998C7806D64}" type="pres">
      <dgm:prSet presAssocID="{4FC4C935-ED5A-478A-BF05-C6D0846BDB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5CF66-B136-4C8A-8716-2CEE081CF843}" type="pres">
      <dgm:prSet presAssocID="{4FC4C935-ED5A-478A-BF05-C6D0846BDB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39251-E2DC-42E2-9261-1B85330F1C2A}" srcId="{D1851BEA-7D80-4CE2-A456-AEEF22FAFAA7}" destId="{6907793B-2BDB-4A3B-875D-9430C55C558A}" srcOrd="1" destOrd="0" parTransId="{080C26C9-614A-4038-A3A0-8FD6A06B8B9F}" sibTransId="{935F8410-2786-4386-AD0E-25CC5C241896}"/>
    <dgm:cxn modelId="{55BA1A7B-0E9C-4880-AFD2-024B3199711B}" srcId="{6907793B-2BDB-4A3B-875D-9430C55C558A}" destId="{1937F71B-475F-4E86-BAE3-C950450EF02F}" srcOrd="0" destOrd="0" parTransId="{4A79AE70-D074-4D3C-B5C4-964D02A8E243}" sibTransId="{01F5A34C-429E-4DE1-8309-D9BC2FD3B5FB}"/>
    <dgm:cxn modelId="{8DAE3A2A-87B6-4E93-BFD6-7EC2E3142AE8}" srcId="{D1851BEA-7D80-4CE2-A456-AEEF22FAFAA7}" destId="{4FC4C935-ED5A-478A-BF05-C6D0846BDB81}" srcOrd="2" destOrd="0" parTransId="{DA220C8C-56B5-4AD6-BF37-00A554151BAB}" sibTransId="{C72BC43B-93B8-412D-B314-19943D065EA2}"/>
    <dgm:cxn modelId="{F3460561-D4F1-483A-A2FF-F6FDAEF36D17}" srcId="{4FC4C935-ED5A-478A-BF05-C6D0846BDB81}" destId="{4A2D7D1C-740B-4FB2-8035-D0E26E8309BC}" srcOrd="0" destOrd="0" parTransId="{ABC2577D-6E78-4C62-A40C-61D23BBE06FF}" sibTransId="{28064775-2E75-4F93-ACFA-54A51B0D92BE}"/>
    <dgm:cxn modelId="{E72F64CA-33B9-43CA-913B-7B98581A9897}" type="presOf" srcId="{4FC4C935-ED5A-478A-BF05-C6D0846BDB81}" destId="{B52B1705-943A-4252-B01B-D998C7806D64}" srcOrd="0" destOrd="0" presId="urn:microsoft.com/office/officeart/2005/8/layout/chevron2"/>
    <dgm:cxn modelId="{7B5E69EB-A42C-42CD-88D1-6846C3FAD4CE}" type="presOf" srcId="{1937F71B-475F-4E86-BAE3-C950450EF02F}" destId="{60426958-0E38-43E2-B09A-1AFDBBBFF90A}" srcOrd="0" destOrd="0" presId="urn:microsoft.com/office/officeart/2005/8/layout/chevron2"/>
    <dgm:cxn modelId="{ABAACCAA-589C-46BE-9B4C-94AC3BF4C7BE}" type="presOf" srcId="{4A2D7D1C-740B-4FB2-8035-D0E26E8309BC}" destId="{2B15CF66-B136-4C8A-8716-2CEE081CF843}" srcOrd="0" destOrd="0" presId="urn:microsoft.com/office/officeart/2005/8/layout/chevron2"/>
    <dgm:cxn modelId="{AA7F8517-8AB6-4B4C-9BAA-531ED51CBE97}" type="presOf" srcId="{DF1F039E-2865-456D-A7CC-D3B3167D9D33}" destId="{696F07FA-83C2-497A-851B-C1DE969E79B7}" srcOrd="0" destOrd="0" presId="urn:microsoft.com/office/officeart/2005/8/layout/chevron2"/>
    <dgm:cxn modelId="{8B9CA3C0-4F50-4FE9-987E-BF774A0A48F9}" srcId="{C7905F11-42C6-4567-8F1E-9C9347016295}" destId="{DF1F039E-2865-456D-A7CC-D3B3167D9D33}" srcOrd="0" destOrd="0" parTransId="{DBBDEEE9-BDE3-4128-A7A0-76842C37B1C3}" sibTransId="{B20241E0-BC24-4284-BB60-B84F836FB773}"/>
    <dgm:cxn modelId="{E6F21F3A-B44D-4AB5-B287-0EC018826B73}" type="presOf" srcId="{D1851BEA-7D80-4CE2-A456-AEEF22FAFAA7}" destId="{C13558EA-5277-44A0-A579-D25B574DC425}" srcOrd="0" destOrd="0" presId="urn:microsoft.com/office/officeart/2005/8/layout/chevron2"/>
    <dgm:cxn modelId="{0409EB40-B9DA-47F0-B9FE-26301F2C6163}" type="presOf" srcId="{C7905F11-42C6-4567-8F1E-9C9347016295}" destId="{11B71563-E72D-4E91-AAA9-44F42C78EE47}" srcOrd="0" destOrd="0" presId="urn:microsoft.com/office/officeart/2005/8/layout/chevron2"/>
    <dgm:cxn modelId="{5B706D10-1E2F-4DAB-BCCD-7BB3D306C796}" type="presOf" srcId="{6907793B-2BDB-4A3B-875D-9430C55C558A}" destId="{07422EEF-8E3E-4775-A27E-7CEE740CEA69}" srcOrd="0" destOrd="0" presId="urn:microsoft.com/office/officeart/2005/8/layout/chevron2"/>
    <dgm:cxn modelId="{7A7C8CEF-7B1C-41E7-BFE3-7D34D6723324}" srcId="{D1851BEA-7D80-4CE2-A456-AEEF22FAFAA7}" destId="{C7905F11-42C6-4567-8F1E-9C9347016295}" srcOrd="0" destOrd="0" parTransId="{AE308A9A-0C49-4541-99ED-14190823A4CE}" sibTransId="{108518F5-708D-47B2-BC69-72B621C6EC7D}"/>
    <dgm:cxn modelId="{AC0CF18A-02D7-4588-82FD-B680F117941C}" type="presParOf" srcId="{C13558EA-5277-44A0-A579-D25B574DC425}" destId="{AF94C307-A1BC-4605-82FB-D0DC619C8744}" srcOrd="0" destOrd="0" presId="urn:microsoft.com/office/officeart/2005/8/layout/chevron2"/>
    <dgm:cxn modelId="{6B3EF25A-4249-405A-8774-164CFA661DD8}" type="presParOf" srcId="{AF94C307-A1BC-4605-82FB-D0DC619C8744}" destId="{11B71563-E72D-4E91-AAA9-44F42C78EE47}" srcOrd="0" destOrd="0" presId="urn:microsoft.com/office/officeart/2005/8/layout/chevron2"/>
    <dgm:cxn modelId="{62C9E505-94D0-413D-976A-FAB178E1B115}" type="presParOf" srcId="{AF94C307-A1BC-4605-82FB-D0DC619C8744}" destId="{696F07FA-83C2-497A-851B-C1DE969E79B7}" srcOrd="1" destOrd="0" presId="urn:microsoft.com/office/officeart/2005/8/layout/chevron2"/>
    <dgm:cxn modelId="{9392F622-51C4-4455-9A53-E929F72259DB}" type="presParOf" srcId="{C13558EA-5277-44A0-A579-D25B574DC425}" destId="{55B0397E-B9AE-4096-9326-3315059F1865}" srcOrd="1" destOrd="0" presId="urn:microsoft.com/office/officeart/2005/8/layout/chevron2"/>
    <dgm:cxn modelId="{A9BA69DC-4530-48D2-950D-5AC6A0CEE134}" type="presParOf" srcId="{C13558EA-5277-44A0-A579-D25B574DC425}" destId="{96268094-C7B6-45BC-8D56-43046F3A8831}" srcOrd="2" destOrd="0" presId="urn:microsoft.com/office/officeart/2005/8/layout/chevron2"/>
    <dgm:cxn modelId="{E1E5477D-DD8A-47B0-8660-A39BCF933D2D}" type="presParOf" srcId="{96268094-C7B6-45BC-8D56-43046F3A8831}" destId="{07422EEF-8E3E-4775-A27E-7CEE740CEA69}" srcOrd="0" destOrd="0" presId="urn:microsoft.com/office/officeart/2005/8/layout/chevron2"/>
    <dgm:cxn modelId="{EF96FA97-BAC1-41BA-AB47-C837269FC613}" type="presParOf" srcId="{96268094-C7B6-45BC-8D56-43046F3A8831}" destId="{60426958-0E38-43E2-B09A-1AFDBBBFF90A}" srcOrd="1" destOrd="0" presId="urn:microsoft.com/office/officeart/2005/8/layout/chevron2"/>
    <dgm:cxn modelId="{E567217D-D707-4936-BCDF-853CBB23179E}" type="presParOf" srcId="{C13558EA-5277-44A0-A579-D25B574DC425}" destId="{71804A88-F9A9-48A8-9028-CD0DB31BEAD9}" srcOrd="3" destOrd="0" presId="urn:microsoft.com/office/officeart/2005/8/layout/chevron2"/>
    <dgm:cxn modelId="{6F670C8C-0F3A-4E85-8992-92D41E922BFE}" type="presParOf" srcId="{C13558EA-5277-44A0-A579-D25B574DC425}" destId="{CDC99CB2-8FFD-411C-885B-93D1BE10E2A2}" srcOrd="4" destOrd="0" presId="urn:microsoft.com/office/officeart/2005/8/layout/chevron2"/>
    <dgm:cxn modelId="{8A4DF583-CC69-4C69-9EF3-1228009B02F5}" type="presParOf" srcId="{CDC99CB2-8FFD-411C-885B-93D1BE10E2A2}" destId="{B52B1705-943A-4252-B01B-D998C7806D64}" srcOrd="0" destOrd="0" presId="urn:microsoft.com/office/officeart/2005/8/layout/chevron2"/>
    <dgm:cxn modelId="{910F518F-9404-439F-85D8-40CFBCD45C6C}" type="presParOf" srcId="{CDC99CB2-8FFD-411C-885B-93D1BE10E2A2}" destId="{2B15CF66-B136-4C8A-8716-2CEE081CF8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8B8F9-EEF2-4165-B9C5-FBE6F306D7DC}">
      <dsp:nvSpPr>
        <dsp:cNvPr id="0" name=""/>
        <dsp:cNvSpPr/>
      </dsp:nvSpPr>
      <dsp:spPr>
        <a:xfrm>
          <a:off x="144002" y="0"/>
          <a:ext cx="3644718" cy="3024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Развитие личности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759" y="442904"/>
        <a:ext cx="2577204" cy="2138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797EB-55D4-42A6-BCD9-B9F46E783FEF}">
      <dsp:nvSpPr>
        <dsp:cNvPr id="0" name=""/>
        <dsp:cNvSpPr/>
      </dsp:nvSpPr>
      <dsp:spPr>
        <a:xfrm>
          <a:off x="-136658" y="0"/>
          <a:ext cx="3729701" cy="30963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Социальный опыт 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9544" y="453449"/>
        <a:ext cx="2637297" cy="2189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C8C0F-50F3-46B0-BAA1-1CA68A90A762}">
      <dsp:nvSpPr>
        <dsp:cNvPr id="0" name=""/>
        <dsp:cNvSpPr/>
      </dsp:nvSpPr>
      <dsp:spPr>
        <a:xfrm>
          <a:off x="144009" y="0"/>
          <a:ext cx="4464508" cy="33123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Информационное пространство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7821" y="485085"/>
        <a:ext cx="3156884" cy="2342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1FF23-B0FF-4C4F-86A7-6B7A0C07E84B}">
      <dsp:nvSpPr>
        <dsp:cNvPr id="0" name=""/>
        <dsp:cNvSpPr/>
      </dsp:nvSpPr>
      <dsp:spPr>
        <a:xfrm>
          <a:off x="4" y="0"/>
          <a:ext cx="4176455" cy="33843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Образовательная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среда  </a:t>
          </a:r>
          <a:r>
            <a:rPr lang="ru-RU" sz="40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32" y="495630"/>
        <a:ext cx="2953199" cy="2393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71563-E72D-4E91-AAA9-44F42C78EE47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 rot="-5400000">
        <a:off x="1" y="573596"/>
        <a:ext cx="1146297" cy="491270"/>
      </dsp:txXfrm>
    </dsp:sp>
    <dsp:sp modelId="{696F07FA-83C2-497A-851B-C1DE969E79B7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Легомоделирование и конструирование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52408"/>
        <a:ext cx="7031341" cy="960496"/>
      </dsp:txXfrm>
    </dsp:sp>
    <dsp:sp modelId="{07422EEF-8E3E-4775-A27E-7CEE740CEA69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 rot="-5400000">
        <a:off x="1" y="2017346"/>
        <a:ext cx="1146297" cy="491270"/>
      </dsp:txXfrm>
    </dsp:sp>
    <dsp:sp modelId="{60426958-0E38-43E2-B09A-1AFDBBBFF90A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Робототехника и моделирование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1496158"/>
        <a:ext cx="7031341" cy="960496"/>
      </dsp:txXfrm>
    </dsp:sp>
    <dsp:sp modelId="{B52B1705-943A-4252-B01B-D998C7806D6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chemeClr val="tx1"/>
            </a:solidFill>
          </a:endParaRPr>
        </a:p>
      </dsp:txBody>
      <dsp:txXfrm rot="-5400000">
        <a:off x="1" y="3461096"/>
        <a:ext cx="1146297" cy="491270"/>
      </dsp:txXfrm>
    </dsp:sp>
    <dsp:sp modelId="{2B15CF66-B136-4C8A-8716-2CEE081CF843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0" lvl="1" indent="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Робототехника и агрономия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F2B1-0A45-433D-9CF1-4904A1612058}" type="datetimeFigureOut">
              <a:rPr lang="ru-RU" smtClean="0"/>
              <a:t>08.10.2018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69C9E-F09D-4223-99B0-7B94087B76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50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5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9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2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9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92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0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3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9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4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663286" cy="172819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разработки дополнительной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общразвивающей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программы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моделирование в начальной школе»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149080"/>
            <a:ext cx="4184512" cy="18183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иколаевна Фадеева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3"/>
            <a:ext cx="8640960" cy="108011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Челябинск 2018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go2.imgsmail.ru/imgpreview?key=559cb7253e83c470&amp;mb=imgdb_preview_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5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Достижения  общеразвивающей программы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моделирование в начальной школе»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umen.bezformata.ru/content/image155226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568" y="548680"/>
            <a:ext cx="43924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075" y="4300442"/>
            <a:ext cx="3024336" cy="2420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Андрей\Desktop\видео\диплом наследие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04" y="4293096"/>
            <a:ext cx="3026519" cy="2427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AutoShape 5" descr="https://apf.mail.ru/cgi-bin/readmsg?id=15122066340000000372;0;2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608512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utoShape 8" descr="https://apf.mail.ru/cgi-bin/readmsg/42541b18cec5c293d9cb578912c05e6e.jpg?id=15122066340000000372%3B0%3B2&amp;x-email=fadeeva_k.n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642" y="4325864"/>
            <a:ext cx="2663825" cy="2395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20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/>
          <a:lstStyle/>
          <a:p>
            <a:pPr lvl="0"/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60337"/>
            <a:ext cx="8712968" cy="1180431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Образовательный форум 2018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МОУ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apf.mail.ru/cgi-bin/readmsg/IMG_20180907_125901.jpg?id=15366402560000000107%3B0%3B4&amp;x-email=fadeeva_k.n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apf.mail.ru/cgi-bin/readmsg/IMG_20180907_125901.jpg?id=15366402560000000107%3B0%3B4&amp;x-email=fadeeva_k.n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774" y="1772816"/>
            <a:ext cx="3887217" cy="3513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156" y="1772816"/>
            <a:ext cx="4060366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Нормативная база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06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Федеральный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 от 29.12.2012 г. № 273-ФЗ «Об образовании в Российской Федерации» (редакция от 31.12.2014 г. с изменениями от 06.04.2015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Концепция развития дополнительного образования детей (утверждена распоряжением Правительства Российской Федерации от 4 сентября 2014 г.  № 1726-р).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Постановление Главного государственного санитарного врача РФ от 04.07.2014 г. № 41 «Об утверждении СанПиН 2.4.4.3172-14 «Санитарно-эпидемиологические требования к устройству, содержанию и организации режима работы образовательных организаций дополнительного образования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Приказ Министерства образования и науки Российской Федерации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России) от 29 августа 2013 г. N 1008 г. Москва «Об утверждении Порядка организации и осуществления образовательной деятельности по дополнительным общеобразовательным программам». 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РоботоАтом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моделирование в начальной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школе»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Повышение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качества образования учащихся  путём создания условий для экспериментальной и научно-исследовательской деятельности, средствами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-моделирования НОО</a:t>
            </a:r>
          </a:p>
          <a:p>
            <a:endParaRPr lang="ru-RU" dirty="0"/>
          </a:p>
        </p:txBody>
      </p:sp>
      <p:sp>
        <p:nvSpPr>
          <p:cNvPr id="4" name="Нашивка 3"/>
          <p:cNvSpPr/>
          <p:nvPr/>
        </p:nvSpPr>
        <p:spPr>
          <a:xfrm>
            <a:off x="1907704" y="3212976"/>
            <a:ext cx="6192688" cy="1080120"/>
          </a:xfrm>
          <a:prstGeom prst="chevr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единой образовательной среды через программу дополнительного образования естественно-научной направленности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907704" y="4507227"/>
            <a:ext cx="6192688" cy="1010005"/>
          </a:xfrm>
          <a:prstGeom prst="chevr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НОО навыков исследовательского проекта и всесторонних  комплексных УУД в области технического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907704" y="5661248"/>
            <a:ext cx="6120680" cy="1080120"/>
          </a:xfrm>
          <a:prstGeom prst="chevron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многообразие сельскохозяйственных профессий и их  значение в жизни человека на уровне НОО</a:t>
            </a: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107504" y="3910169"/>
            <a:ext cx="2160240" cy="1944216"/>
          </a:xfrm>
          <a:prstGeom prst="flowChartOnlineStorag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Дополнительная общеразвивающая программа  направлена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699863"/>
              </p:ext>
            </p:extLst>
          </p:nvPr>
        </p:nvGraphicFramePr>
        <p:xfrm>
          <a:off x="2123728" y="3717032"/>
          <a:ext cx="468052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84146145"/>
              </p:ext>
            </p:extLst>
          </p:nvPr>
        </p:nvGraphicFramePr>
        <p:xfrm>
          <a:off x="323528" y="2276872"/>
          <a:ext cx="345638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74385843"/>
              </p:ext>
            </p:extLst>
          </p:nvPr>
        </p:nvGraphicFramePr>
        <p:xfrm>
          <a:off x="4211960" y="2348880"/>
          <a:ext cx="47525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8554574"/>
              </p:ext>
            </p:extLst>
          </p:nvPr>
        </p:nvGraphicFramePr>
        <p:xfrm>
          <a:off x="2339752" y="1340768"/>
          <a:ext cx="41764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8918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53" y="280899"/>
            <a:ext cx="8712968" cy="128701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Сетевые партнеры 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Капля 3"/>
          <p:cNvSpPr/>
          <p:nvPr/>
        </p:nvSpPr>
        <p:spPr>
          <a:xfrm>
            <a:off x="251520" y="4070193"/>
            <a:ext cx="3423496" cy="2455151"/>
          </a:xfrm>
          <a:prstGeom prst="teardrop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-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НПО ООО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«Сады России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3275856" y="2756047"/>
            <a:ext cx="2808312" cy="2628292"/>
          </a:xfrm>
          <a:prstGeom prst="teardrop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–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Полетаевская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724128" y="1567915"/>
            <a:ext cx="3079712" cy="2502278"/>
          </a:xfrm>
          <a:prstGeom prst="teardrop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занятий в летнее время (летняя оздоровительная площадка)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0327593">
            <a:off x="1244813" y="2781943"/>
            <a:ext cx="2304256" cy="1127718"/>
          </a:xfrm>
          <a:prstGeom prst="curved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267908">
            <a:off x="4251737" y="1526450"/>
            <a:ext cx="2173755" cy="906696"/>
          </a:xfrm>
          <a:prstGeom prst="curvedDown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3885401">
            <a:off x="6378601" y="3936607"/>
            <a:ext cx="1151078" cy="2160533"/>
          </a:xfrm>
          <a:prstGeom prst="curvedLef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3704280">
            <a:off x="3809350" y="5267991"/>
            <a:ext cx="922524" cy="1762839"/>
          </a:xfrm>
          <a:prstGeom prst="curvedLeft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Адресат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10613"/>
              </p:ext>
            </p:extLst>
          </p:nvPr>
        </p:nvGraphicFramePr>
        <p:xfrm>
          <a:off x="577198" y="1409542"/>
          <a:ext cx="7989604" cy="50474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48274"/>
                <a:gridCol w="1743332"/>
                <a:gridCol w="1658642"/>
                <a:gridCol w="2339356"/>
              </a:tblGrid>
              <a:tr h="579298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Образовательный 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1год </a:t>
                      </a:r>
                    </a:p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8720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Освоение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476417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в группе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476417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озраст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8-9лет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10лет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714626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Часовая нагрузка одной группы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195572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476417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год</a:t>
                      </a: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35ч.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7289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35ч.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476417">
                <a:tc>
                  <a:txBody>
                    <a:bodyPr/>
                    <a:lstStyle/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</a:t>
                      </a:r>
                    </a:p>
                    <a:p>
                      <a:pPr indent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 по программе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часов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7850" y="1409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56714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Три блока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4166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4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Отпугиватель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уравьев»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330" y="1520788"/>
            <a:ext cx="566977" cy="11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2750" y="3146513"/>
            <a:ext cx="2808312" cy="90899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Легомоделирование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6667" y="2708920"/>
            <a:ext cx="2736304" cy="72008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312" y="3284984"/>
            <a:ext cx="2843808" cy="93610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Агрономия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34098" y="1556792"/>
            <a:ext cx="531185" cy="158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116071" y="1522783"/>
            <a:ext cx="531185" cy="1623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6" name="Picture 4" descr="http://orchardo.ru/wp-content/uploads/2012/12/pravilnoe-vyraschivanie-morkovi-i-uhod-ryhlenie-prorezhivanie-poliv-podkormka-1-615x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640" y="4437112"/>
            <a:ext cx="2765231" cy="20683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дрей\Desktop\школа\фото\IMG_20170813_1557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676" y="3861048"/>
            <a:ext cx="3300670" cy="24755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umen.bezformata.ru/content/image1552265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50" y="4221088"/>
            <a:ext cx="2808312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 «Метеостанция»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816424" cy="2642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://www.maam.ru/upload/blogs/092c839a0f46dd87f98898ddb7bab69d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56793"/>
            <a:ext cx="3840426" cy="2808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sovxoz.com/wp-content/uploads/2014/05/avgus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6408712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258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356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Особенности разработки дополнительной общразвивающей программы «РоботоАтом и моделирование в начальной школе» </vt:lpstr>
      <vt:lpstr>Нормативная база</vt:lpstr>
      <vt:lpstr>«РоботоАтом и моделирование в начальной школе»</vt:lpstr>
      <vt:lpstr>Дополнительная общеразвивающая программа  направлена</vt:lpstr>
      <vt:lpstr> Сетевые партнеры   </vt:lpstr>
      <vt:lpstr>Адресат программы</vt:lpstr>
      <vt:lpstr>Три блока</vt:lpstr>
      <vt:lpstr>Проект «Отпугиватель муравьев»</vt:lpstr>
      <vt:lpstr> проект «Метеостанция»  </vt:lpstr>
      <vt:lpstr> Достижения  общеразвивающей программы «РоботоАтом и моделирование в начальной школе» </vt:lpstr>
      <vt:lpstr>Образовательный форум 2018 в МОУ «Саргазинская СОШ»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А.Сафронов</dc:creator>
  <cp:lastModifiedBy>Павел А.Сафронов</cp:lastModifiedBy>
  <cp:revision>69</cp:revision>
  <dcterms:modified xsi:type="dcterms:W3CDTF">2018-10-08T05:00:41Z</dcterms:modified>
</cp:coreProperties>
</file>