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366" r:id="rId3"/>
    <p:sldId id="365" r:id="rId4"/>
    <p:sldId id="364" r:id="rId5"/>
    <p:sldId id="367" r:id="rId6"/>
    <p:sldId id="351" r:id="rId7"/>
    <p:sldId id="337" r:id="rId8"/>
    <p:sldId id="352" r:id="rId9"/>
    <p:sldId id="353" r:id="rId10"/>
    <p:sldId id="354" r:id="rId11"/>
    <p:sldId id="330" r:id="rId12"/>
    <p:sldId id="355" r:id="rId13"/>
    <p:sldId id="359" r:id="rId14"/>
    <p:sldId id="368" r:id="rId15"/>
  </p:sldIdLst>
  <p:sldSz cx="9144000" cy="6858000" type="screen4x3"/>
  <p:notesSz cx="9925050" cy="67976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0000"/>
    <a:srgbClr val="000099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86" autoAdjust="0"/>
  </p:normalViewPr>
  <p:slideViewPr>
    <p:cSldViewPr>
      <p:cViewPr>
        <p:scale>
          <a:sx n="92" d="100"/>
          <a:sy n="92" d="100"/>
        </p:scale>
        <p:origin x="-135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DE2C02-6EAF-4873-95BE-6F11E45B81B5}" type="doc">
      <dgm:prSet loTypeId="urn:microsoft.com/office/officeart/2005/8/layout/cycle3" loCatId="cycl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A60FD679-FA41-492E-B586-6AA18DF28AEB}">
      <dgm:prSet phldrT="[Текст]" custT="1"/>
      <dgm:spPr/>
      <dgm:t>
        <a:bodyPr/>
        <a:lstStyle/>
        <a:p>
          <a:r>
            <a:rPr lang="ru-RU" sz="1800" b="1" dirty="0" smtClean="0">
              <a:latin typeface="Arial" panose="020B0604020202020204" pitchFamily="34" charset="0"/>
              <a:cs typeface="Arial" panose="020B0604020202020204" pitchFamily="34" charset="0"/>
            </a:rPr>
            <a:t>Метапредметные результаты</a:t>
          </a:r>
          <a:endParaRPr lang="ru-RU" sz="1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70C8E82-E2EF-4F93-95C0-188C141250FF}" type="parTrans" cxnId="{18D3D84E-4DC3-4E9C-99DB-329C5A0C6A80}">
      <dgm:prSet/>
      <dgm:spPr/>
      <dgm:t>
        <a:bodyPr/>
        <a:lstStyle/>
        <a:p>
          <a:endParaRPr lang="ru-RU" sz="1800" b="1"/>
        </a:p>
      </dgm:t>
    </dgm:pt>
    <dgm:pt modelId="{0E72BFCC-701D-4664-BD68-8175460D1C61}" type="sibTrans" cxnId="{18D3D84E-4DC3-4E9C-99DB-329C5A0C6A80}">
      <dgm:prSet/>
      <dgm:spPr/>
      <dgm:t>
        <a:bodyPr/>
        <a:lstStyle/>
        <a:p>
          <a:endParaRPr lang="ru-RU" sz="1800" b="1"/>
        </a:p>
      </dgm:t>
    </dgm:pt>
    <dgm:pt modelId="{65CE3CDD-049C-491C-8BDE-239A779FC546}">
      <dgm:prSet phldrT="[Текст]" custT="1"/>
      <dgm:spPr/>
      <dgm:t>
        <a:bodyPr/>
        <a:lstStyle/>
        <a:p>
          <a:r>
            <a:rPr lang="ru-RU" sz="1800" b="1" dirty="0" smtClean="0">
              <a:latin typeface="Arial" panose="020B0604020202020204" pitchFamily="34" charset="0"/>
              <a:cs typeface="Arial" panose="020B0604020202020204" pitchFamily="34" charset="0"/>
            </a:rPr>
            <a:t>Программа развития УУД, курсы внеурочной деятельности</a:t>
          </a:r>
          <a:endParaRPr lang="ru-RU" sz="1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F7FA9BB-C7EB-411B-A3FA-FD5E8F355A8F}" type="parTrans" cxnId="{FAD18CC8-5748-48D9-91B5-F92773271B49}">
      <dgm:prSet/>
      <dgm:spPr/>
      <dgm:t>
        <a:bodyPr/>
        <a:lstStyle/>
        <a:p>
          <a:endParaRPr lang="ru-RU" sz="1800" b="1"/>
        </a:p>
      </dgm:t>
    </dgm:pt>
    <dgm:pt modelId="{1439041D-3909-4DA1-B614-69265AFB8A5B}" type="sibTrans" cxnId="{FAD18CC8-5748-48D9-91B5-F92773271B49}">
      <dgm:prSet/>
      <dgm:spPr/>
      <dgm:t>
        <a:bodyPr/>
        <a:lstStyle/>
        <a:p>
          <a:endParaRPr lang="ru-RU" sz="1800" b="1"/>
        </a:p>
      </dgm:t>
    </dgm:pt>
    <dgm:pt modelId="{BD5B84D8-BB5B-42FC-A73B-23A8E2355789}">
      <dgm:prSet phldrT="[Текст]" custT="1"/>
      <dgm:spPr/>
      <dgm:t>
        <a:bodyPr/>
        <a:lstStyle/>
        <a:p>
          <a:r>
            <a:rPr lang="ru-RU" sz="1800" b="1" dirty="0" smtClean="0">
              <a:latin typeface="Arial" panose="020B0604020202020204" pitchFamily="34" charset="0"/>
              <a:cs typeface="Arial" panose="020B0604020202020204" pitchFamily="34" charset="0"/>
            </a:rPr>
            <a:t>Система оценки (оценка метапредметных результатов)</a:t>
          </a:r>
          <a:endParaRPr lang="ru-RU" sz="1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EA3B3EF-EF41-40EB-9A16-4C4D73221028}" type="parTrans" cxnId="{0E21783E-2712-4C99-B19A-4EB6D540C166}">
      <dgm:prSet/>
      <dgm:spPr/>
      <dgm:t>
        <a:bodyPr/>
        <a:lstStyle/>
        <a:p>
          <a:endParaRPr lang="ru-RU" sz="1800" b="1"/>
        </a:p>
      </dgm:t>
    </dgm:pt>
    <dgm:pt modelId="{8BF75A1C-A7DF-4254-8237-34B564E0EF1C}" type="sibTrans" cxnId="{0E21783E-2712-4C99-B19A-4EB6D540C166}">
      <dgm:prSet/>
      <dgm:spPr/>
      <dgm:t>
        <a:bodyPr/>
        <a:lstStyle/>
        <a:p>
          <a:endParaRPr lang="ru-RU" sz="1800" b="1"/>
        </a:p>
      </dgm:t>
    </dgm:pt>
    <dgm:pt modelId="{02923CE2-B022-4504-9FC9-A6C8C0F90E2D}">
      <dgm:prSet phldrT="[Текст]" custT="1"/>
      <dgm:spPr/>
      <dgm:t>
        <a:bodyPr/>
        <a:lstStyle/>
        <a:p>
          <a:r>
            <a:rPr lang="ru-RU" sz="1800" b="1" dirty="0" smtClean="0">
              <a:latin typeface="Arial" panose="020B0604020202020204" pitchFamily="34" charset="0"/>
              <a:cs typeface="Arial" panose="020B0604020202020204" pitchFamily="34" charset="0"/>
            </a:rPr>
            <a:t>Оценочные материалы (</a:t>
          </a:r>
          <a:r>
            <a:rPr lang="ru-RU" sz="1800" b="1" dirty="0" err="1" smtClean="0">
              <a:latin typeface="Arial" panose="020B0604020202020204" pitchFamily="34" charset="0"/>
              <a:cs typeface="Arial" panose="020B0604020202020204" pitchFamily="34" charset="0"/>
            </a:rPr>
            <a:t>метапредметные</a:t>
          </a:r>
          <a:r>
            <a:rPr lang="ru-RU" sz="1800" b="1" dirty="0" smtClean="0">
              <a:latin typeface="Arial" panose="020B0604020202020204" pitchFamily="34" charset="0"/>
              <a:cs typeface="Arial" panose="020B0604020202020204" pitchFamily="34" charset="0"/>
            </a:rPr>
            <a:t> результаты)</a:t>
          </a:r>
          <a:endParaRPr lang="ru-RU" sz="1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96D5207-B7DD-451F-A41A-499FCDFA52AB}" type="parTrans" cxnId="{F4A00ED4-5D0B-42DF-B0BA-F2E7CAE8860F}">
      <dgm:prSet/>
      <dgm:spPr/>
      <dgm:t>
        <a:bodyPr/>
        <a:lstStyle/>
        <a:p>
          <a:endParaRPr lang="ru-RU" sz="1800" b="1"/>
        </a:p>
      </dgm:t>
    </dgm:pt>
    <dgm:pt modelId="{57F0B664-921B-42D6-A37A-4B80E0B80295}" type="sibTrans" cxnId="{F4A00ED4-5D0B-42DF-B0BA-F2E7CAE8860F}">
      <dgm:prSet/>
      <dgm:spPr/>
      <dgm:t>
        <a:bodyPr/>
        <a:lstStyle/>
        <a:p>
          <a:endParaRPr lang="ru-RU" sz="1800" b="1"/>
        </a:p>
      </dgm:t>
    </dgm:pt>
    <dgm:pt modelId="{3F0AD059-B29C-426D-B47E-E3C816275B61}" type="pres">
      <dgm:prSet presAssocID="{9BDE2C02-6EAF-4873-95BE-6F11E45B81B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2E687C4-D14E-4C35-B79E-0798D0450363}" type="pres">
      <dgm:prSet presAssocID="{9BDE2C02-6EAF-4873-95BE-6F11E45B81B5}" presName="cycle" presStyleCnt="0"/>
      <dgm:spPr/>
    </dgm:pt>
    <dgm:pt modelId="{7AA270EA-4980-4EC1-86A9-3F09295BE39D}" type="pres">
      <dgm:prSet presAssocID="{A60FD679-FA41-492E-B586-6AA18DF28AEB}" presName="nodeFirstNode" presStyleLbl="node1" presStyleIdx="0" presStyleCnt="4" custScaleX="90454" custScaleY="522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14BD03-2705-4854-8EA2-3ECD2A5F3C20}" type="pres">
      <dgm:prSet presAssocID="{0E72BFCC-701D-4664-BD68-8175460D1C61}" presName="sibTransFirstNode" presStyleLbl="bgShp" presStyleIdx="0" presStyleCnt="1"/>
      <dgm:spPr/>
      <dgm:t>
        <a:bodyPr/>
        <a:lstStyle/>
        <a:p>
          <a:endParaRPr lang="ru-RU"/>
        </a:p>
      </dgm:t>
    </dgm:pt>
    <dgm:pt modelId="{C1676FCF-E3AE-4FD0-9564-8D6DB01F14C0}" type="pres">
      <dgm:prSet presAssocID="{65CE3CDD-049C-491C-8BDE-239A779FC546}" presName="nodeFollowingNodes" presStyleLbl="node1" presStyleIdx="1" presStyleCnt="4" custScaleX="97052" custScaleY="835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28A8E2-EE1E-4A3A-B6A4-CBF9D73804DA}" type="pres">
      <dgm:prSet presAssocID="{BD5B84D8-BB5B-42FC-A73B-23A8E2355789}" presName="nodeFollowingNodes" presStyleLbl="node1" presStyleIdx="2" presStyleCnt="4" custScaleX="128240" custScaleY="522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7482A6-C516-4F20-A374-2508EFD6CA53}" type="pres">
      <dgm:prSet presAssocID="{02923CE2-B022-4504-9FC9-A6C8C0F90E2D}" presName="nodeFollowingNodes" presStyleLbl="node1" presStyleIdx="3" presStyleCnt="4" custScaleX="88847" custScaleY="92971" custRadScaleRad="92468" custRadScaleInc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1A1CF1F-7510-4A18-B6FA-DC1CC59BE4E4}" type="presOf" srcId="{BD5B84D8-BB5B-42FC-A73B-23A8E2355789}" destId="{C828A8E2-EE1E-4A3A-B6A4-CBF9D73804DA}" srcOrd="0" destOrd="0" presId="urn:microsoft.com/office/officeart/2005/8/layout/cycle3"/>
    <dgm:cxn modelId="{FAD18CC8-5748-48D9-91B5-F92773271B49}" srcId="{9BDE2C02-6EAF-4873-95BE-6F11E45B81B5}" destId="{65CE3CDD-049C-491C-8BDE-239A779FC546}" srcOrd="1" destOrd="0" parTransId="{1F7FA9BB-C7EB-411B-A3FA-FD5E8F355A8F}" sibTransId="{1439041D-3909-4DA1-B614-69265AFB8A5B}"/>
    <dgm:cxn modelId="{94BEB4BE-18C3-4D0B-BFA4-048303CE2AD7}" type="presOf" srcId="{0E72BFCC-701D-4664-BD68-8175460D1C61}" destId="{9C14BD03-2705-4854-8EA2-3ECD2A5F3C20}" srcOrd="0" destOrd="0" presId="urn:microsoft.com/office/officeart/2005/8/layout/cycle3"/>
    <dgm:cxn modelId="{A0338D26-9101-4D46-8FDA-C6AD75A2FA2C}" type="presOf" srcId="{65CE3CDD-049C-491C-8BDE-239A779FC546}" destId="{C1676FCF-E3AE-4FD0-9564-8D6DB01F14C0}" srcOrd="0" destOrd="0" presId="urn:microsoft.com/office/officeart/2005/8/layout/cycle3"/>
    <dgm:cxn modelId="{0E21783E-2712-4C99-B19A-4EB6D540C166}" srcId="{9BDE2C02-6EAF-4873-95BE-6F11E45B81B5}" destId="{BD5B84D8-BB5B-42FC-A73B-23A8E2355789}" srcOrd="2" destOrd="0" parTransId="{0EA3B3EF-EF41-40EB-9A16-4C4D73221028}" sibTransId="{8BF75A1C-A7DF-4254-8237-34B564E0EF1C}"/>
    <dgm:cxn modelId="{5DB183B8-1162-4395-A6D7-4296DFDCADE4}" type="presOf" srcId="{A60FD679-FA41-492E-B586-6AA18DF28AEB}" destId="{7AA270EA-4980-4EC1-86A9-3F09295BE39D}" srcOrd="0" destOrd="0" presId="urn:microsoft.com/office/officeart/2005/8/layout/cycle3"/>
    <dgm:cxn modelId="{BF7FBFB1-62E7-43EF-84FB-EAEDC6624834}" type="presOf" srcId="{02923CE2-B022-4504-9FC9-A6C8C0F90E2D}" destId="{0F7482A6-C516-4F20-A374-2508EFD6CA53}" srcOrd="0" destOrd="0" presId="urn:microsoft.com/office/officeart/2005/8/layout/cycle3"/>
    <dgm:cxn modelId="{F4A00ED4-5D0B-42DF-B0BA-F2E7CAE8860F}" srcId="{9BDE2C02-6EAF-4873-95BE-6F11E45B81B5}" destId="{02923CE2-B022-4504-9FC9-A6C8C0F90E2D}" srcOrd="3" destOrd="0" parTransId="{096D5207-B7DD-451F-A41A-499FCDFA52AB}" sibTransId="{57F0B664-921B-42D6-A37A-4B80E0B80295}"/>
    <dgm:cxn modelId="{18D3D84E-4DC3-4E9C-99DB-329C5A0C6A80}" srcId="{9BDE2C02-6EAF-4873-95BE-6F11E45B81B5}" destId="{A60FD679-FA41-492E-B586-6AA18DF28AEB}" srcOrd="0" destOrd="0" parTransId="{C70C8E82-E2EF-4F93-95C0-188C141250FF}" sibTransId="{0E72BFCC-701D-4664-BD68-8175460D1C61}"/>
    <dgm:cxn modelId="{B2C91BC8-680A-46B6-AA2E-ED63B88F9E29}" type="presOf" srcId="{9BDE2C02-6EAF-4873-95BE-6F11E45B81B5}" destId="{3F0AD059-B29C-426D-B47E-E3C816275B61}" srcOrd="0" destOrd="0" presId="urn:microsoft.com/office/officeart/2005/8/layout/cycle3"/>
    <dgm:cxn modelId="{E07DA238-2628-4BDC-96C4-2705137171C6}" type="presParOf" srcId="{3F0AD059-B29C-426D-B47E-E3C816275B61}" destId="{42E687C4-D14E-4C35-B79E-0798D0450363}" srcOrd="0" destOrd="0" presId="urn:microsoft.com/office/officeart/2005/8/layout/cycle3"/>
    <dgm:cxn modelId="{8D33902E-1520-40E7-A60F-C0B87F2105ED}" type="presParOf" srcId="{42E687C4-D14E-4C35-B79E-0798D0450363}" destId="{7AA270EA-4980-4EC1-86A9-3F09295BE39D}" srcOrd="0" destOrd="0" presId="urn:microsoft.com/office/officeart/2005/8/layout/cycle3"/>
    <dgm:cxn modelId="{87315561-B289-49F2-B201-5E7E433E17DE}" type="presParOf" srcId="{42E687C4-D14E-4C35-B79E-0798D0450363}" destId="{9C14BD03-2705-4854-8EA2-3ECD2A5F3C20}" srcOrd="1" destOrd="0" presId="urn:microsoft.com/office/officeart/2005/8/layout/cycle3"/>
    <dgm:cxn modelId="{2F2F7EC8-186E-4ACE-B2FA-3957CE84BFD1}" type="presParOf" srcId="{42E687C4-D14E-4C35-B79E-0798D0450363}" destId="{C1676FCF-E3AE-4FD0-9564-8D6DB01F14C0}" srcOrd="2" destOrd="0" presId="urn:microsoft.com/office/officeart/2005/8/layout/cycle3"/>
    <dgm:cxn modelId="{91987DB1-A19B-44F6-9C67-7E92A75E98D3}" type="presParOf" srcId="{42E687C4-D14E-4C35-B79E-0798D0450363}" destId="{C828A8E2-EE1E-4A3A-B6A4-CBF9D73804DA}" srcOrd="3" destOrd="0" presId="urn:microsoft.com/office/officeart/2005/8/layout/cycle3"/>
    <dgm:cxn modelId="{33D11E20-2F60-4E60-ADD0-BC1EA2F1D7F1}" type="presParOf" srcId="{42E687C4-D14E-4C35-B79E-0798D0450363}" destId="{0F7482A6-C516-4F20-A374-2508EFD6CA53}" srcOrd="4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BDE2C02-6EAF-4873-95BE-6F11E45B81B5}" type="doc">
      <dgm:prSet loTypeId="urn:microsoft.com/office/officeart/2005/8/layout/cycle3" loCatId="cycl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A60FD679-FA41-492E-B586-6AA18DF28AEB}">
      <dgm:prSet phldrT="[Текст]" custT="1"/>
      <dgm:spPr/>
      <dgm:t>
        <a:bodyPr/>
        <a:lstStyle/>
        <a:p>
          <a:r>
            <a:rPr lang="ru-RU" sz="1400" dirty="0" smtClean="0">
              <a:latin typeface="Arial" panose="020B0604020202020204" pitchFamily="34" charset="0"/>
              <a:cs typeface="Arial" panose="020B0604020202020204" pitchFamily="34" charset="0"/>
            </a:rPr>
            <a:t>Личностные результаты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70C8E82-E2EF-4F93-95C0-188C141250FF}" type="parTrans" cxnId="{18D3D84E-4DC3-4E9C-99DB-329C5A0C6A80}">
      <dgm:prSet/>
      <dgm:spPr/>
      <dgm:t>
        <a:bodyPr/>
        <a:lstStyle/>
        <a:p>
          <a:endParaRPr lang="ru-RU" sz="1400"/>
        </a:p>
      </dgm:t>
    </dgm:pt>
    <dgm:pt modelId="{0E72BFCC-701D-4664-BD68-8175460D1C61}" type="sibTrans" cxnId="{18D3D84E-4DC3-4E9C-99DB-329C5A0C6A80}">
      <dgm:prSet/>
      <dgm:spPr/>
      <dgm:t>
        <a:bodyPr/>
        <a:lstStyle/>
        <a:p>
          <a:endParaRPr lang="ru-RU" sz="1400"/>
        </a:p>
      </dgm:t>
    </dgm:pt>
    <dgm:pt modelId="{65CE3CDD-049C-491C-8BDE-239A779FC546}">
      <dgm:prSet phldrT="[Текст]" custT="1"/>
      <dgm:spPr/>
      <dgm:t>
        <a:bodyPr/>
        <a:lstStyle/>
        <a:p>
          <a:r>
            <a:rPr lang="ru-RU" sz="1400" dirty="0" smtClean="0">
              <a:latin typeface="Arial" panose="020B0604020202020204" pitchFamily="34" charset="0"/>
              <a:cs typeface="Arial" panose="020B0604020202020204" pitchFamily="34" charset="0"/>
            </a:rPr>
            <a:t>Программа воспитания и социализации, курсы внеурочной деятельности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F7FA9BB-C7EB-411B-A3FA-FD5E8F355A8F}" type="parTrans" cxnId="{FAD18CC8-5748-48D9-91B5-F92773271B49}">
      <dgm:prSet/>
      <dgm:spPr/>
      <dgm:t>
        <a:bodyPr/>
        <a:lstStyle/>
        <a:p>
          <a:endParaRPr lang="ru-RU" sz="1400"/>
        </a:p>
      </dgm:t>
    </dgm:pt>
    <dgm:pt modelId="{1439041D-3909-4DA1-B614-69265AFB8A5B}" type="sibTrans" cxnId="{FAD18CC8-5748-48D9-91B5-F92773271B49}">
      <dgm:prSet/>
      <dgm:spPr/>
      <dgm:t>
        <a:bodyPr/>
        <a:lstStyle/>
        <a:p>
          <a:endParaRPr lang="ru-RU" sz="1400"/>
        </a:p>
      </dgm:t>
    </dgm:pt>
    <dgm:pt modelId="{BD5B84D8-BB5B-42FC-A73B-23A8E2355789}">
      <dgm:prSet phldrT="[Текст]" custT="1"/>
      <dgm:spPr/>
      <dgm:t>
        <a:bodyPr/>
        <a:lstStyle/>
        <a:p>
          <a:r>
            <a:rPr lang="ru-RU" sz="1400" dirty="0" smtClean="0">
              <a:latin typeface="Arial" panose="020B0604020202020204" pitchFamily="34" charset="0"/>
              <a:cs typeface="Arial" panose="020B0604020202020204" pitchFamily="34" charset="0"/>
            </a:rPr>
            <a:t>Система оценки (оценка личностных результатов)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EA3B3EF-EF41-40EB-9A16-4C4D73221028}" type="parTrans" cxnId="{0E21783E-2712-4C99-B19A-4EB6D540C166}">
      <dgm:prSet/>
      <dgm:spPr/>
      <dgm:t>
        <a:bodyPr/>
        <a:lstStyle/>
        <a:p>
          <a:endParaRPr lang="ru-RU" sz="1400"/>
        </a:p>
      </dgm:t>
    </dgm:pt>
    <dgm:pt modelId="{8BF75A1C-A7DF-4254-8237-34B564E0EF1C}" type="sibTrans" cxnId="{0E21783E-2712-4C99-B19A-4EB6D540C166}">
      <dgm:prSet/>
      <dgm:spPr/>
      <dgm:t>
        <a:bodyPr/>
        <a:lstStyle/>
        <a:p>
          <a:endParaRPr lang="ru-RU" sz="1400"/>
        </a:p>
      </dgm:t>
    </dgm:pt>
    <dgm:pt modelId="{02923CE2-B022-4504-9FC9-A6C8C0F90E2D}">
      <dgm:prSet phldrT="[Текст]" custT="1"/>
      <dgm:spPr/>
      <dgm:t>
        <a:bodyPr/>
        <a:lstStyle/>
        <a:p>
          <a:r>
            <a:rPr lang="ru-RU" sz="1400" dirty="0" smtClean="0">
              <a:latin typeface="Arial" panose="020B0604020202020204" pitchFamily="34" charset="0"/>
              <a:cs typeface="Arial" panose="020B0604020202020204" pitchFamily="34" charset="0"/>
            </a:rPr>
            <a:t>Оценочные материалы (личностные результаты)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96D5207-B7DD-451F-A41A-499FCDFA52AB}" type="parTrans" cxnId="{F4A00ED4-5D0B-42DF-B0BA-F2E7CAE8860F}">
      <dgm:prSet/>
      <dgm:spPr/>
      <dgm:t>
        <a:bodyPr/>
        <a:lstStyle/>
        <a:p>
          <a:endParaRPr lang="ru-RU" sz="1400"/>
        </a:p>
      </dgm:t>
    </dgm:pt>
    <dgm:pt modelId="{57F0B664-921B-42D6-A37A-4B80E0B80295}" type="sibTrans" cxnId="{F4A00ED4-5D0B-42DF-B0BA-F2E7CAE8860F}">
      <dgm:prSet/>
      <dgm:spPr/>
      <dgm:t>
        <a:bodyPr/>
        <a:lstStyle/>
        <a:p>
          <a:endParaRPr lang="ru-RU" sz="1400"/>
        </a:p>
      </dgm:t>
    </dgm:pt>
    <dgm:pt modelId="{3F0AD059-B29C-426D-B47E-E3C816275B61}" type="pres">
      <dgm:prSet presAssocID="{9BDE2C02-6EAF-4873-95BE-6F11E45B81B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2E687C4-D14E-4C35-B79E-0798D0450363}" type="pres">
      <dgm:prSet presAssocID="{9BDE2C02-6EAF-4873-95BE-6F11E45B81B5}" presName="cycle" presStyleCnt="0"/>
      <dgm:spPr/>
    </dgm:pt>
    <dgm:pt modelId="{7AA270EA-4980-4EC1-86A9-3F09295BE39D}" type="pres">
      <dgm:prSet presAssocID="{A60FD679-FA41-492E-B586-6AA18DF28AEB}" presName="nodeFirstNode" presStyleLbl="node1" presStyleIdx="0" presStyleCnt="4" custScaleX="90454" custScaleY="522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14BD03-2705-4854-8EA2-3ECD2A5F3C20}" type="pres">
      <dgm:prSet presAssocID="{0E72BFCC-701D-4664-BD68-8175460D1C61}" presName="sibTransFirstNode" presStyleLbl="bgShp" presStyleIdx="0" presStyleCnt="1"/>
      <dgm:spPr/>
      <dgm:t>
        <a:bodyPr/>
        <a:lstStyle/>
        <a:p>
          <a:endParaRPr lang="ru-RU"/>
        </a:p>
      </dgm:t>
    </dgm:pt>
    <dgm:pt modelId="{C1676FCF-E3AE-4FD0-9564-8D6DB01F14C0}" type="pres">
      <dgm:prSet presAssocID="{65CE3CDD-049C-491C-8BDE-239A779FC546}" presName="nodeFollowingNodes" presStyleLbl="node1" presStyleIdx="1" presStyleCnt="4" custScaleX="101223" custScaleY="934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28A8E2-EE1E-4A3A-B6A4-CBF9D73804DA}" type="pres">
      <dgm:prSet presAssocID="{BD5B84D8-BB5B-42FC-A73B-23A8E2355789}" presName="nodeFollowingNodes" presStyleLbl="node1" presStyleIdx="2" presStyleCnt="4" custScaleX="128240" custScaleY="522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7482A6-C516-4F20-A374-2508EFD6CA53}" type="pres">
      <dgm:prSet presAssocID="{02923CE2-B022-4504-9FC9-A6C8C0F90E2D}" presName="nodeFollowingNodes" presStyleLbl="node1" presStyleIdx="3" presStyleCnt="4" custScaleX="67137" custScaleY="112325" custRadScaleRad="92468" custRadScaleInc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312CA87-D80F-4D3B-BC7F-9F15F8255FE3}" type="presOf" srcId="{BD5B84D8-BB5B-42FC-A73B-23A8E2355789}" destId="{C828A8E2-EE1E-4A3A-B6A4-CBF9D73804DA}" srcOrd="0" destOrd="0" presId="urn:microsoft.com/office/officeart/2005/8/layout/cycle3"/>
    <dgm:cxn modelId="{FAD18CC8-5748-48D9-91B5-F92773271B49}" srcId="{9BDE2C02-6EAF-4873-95BE-6F11E45B81B5}" destId="{65CE3CDD-049C-491C-8BDE-239A779FC546}" srcOrd="1" destOrd="0" parTransId="{1F7FA9BB-C7EB-411B-A3FA-FD5E8F355A8F}" sibTransId="{1439041D-3909-4DA1-B614-69265AFB8A5B}"/>
    <dgm:cxn modelId="{90B26431-CD29-4DB0-8FA6-967D45B777A0}" type="presOf" srcId="{9BDE2C02-6EAF-4873-95BE-6F11E45B81B5}" destId="{3F0AD059-B29C-426D-B47E-E3C816275B61}" srcOrd="0" destOrd="0" presId="urn:microsoft.com/office/officeart/2005/8/layout/cycle3"/>
    <dgm:cxn modelId="{0E21783E-2712-4C99-B19A-4EB6D540C166}" srcId="{9BDE2C02-6EAF-4873-95BE-6F11E45B81B5}" destId="{BD5B84D8-BB5B-42FC-A73B-23A8E2355789}" srcOrd="2" destOrd="0" parTransId="{0EA3B3EF-EF41-40EB-9A16-4C4D73221028}" sibTransId="{8BF75A1C-A7DF-4254-8237-34B564E0EF1C}"/>
    <dgm:cxn modelId="{A731073E-5195-4E08-A46B-CB64A0E0616A}" type="presOf" srcId="{02923CE2-B022-4504-9FC9-A6C8C0F90E2D}" destId="{0F7482A6-C516-4F20-A374-2508EFD6CA53}" srcOrd="0" destOrd="0" presId="urn:microsoft.com/office/officeart/2005/8/layout/cycle3"/>
    <dgm:cxn modelId="{EA445DE0-764B-41BF-8825-0544A3435BAB}" type="presOf" srcId="{0E72BFCC-701D-4664-BD68-8175460D1C61}" destId="{9C14BD03-2705-4854-8EA2-3ECD2A5F3C20}" srcOrd="0" destOrd="0" presId="urn:microsoft.com/office/officeart/2005/8/layout/cycle3"/>
    <dgm:cxn modelId="{596B3D32-68CE-4548-B084-148104D17A32}" type="presOf" srcId="{65CE3CDD-049C-491C-8BDE-239A779FC546}" destId="{C1676FCF-E3AE-4FD0-9564-8D6DB01F14C0}" srcOrd="0" destOrd="0" presId="urn:microsoft.com/office/officeart/2005/8/layout/cycle3"/>
    <dgm:cxn modelId="{F4A00ED4-5D0B-42DF-B0BA-F2E7CAE8860F}" srcId="{9BDE2C02-6EAF-4873-95BE-6F11E45B81B5}" destId="{02923CE2-B022-4504-9FC9-A6C8C0F90E2D}" srcOrd="3" destOrd="0" parTransId="{096D5207-B7DD-451F-A41A-499FCDFA52AB}" sibTransId="{57F0B664-921B-42D6-A37A-4B80E0B80295}"/>
    <dgm:cxn modelId="{93252FAC-E40D-477D-AF6F-809214E81FA5}" type="presOf" srcId="{A60FD679-FA41-492E-B586-6AA18DF28AEB}" destId="{7AA270EA-4980-4EC1-86A9-3F09295BE39D}" srcOrd="0" destOrd="0" presId="urn:microsoft.com/office/officeart/2005/8/layout/cycle3"/>
    <dgm:cxn modelId="{18D3D84E-4DC3-4E9C-99DB-329C5A0C6A80}" srcId="{9BDE2C02-6EAF-4873-95BE-6F11E45B81B5}" destId="{A60FD679-FA41-492E-B586-6AA18DF28AEB}" srcOrd="0" destOrd="0" parTransId="{C70C8E82-E2EF-4F93-95C0-188C141250FF}" sibTransId="{0E72BFCC-701D-4664-BD68-8175460D1C61}"/>
    <dgm:cxn modelId="{9896AD4F-B42F-46A8-9575-6C719DB265D7}" type="presParOf" srcId="{3F0AD059-B29C-426D-B47E-E3C816275B61}" destId="{42E687C4-D14E-4C35-B79E-0798D0450363}" srcOrd="0" destOrd="0" presId="urn:microsoft.com/office/officeart/2005/8/layout/cycle3"/>
    <dgm:cxn modelId="{15E18EA2-EFFD-4D8E-9FF1-3828EBDA58C2}" type="presParOf" srcId="{42E687C4-D14E-4C35-B79E-0798D0450363}" destId="{7AA270EA-4980-4EC1-86A9-3F09295BE39D}" srcOrd="0" destOrd="0" presId="urn:microsoft.com/office/officeart/2005/8/layout/cycle3"/>
    <dgm:cxn modelId="{A9AA7E7A-8AFF-40C9-9554-D1B280585838}" type="presParOf" srcId="{42E687C4-D14E-4C35-B79E-0798D0450363}" destId="{9C14BD03-2705-4854-8EA2-3ECD2A5F3C20}" srcOrd="1" destOrd="0" presId="urn:microsoft.com/office/officeart/2005/8/layout/cycle3"/>
    <dgm:cxn modelId="{B607107A-9AD9-4A00-A78D-0F6E55AE5156}" type="presParOf" srcId="{42E687C4-D14E-4C35-B79E-0798D0450363}" destId="{C1676FCF-E3AE-4FD0-9564-8D6DB01F14C0}" srcOrd="2" destOrd="0" presId="urn:microsoft.com/office/officeart/2005/8/layout/cycle3"/>
    <dgm:cxn modelId="{25400DA1-0ADC-4683-BE9F-679B2C01CE31}" type="presParOf" srcId="{42E687C4-D14E-4C35-B79E-0798D0450363}" destId="{C828A8E2-EE1E-4A3A-B6A4-CBF9D73804DA}" srcOrd="3" destOrd="0" presId="urn:microsoft.com/office/officeart/2005/8/layout/cycle3"/>
    <dgm:cxn modelId="{958115F8-ADF2-44D1-821F-5BEDFB4DA95E}" type="presParOf" srcId="{42E687C4-D14E-4C35-B79E-0798D0450363}" destId="{0F7482A6-C516-4F20-A374-2508EFD6CA53}" srcOrd="4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BDE2C02-6EAF-4873-95BE-6F11E45B81B5}" type="doc">
      <dgm:prSet loTypeId="urn:microsoft.com/office/officeart/2005/8/layout/cycle3" loCatId="cycl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A60FD679-FA41-492E-B586-6AA18DF28AEB}">
      <dgm:prSet phldrT="[Текст]" custT="1"/>
      <dgm:spPr/>
      <dgm:t>
        <a:bodyPr/>
        <a:lstStyle/>
        <a:p>
          <a:r>
            <a:rPr lang="ru-RU" sz="1400" dirty="0" smtClean="0">
              <a:latin typeface="Arial" panose="020B0604020202020204" pitchFamily="34" charset="0"/>
              <a:cs typeface="Arial" panose="020B0604020202020204" pitchFamily="34" charset="0"/>
            </a:rPr>
            <a:t>Предметные результаты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70C8E82-E2EF-4F93-95C0-188C141250FF}" type="parTrans" cxnId="{18D3D84E-4DC3-4E9C-99DB-329C5A0C6A80}">
      <dgm:prSet/>
      <dgm:spPr/>
      <dgm:t>
        <a:bodyPr/>
        <a:lstStyle/>
        <a:p>
          <a:endParaRPr lang="ru-RU" sz="1400"/>
        </a:p>
      </dgm:t>
    </dgm:pt>
    <dgm:pt modelId="{0E72BFCC-701D-4664-BD68-8175460D1C61}" type="sibTrans" cxnId="{18D3D84E-4DC3-4E9C-99DB-329C5A0C6A80}">
      <dgm:prSet/>
      <dgm:spPr/>
      <dgm:t>
        <a:bodyPr/>
        <a:lstStyle/>
        <a:p>
          <a:endParaRPr lang="ru-RU" sz="1400"/>
        </a:p>
      </dgm:t>
    </dgm:pt>
    <dgm:pt modelId="{65CE3CDD-049C-491C-8BDE-239A779FC546}">
      <dgm:prSet phldrT="[Текст]" custT="1"/>
      <dgm:spPr/>
      <dgm:t>
        <a:bodyPr/>
        <a:lstStyle/>
        <a:p>
          <a:r>
            <a:rPr lang="ru-RU" sz="1400" dirty="0" smtClean="0">
              <a:latin typeface="Arial" panose="020B0604020202020204" pitchFamily="34" charset="0"/>
              <a:cs typeface="Arial" panose="020B0604020202020204" pitchFamily="34" charset="0"/>
            </a:rPr>
            <a:t>Рабочие программы учебных предметов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F7FA9BB-C7EB-411B-A3FA-FD5E8F355A8F}" type="parTrans" cxnId="{FAD18CC8-5748-48D9-91B5-F92773271B49}">
      <dgm:prSet/>
      <dgm:spPr/>
      <dgm:t>
        <a:bodyPr/>
        <a:lstStyle/>
        <a:p>
          <a:endParaRPr lang="ru-RU" sz="1400"/>
        </a:p>
      </dgm:t>
    </dgm:pt>
    <dgm:pt modelId="{1439041D-3909-4DA1-B614-69265AFB8A5B}" type="sibTrans" cxnId="{FAD18CC8-5748-48D9-91B5-F92773271B49}">
      <dgm:prSet/>
      <dgm:spPr/>
      <dgm:t>
        <a:bodyPr/>
        <a:lstStyle/>
        <a:p>
          <a:endParaRPr lang="ru-RU" sz="1400"/>
        </a:p>
      </dgm:t>
    </dgm:pt>
    <dgm:pt modelId="{BD5B84D8-BB5B-42FC-A73B-23A8E2355789}">
      <dgm:prSet phldrT="[Текст]" custT="1"/>
      <dgm:spPr/>
      <dgm:t>
        <a:bodyPr/>
        <a:lstStyle/>
        <a:p>
          <a:r>
            <a:rPr lang="ru-RU" sz="1400" dirty="0" smtClean="0">
              <a:latin typeface="Arial" panose="020B0604020202020204" pitchFamily="34" charset="0"/>
              <a:cs typeface="Arial" panose="020B0604020202020204" pitchFamily="34" charset="0"/>
            </a:rPr>
            <a:t>Система оценки (оценка предметных результатов)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EA3B3EF-EF41-40EB-9A16-4C4D73221028}" type="parTrans" cxnId="{0E21783E-2712-4C99-B19A-4EB6D540C166}">
      <dgm:prSet/>
      <dgm:spPr/>
      <dgm:t>
        <a:bodyPr/>
        <a:lstStyle/>
        <a:p>
          <a:endParaRPr lang="ru-RU" sz="1400"/>
        </a:p>
      </dgm:t>
    </dgm:pt>
    <dgm:pt modelId="{8BF75A1C-A7DF-4254-8237-34B564E0EF1C}" type="sibTrans" cxnId="{0E21783E-2712-4C99-B19A-4EB6D540C166}">
      <dgm:prSet/>
      <dgm:spPr/>
      <dgm:t>
        <a:bodyPr/>
        <a:lstStyle/>
        <a:p>
          <a:endParaRPr lang="ru-RU" sz="1400"/>
        </a:p>
      </dgm:t>
    </dgm:pt>
    <dgm:pt modelId="{02923CE2-B022-4504-9FC9-A6C8C0F90E2D}">
      <dgm:prSet phldrT="[Текст]" custT="1"/>
      <dgm:spPr/>
      <dgm:t>
        <a:bodyPr/>
        <a:lstStyle/>
        <a:p>
          <a:r>
            <a:rPr lang="ru-RU" sz="1400" dirty="0" smtClean="0">
              <a:latin typeface="Arial" panose="020B0604020202020204" pitchFamily="34" charset="0"/>
              <a:cs typeface="Arial" panose="020B0604020202020204" pitchFamily="34" charset="0"/>
            </a:rPr>
            <a:t>Оценочные материалы (предметные результаты)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96D5207-B7DD-451F-A41A-499FCDFA52AB}" type="parTrans" cxnId="{F4A00ED4-5D0B-42DF-B0BA-F2E7CAE8860F}">
      <dgm:prSet/>
      <dgm:spPr/>
      <dgm:t>
        <a:bodyPr/>
        <a:lstStyle/>
        <a:p>
          <a:endParaRPr lang="ru-RU" sz="1400"/>
        </a:p>
      </dgm:t>
    </dgm:pt>
    <dgm:pt modelId="{57F0B664-921B-42D6-A37A-4B80E0B80295}" type="sibTrans" cxnId="{F4A00ED4-5D0B-42DF-B0BA-F2E7CAE8860F}">
      <dgm:prSet/>
      <dgm:spPr/>
      <dgm:t>
        <a:bodyPr/>
        <a:lstStyle/>
        <a:p>
          <a:endParaRPr lang="ru-RU" sz="1400"/>
        </a:p>
      </dgm:t>
    </dgm:pt>
    <dgm:pt modelId="{3F0AD059-B29C-426D-B47E-E3C816275B61}" type="pres">
      <dgm:prSet presAssocID="{9BDE2C02-6EAF-4873-95BE-6F11E45B81B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2E687C4-D14E-4C35-B79E-0798D0450363}" type="pres">
      <dgm:prSet presAssocID="{9BDE2C02-6EAF-4873-95BE-6F11E45B81B5}" presName="cycle" presStyleCnt="0"/>
      <dgm:spPr/>
    </dgm:pt>
    <dgm:pt modelId="{7AA270EA-4980-4EC1-86A9-3F09295BE39D}" type="pres">
      <dgm:prSet presAssocID="{A60FD679-FA41-492E-B586-6AA18DF28AEB}" presName="nodeFirstNode" presStyleLbl="node1" presStyleIdx="0" presStyleCnt="4" custScaleX="90454" custScaleY="522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14BD03-2705-4854-8EA2-3ECD2A5F3C20}" type="pres">
      <dgm:prSet presAssocID="{0E72BFCC-701D-4664-BD68-8175460D1C61}" presName="sibTransFirstNode" presStyleLbl="bgShp" presStyleIdx="0" presStyleCnt="1"/>
      <dgm:spPr/>
      <dgm:t>
        <a:bodyPr/>
        <a:lstStyle/>
        <a:p>
          <a:endParaRPr lang="ru-RU"/>
        </a:p>
      </dgm:t>
    </dgm:pt>
    <dgm:pt modelId="{C1676FCF-E3AE-4FD0-9564-8D6DB01F14C0}" type="pres">
      <dgm:prSet presAssocID="{65CE3CDD-049C-491C-8BDE-239A779FC546}" presName="nodeFollowingNodes" presStyleLbl="node1" presStyleIdx="1" presStyleCnt="4" custScaleX="77007" custScaleY="839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28A8E2-EE1E-4A3A-B6A4-CBF9D73804DA}" type="pres">
      <dgm:prSet presAssocID="{BD5B84D8-BB5B-42FC-A73B-23A8E2355789}" presName="nodeFollowingNodes" presStyleLbl="node1" presStyleIdx="2" presStyleCnt="4" custScaleX="128240" custScaleY="522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7482A6-C516-4F20-A374-2508EFD6CA53}" type="pres">
      <dgm:prSet presAssocID="{02923CE2-B022-4504-9FC9-A6C8C0F90E2D}" presName="nodeFollowingNodes" presStyleLbl="node1" presStyleIdx="3" presStyleCnt="4" custScaleX="88092" custScaleY="102879" custRadScaleRad="92468" custRadScaleInc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AD18CC8-5748-48D9-91B5-F92773271B49}" srcId="{9BDE2C02-6EAF-4873-95BE-6F11E45B81B5}" destId="{65CE3CDD-049C-491C-8BDE-239A779FC546}" srcOrd="1" destOrd="0" parTransId="{1F7FA9BB-C7EB-411B-A3FA-FD5E8F355A8F}" sibTransId="{1439041D-3909-4DA1-B614-69265AFB8A5B}"/>
    <dgm:cxn modelId="{2E5C9E45-2BFF-4790-A21D-4E66B0F78490}" type="presOf" srcId="{02923CE2-B022-4504-9FC9-A6C8C0F90E2D}" destId="{0F7482A6-C516-4F20-A374-2508EFD6CA53}" srcOrd="0" destOrd="0" presId="urn:microsoft.com/office/officeart/2005/8/layout/cycle3"/>
    <dgm:cxn modelId="{52D8DBC8-8E8B-49BD-BF0C-6FB0276FDF04}" type="presOf" srcId="{9BDE2C02-6EAF-4873-95BE-6F11E45B81B5}" destId="{3F0AD059-B29C-426D-B47E-E3C816275B61}" srcOrd="0" destOrd="0" presId="urn:microsoft.com/office/officeart/2005/8/layout/cycle3"/>
    <dgm:cxn modelId="{0E21783E-2712-4C99-B19A-4EB6D540C166}" srcId="{9BDE2C02-6EAF-4873-95BE-6F11E45B81B5}" destId="{BD5B84D8-BB5B-42FC-A73B-23A8E2355789}" srcOrd="2" destOrd="0" parTransId="{0EA3B3EF-EF41-40EB-9A16-4C4D73221028}" sibTransId="{8BF75A1C-A7DF-4254-8237-34B564E0EF1C}"/>
    <dgm:cxn modelId="{BA3B3222-B353-4B34-BAB8-FED46DF21A10}" type="presOf" srcId="{0E72BFCC-701D-4664-BD68-8175460D1C61}" destId="{9C14BD03-2705-4854-8EA2-3ECD2A5F3C20}" srcOrd="0" destOrd="0" presId="urn:microsoft.com/office/officeart/2005/8/layout/cycle3"/>
    <dgm:cxn modelId="{1C93AFE8-D82E-43DA-A0E0-706585C46D0C}" type="presOf" srcId="{BD5B84D8-BB5B-42FC-A73B-23A8E2355789}" destId="{C828A8E2-EE1E-4A3A-B6A4-CBF9D73804DA}" srcOrd="0" destOrd="0" presId="urn:microsoft.com/office/officeart/2005/8/layout/cycle3"/>
    <dgm:cxn modelId="{F4A00ED4-5D0B-42DF-B0BA-F2E7CAE8860F}" srcId="{9BDE2C02-6EAF-4873-95BE-6F11E45B81B5}" destId="{02923CE2-B022-4504-9FC9-A6C8C0F90E2D}" srcOrd="3" destOrd="0" parTransId="{096D5207-B7DD-451F-A41A-499FCDFA52AB}" sibTransId="{57F0B664-921B-42D6-A37A-4B80E0B80295}"/>
    <dgm:cxn modelId="{22712D48-3146-4881-A1C2-261AC887095A}" type="presOf" srcId="{A60FD679-FA41-492E-B586-6AA18DF28AEB}" destId="{7AA270EA-4980-4EC1-86A9-3F09295BE39D}" srcOrd="0" destOrd="0" presId="urn:microsoft.com/office/officeart/2005/8/layout/cycle3"/>
    <dgm:cxn modelId="{18D3D84E-4DC3-4E9C-99DB-329C5A0C6A80}" srcId="{9BDE2C02-6EAF-4873-95BE-6F11E45B81B5}" destId="{A60FD679-FA41-492E-B586-6AA18DF28AEB}" srcOrd="0" destOrd="0" parTransId="{C70C8E82-E2EF-4F93-95C0-188C141250FF}" sibTransId="{0E72BFCC-701D-4664-BD68-8175460D1C61}"/>
    <dgm:cxn modelId="{C8C10DFB-5369-4CEE-9F93-9C810E0B786A}" type="presOf" srcId="{65CE3CDD-049C-491C-8BDE-239A779FC546}" destId="{C1676FCF-E3AE-4FD0-9564-8D6DB01F14C0}" srcOrd="0" destOrd="0" presId="urn:microsoft.com/office/officeart/2005/8/layout/cycle3"/>
    <dgm:cxn modelId="{E3786338-2BE8-473C-976C-6FD25A9535B5}" type="presParOf" srcId="{3F0AD059-B29C-426D-B47E-E3C816275B61}" destId="{42E687C4-D14E-4C35-B79E-0798D0450363}" srcOrd="0" destOrd="0" presId="urn:microsoft.com/office/officeart/2005/8/layout/cycle3"/>
    <dgm:cxn modelId="{635EF031-2CAF-44AB-864B-ECCAC786EA3D}" type="presParOf" srcId="{42E687C4-D14E-4C35-B79E-0798D0450363}" destId="{7AA270EA-4980-4EC1-86A9-3F09295BE39D}" srcOrd="0" destOrd="0" presId="urn:microsoft.com/office/officeart/2005/8/layout/cycle3"/>
    <dgm:cxn modelId="{A4D902A8-638F-45F0-833D-BFF150166E1D}" type="presParOf" srcId="{42E687C4-D14E-4C35-B79E-0798D0450363}" destId="{9C14BD03-2705-4854-8EA2-3ECD2A5F3C20}" srcOrd="1" destOrd="0" presId="urn:microsoft.com/office/officeart/2005/8/layout/cycle3"/>
    <dgm:cxn modelId="{67CDCFAF-A007-4C84-82F4-AE4C405FB31F}" type="presParOf" srcId="{42E687C4-D14E-4C35-B79E-0798D0450363}" destId="{C1676FCF-E3AE-4FD0-9564-8D6DB01F14C0}" srcOrd="2" destOrd="0" presId="urn:microsoft.com/office/officeart/2005/8/layout/cycle3"/>
    <dgm:cxn modelId="{3D9C6DA5-800D-4F06-9980-9E36DA7D7C70}" type="presParOf" srcId="{42E687C4-D14E-4C35-B79E-0798D0450363}" destId="{C828A8E2-EE1E-4A3A-B6A4-CBF9D73804DA}" srcOrd="3" destOrd="0" presId="urn:microsoft.com/office/officeart/2005/8/layout/cycle3"/>
    <dgm:cxn modelId="{1C6FB636-A8DF-40C4-B934-718A25D4F7F6}" type="presParOf" srcId="{42E687C4-D14E-4C35-B79E-0798D0450363}" destId="{0F7482A6-C516-4F20-A374-2508EFD6CA53}" srcOrd="4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BDE2C02-6EAF-4873-95BE-6F11E45B81B5}" type="doc">
      <dgm:prSet loTypeId="urn:microsoft.com/office/officeart/2005/8/layout/cycle3" loCatId="cycl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A60FD679-FA41-492E-B586-6AA18DF28AEB}">
      <dgm:prSet phldrT="[Текст]" custT="1"/>
      <dgm:spPr/>
      <dgm:t>
        <a:bodyPr/>
        <a:lstStyle/>
        <a:p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Чему учить?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70C8E82-E2EF-4F93-95C0-188C141250FF}" type="parTrans" cxnId="{18D3D84E-4DC3-4E9C-99DB-329C5A0C6A80}">
      <dgm:prSet/>
      <dgm:spPr/>
      <dgm:t>
        <a:bodyPr/>
        <a:lstStyle/>
        <a:p>
          <a:endParaRPr lang="ru-RU" sz="1400"/>
        </a:p>
      </dgm:t>
    </dgm:pt>
    <dgm:pt modelId="{0E72BFCC-701D-4664-BD68-8175460D1C61}" type="sibTrans" cxnId="{18D3D84E-4DC3-4E9C-99DB-329C5A0C6A80}">
      <dgm:prSet/>
      <dgm:spPr/>
      <dgm:t>
        <a:bodyPr/>
        <a:lstStyle/>
        <a:p>
          <a:endParaRPr lang="ru-RU" sz="1400"/>
        </a:p>
      </dgm:t>
    </dgm:pt>
    <dgm:pt modelId="{65CE3CDD-049C-491C-8BDE-239A779FC546}">
      <dgm:prSet phldrT="[Текст]" custT="1"/>
      <dgm:spPr/>
      <dgm:t>
        <a:bodyPr/>
        <a:lstStyle/>
        <a:p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Как учить?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F7FA9BB-C7EB-411B-A3FA-FD5E8F355A8F}" type="parTrans" cxnId="{FAD18CC8-5748-48D9-91B5-F92773271B49}">
      <dgm:prSet/>
      <dgm:spPr/>
      <dgm:t>
        <a:bodyPr/>
        <a:lstStyle/>
        <a:p>
          <a:endParaRPr lang="ru-RU" sz="1400"/>
        </a:p>
      </dgm:t>
    </dgm:pt>
    <dgm:pt modelId="{1439041D-3909-4DA1-B614-69265AFB8A5B}" type="sibTrans" cxnId="{FAD18CC8-5748-48D9-91B5-F92773271B49}">
      <dgm:prSet/>
      <dgm:spPr/>
      <dgm:t>
        <a:bodyPr/>
        <a:lstStyle/>
        <a:p>
          <a:endParaRPr lang="ru-RU" sz="1400"/>
        </a:p>
      </dgm:t>
    </dgm:pt>
    <dgm:pt modelId="{BD5B84D8-BB5B-42FC-A73B-23A8E2355789}">
      <dgm:prSet phldrT="[Текст]" custT="1"/>
      <dgm:spPr/>
      <dgm:t>
        <a:bodyPr/>
        <a:lstStyle/>
        <a:p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Как оценить?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EA3B3EF-EF41-40EB-9A16-4C4D73221028}" type="parTrans" cxnId="{0E21783E-2712-4C99-B19A-4EB6D540C166}">
      <dgm:prSet/>
      <dgm:spPr/>
      <dgm:t>
        <a:bodyPr/>
        <a:lstStyle/>
        <a:p>
          <a:endParaRPr lang="ru-RU" sz="1400"/>
        </a:p>
      </dgm:t>
    </dgm:pt>
    <dgm:pt modelId="{8BF75A1C-A7DF-4254-8237-34B564E0EF1C}" type="sibTrans" cxnId="{0E21783E-2712-4C99-B19A-4EB6D540C166}">
      <dgm:prSet/>
      <dgm:spPr/>
      <dgm:t>
        <a:bodyPr/>
        <a:lstStyle/>
        <a:p>
          <a:endParaRPr lang="ru-RU" sz="1400"/>
        </a:p>
      </dgm:t>
    </dgm:pt>
    <dgm:pt modelId="{02923CE2-B022-4504-9FC9-A6C8C0F90E2D}">
      <dgm:prSet phldrT="[Текст]" custT="1"/>
      <dgm:spPr/>
      <dgm:t>
        <a:bodyPr/>
        <a:lstStyle/>
        <a:p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Какой инструментарий оценки использовать?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96D5207-B7DD-451F-A41A-499FCDFA52AB}" type="parTrans" cxnId="{F4A00ED4-5D0B-42DF-B0BA-F2E7CAE8860F}">
      <dgm:prSet/>
      <dgm:spPr/>
      <dgm:t>
        <a:bodyPr/>
        <a:lstStyle/>
        <a:p>
          <a:endParaRPr lang="ru-RU" sz="1400"/>
        </a:p>
      </dgm:t>
    </dgm:pt>
    <dgm:pt modelId="{57F0B664-921B-42D6-A37A-4B80E0B80295}" type="sibTrans" cxnId="{F4A00ED4-5D0B-42DF-B0BA-F2E7CAE8860F}">
      <dgm:prSet/>
      <dgm:spPr/>
      <dgm:t>
        <a:bodyPr/>
        <a:lstStyle/>
        <a:p>
          <a:endParaRPr lang="ru-RU" sz="1400"/>
        </a:p>
      </dgm:t>
    </dgm:pt>
    <dgm:pt modelId="{3F0AD059-B29C-426D-B47E-E3C816275B61}" type="pres">
      <dgm:prSet presAssocID="{9BDE2C02-6EAF-4873-95BE-6F11E45B81B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2E687C4-D14E-4C35-B79E-0798D0450363}" type="pres">
      <dgm:prSet presAssocID="{9BDE2C02-6EAF-4873-95BE-6F11E45B81B5}" presName="cycle" presStyleCnt="0"/>
      <dgm:spPr/>
    </dgm:pt>
    <dgm:pt modelId="{7AA270EA-4980-4EC1-86A9-3F09295BE39D}" type="pres">
      <dgm:prSet presAssocID="{A60FD679-FA41-492E-B586-6AA18DF28AEB}" presName="nodeFirstNode" presStyleLbl="node1" presStyleIdx="0" presStyleCnt="4" custScaleX="90454" custScaleY="522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14BD03-2705-4854-8EA2-3ECD2A5F3C20}" type="pres">
      <dgm:prSet presAssocID="{0E72BFCC-701D-4664-BD68-8175460D1C61}" presName="sibTransFirstNode" presStyleLbl="bgShp" presStyleIdx="0" presStyleCnt="1"/>
      <dgm:spPr/>
      <dgm:t>
        <a:bodyPr/>
        <a:lstStyle/>
        <a:p>
          <a:endParaRPr lang="ru-RU"/>
        </a:p>
      </dgm:t>
    </dgm:pt>
    <dgm:pt modelId="{C1676FCF-E3AE-4FD0-9564-8D6DB01F14C0}" type="pres">
      <dgm:prSet presAssocID="{65CE3CDD-049C-491C-8BDE-239A779FC546}" presName="nodeFollowingNodes" presStyleLbl="node1" presStyleIdx="1" presStyleCnt="4" custScaleX="68455" custScaleY="934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28A8E2-EE1E-4A3A-B6A4-CBF9D73804DA}" type="pres">
      <dgm:prSet presAssocID="{BD5B84D8-BB5B-42FC-A73B-23A8E2355789}" presName="nodeFollowingNodes" presStyleLbl="node1" presStyleIdx="2" presStyleCnt="4" custScaleX="128240" custScaleY="522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7482A6-C516-4F20-A374-2508EFD6CA53}" type="pres">
      <dgm:prSet presAssocID="{02923CE2-B022-4504-9FC9-A6C8C0F90E2D}" presName="nodeFollowingNodes" presStyleLbl="node1" presStyleIdx="3" presStyleCnt="4" custScaleX="110270" custScaleY="112325" custRadScaleRad="92468" custRadScaleInc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A52D0E7-DC09-43A9-98C3-B719AC5839E6}" type="presOf" srcId="{02923CE2-B022-4504-9FC9-A6C8C0F90E2D}" destId="{0F7482A6-C516-4F20-A374-2508EFD6CA53}" srcOrd="0" destOrd="0" presId="urn:microsoft.com/office/officeart/2005/8/layout/cycle3"/>
    <dgm:cxn modelId="{045362FB-70D2-4A8D-8575-3397DA155635}" type="presOf" srcId="{9BDE2C02-6EAF-4873-95BE-6F11E45B81B5}" destId="{3F0AD059-B29C-426D-B47E-E3C816275B61}" srcOrd="0" destOrd="0" presId="urn:microsoft.com/office/officeart/2005/8/layout/cycle3"/>
    <dgm:cxn modelId="{F4A00ED4-5D0B-42DF-B0BA-F2E7CAE8860F}" srcId="{9BDE2C02-6EAF-4873-95BE-6F11E45B81B5}" destId="{02923CE2-B022-4504-9FC9-A6C8C0F90E2D}" srcOrd="3" destOrd="0" parTransId="{096D5207-B7DD-451F-A41A-499FCDFA52AB}" sibTransId="{57F0B664-921B-42D6-A37A-4B80E0B80295}"/>
    <dgm:cxn modelId="{FD756A98-D235-4046-A04D-8230058E0409}" type="presOf" srcId="{65CE3CDD-049C-491C-8BDE-239A779FC546}" destId="{C1676FCF-E3AE-4FD0-9564-8D6DB01F14C0}" srcOrd="0" destOrd="0" presId="urn:microsoft.com/office/officeart/2005/8/layout/cycle3"/>
    <dgm:cxn modelId="{FAD18CC8-5748-48D9-91B5-F92773271B49}" srcId="{9BDE2C02-6EAF-4873-95BE-6F11E45B81B5}" destId="{65CE3CDD-049C-491C-8BDE-239A779FC546}" srcOrd="1" destOrd="0" parTransId="{1F7FA9BB-C7EB-411B-A3FA-FD5E8F355A8F}" sibTransId="{1439041D-3909-4DA1-B614-69265AFB8A5B}"/>
    <dgm:cxn modelId="{0E21783E-2712-4C99-B19A-4EB6D540C166}" srcId="{9BDE2C02-6EAF-4873-95BE-6F11E45B81B5}" destId="{BD5B84D8-BB5B-42FC-A73B-23A8E2355789}" srcOrd="2" destOrd="0" parTransId="{0EA3B3EF-EF41-40EB-9A16-4C4D73221028}" sibTransId="{8BF75A1C-A7DF-4254-8237-34B564E0EF1C}"/>
    <dgm:cxn modelId="{34CE9B8D-3BEC-4F77-94A4-B43F011A05D5}" type="presOf" srcId="{0E72BFCC-701D-4664-BD68-8175460D1C61}" destId="{9C14BD03-2705-4854-8EA2-3ECD2A5F3C20}" srcOrd="0" destOrd="0" presId="urn:microsoft.com/office/officeart/2005/8/layout/cycle3"/>
    <dgm:cxn modelId="{180CACDB-7E5C-4D7C-B13F-4123B706FFCD}" type="presOf" srcId="{BD5B84D8-BB5B-42FC-A73B-23A8E2355789}" destId="{C828A8E2-EE1E-4A3A-B6A4-CBF9D73804DA}" srcOrd="0" destOrd="0" presId="urn:microsoft.com/office/officeart/2005/8/layout/cycle3"/>
    <dgm:cxn modelId="{7343D7E3-1D09-48D5-8AC2-C4C7E0E30708}" type="presOf" srcId="{A60FD679-FA41-492E-B586-6AA18DF28AEB}" destId="{7AA270EA-4980-4EC1-86A9-3F09295BE39D}" srcOrd="0" destOrd="0" presId="urn:microsoft.com/office/officeart/2005/8/layout/cycle3"/>
    <dgm:cxn modelId="{18D3D84E-4DC3-4E9C-99DB-329C5A0C6A80}" srcId="{9BDE2C02-6EAF-4873-95BE-6F11E45B81B5}" destId="{A60FD679-FA41-492E-B586-6AA18DF28AEB}" srcOrd="0" destOrd="0" parTransId="{C70C8E82-E2EF-4F93-95C0-188C141250FF}" sibTransId="{0E72BFCC-701D-4664-BD68-8175460D1C61}"/>
    <dgm:cxn modelId="{11D9C8B2-F7EC-4B3D-9221-343C2E511E65}" type="presParOf" srcId="{3F0AD059-B29C-426D-B47E-E3C816275B61}" destId="{42E687C4-D14E-4C35-B79E-0798D0450363}" srcOrd="0" destOrd="0" presId="urn:microsoft.com/office/officeart/2005/8/layout/cycle3"/>
    <dgm:cxn modelId="{D8BB5464-4AE6-4B8C-A1FA-68541680FDB2}" type="presParOf" srcId="{42E687C4-D14E-4C35-B79E-0798D0450363}" destId="{7AA270EA-4980-4EC1-86A9-3F09295BE39D}" srcOrd="0" destOrd="0" presId="urn:microsoft.com/office/officeart/2005/8/layout/cycle3"/>
    <dgm:cxn modelId="{DF08A626-B0AF-46B8-8B7A-674D72077B3D}" type="presParOf" srcId="{42E687C4-D14E-4C35-B79E-0798D0450363}" destId="{9C14BD03-2705-4854-8EA2-3ECD2A5F3C20}" srcOrd="1" destOrd="0" presId="urn:microsoft.com/office/officeart/2005/8/layout/cycle3"/>
    <dgm:cxn modelId="{7D4EC89B-464A-4D19-9356-4B7B5D946691}" type="presParOf" srcId="{42E687C4-D14E-4C35-B79E-0798D0450363}" destId="{C1676FCF-E3AE-4FD0-9564-8D6DB01F14C0}" srcOrd="2" destOrd="0" presId="urn:microsoft.com/office/officeart/2005/8/layout/cycle3"/>
    <dgm:cxn modelId="{66B84BA9-DA0E-4069-9FFD-B661F32DEFE0}" type="presParOf" srcId="{42E687C4-D14E-4C35-B79E-0798D0450363}" destId="{C828A8E2-EE1E-4A3A-B6A4-CBF9D73804DA}" srcOrd="3" destOrd="0" presId="urn:microsoft.com/office/officeart/2005/8/layout/cycle3"/>
    <dgm:cxn modelId="{BA61266A-1CF5-4326-806F-9083313E7558}" type="presParOf" srcId="{42E687C4-D14E-4C35-B79E-0798D0450363}" destId="{0F7482A6-C516-4F20-A374-2508EFD6CA53}" srcOrd="4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742E06C-F5F6-4EC4-ADC8-3C53E922F0FC}" type="doc">
      <dgm:prSet loTypeId="urn:microsoft.com/office/officeart/2005/8/layout/cycle7" loCatId="cycl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657CC0E9-DA3B-4F63-8A0B-258D90E8D1E5}">
      <dgm:prSet phldrT="[Текст]" custT="1"/>
      <dgm:spPr/>
      <dgm:t>
        <a:bodyPr/>
        <a:lstStyle/>
        <a:p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Личностные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51AB5CA-6855-45AD-88CC-710A8D13AEF5}" type="parTrans" cxnId="{8800C6BD-879B-4013-8EE2-3F26B1B13CF4}">
      <dgm:prSet/>
      <dgm:spPr/>
      <dgm:t>
        <a:bodyPr/>
        <a:lstStyle/>
        <a:p>
          <a:endParaRPr lang="ru-RU"/>
        </a:p>
      </dgm:t>
    </dgm:pt>
    <dgm:pt modelId="{77560BF1-74FC-4B2A-A11D-4FE19E3CA50F}" type="sibTrans" cxnId="{8800C6BD-879B-4013-8EE2-3F26B1B13CF4}">
      <dgm:prSet/>
      <dgm:spPr/>
      <dgm:t>
        <a:bodyPr/>
        <a:lstStyle/>
        <a:p>
          <a:endParaRPr lang="ru-RU"/>
        </a:p>
      </dgm:t>
    </dgm:pt>
    <dgm:pt modelId="{7CFA56B0-C17A-4214-BA0B-7A0D794D751C}">
      <dgm:prSet phldrT="[Текст]" custT="1"/>
      <dgm:spPr/>
      <dgm:t>
        <a:bodyPr/>
        <a:lstStyle/>
        <a:p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Метапредметные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D7D3ED9-94E7-460B-A12D-E526408008F4}" type="parTrans" cxnId="{D86EE0EE-0B47-448C-96C1-5231180BF30A}">
      <dgm:prSet/>
      <dgm:spPr/>
      <dgm:t>
        <a:bodyPr/>
        <a:lstStyle/>
        <a:p>
          <a:endParaRPr lang="ru-RU"/>
        </a:p>
      </dgm:t>
    </dgm:pt>
    <dgm:pt modelId="{7C4A4247-DE9F-4366-8CA5-10316AB8DD29}" type="sibTrans" cxnId="{D86EE0EE-0B47-448C-96C1-5231180BF30A}">
      <dgm:prSet/>
      <dgm:spPr/>
      <dgm:t>
        <a:bodyPr/>
        <a:lstStyle/>
        <a:p>
          <a:endParaRPr lang="ru-RU"/>
        </a:p>
      </dgm:t>
    </dgm:pt>
    <dgm:pt modelId="{E22D1D7C-3EAB-4198-936C-20F25A50465F}">
      <dgm:prSet phldrT="[Текст]" custT="1"/>
      <dgm:spPr/>
      <dgm:t>
        <a:bodyPr/>
        <a:lstStyle/>
        <a:p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Предметные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7D84CB8-A9C2-4CEC-83FE-FC084E3A4A37}" type="parTrans" cxnId="{E9CA7872-76BC-47A5-8F4F-A8252DBB8089}">
      <dgm:prSet/>
      <dgm:spPr/>
      <dgm:t>
        <a:bodyPr/>
        <a:lstStyle/>
        <a:p>
          <a:endParaRPr lang="ru-RU"/>
        </a:p>
      </dgm:t>
    </dgm:pt>
    <dgm:pt modelId="{EC750F19-5F6F-4F45-92FB-C77F1D2296A5}" type="sibTrans" cxnId="{E9CA7872-76BC-47A5-8F4F-A8252DBB8089}">
      <dgm:prSet/>
      <dgm:spPr/>
      <dgm:t>
        <a:bodyPr/>
        <a:lstStyle/>
        <a:p>
          <a:endParaRPr lang="ru-RU"/>
        </a:p>
      </dgm:t>
    </dgm:pt>
    <dgm:pt modelId="{645E2FEA-5BCB-4712-A043-CBBFF7FA644B}" type="pres">
      <dgm:prSet presAssocID="{4742E06C-F5F6-4EC4-ADC8-3C53E922F0F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54B1D43-9598-4C09-A059-5B10ECAC1EDF}" type="pres">
      <dgm:prSet presAssocID="{657CC0E9-DA3B-4F63-8A0B-258D90E8D1E5}" presName="node" presStyleLbl="node1" presStyleIdx="0" presStyleCnt="3" custScaleX="1446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A3789B-AB79-4A4C-98C9-78956F4835DE}" type="pres">
      <dgm:prSet presAssocID="{77560BF1-74FC-4B2A-A11D-4FE19E3CA50F}" presName="sibTrans" presStyleLbl="sibTrans2D1" presStyleIdx="0" presStyleCnt="3"/>
      <dgm:spPr/>
      <dgm:t>
        <a:bodyPr/>
        <a:lstStyle/>
        <a:p>
          <a:endParaRPr lang="ru-RU"/>
        </a:p>
      </dgm:t>
    </dgm:pt>
    <dgm:pt modelId="{A7D5EADD-8F7D-4F32-AFF5-BF986EF698D4}" type="pres">
      <dgm:prSet presAssocID="{77560BF1-74FC-4B2A-A11D-4FE19E3CA50F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9F2B885C-AA86-4F7F-A351-83F23ED0C7A7}" type="pres">
      <dgm:prSet presAssocID="{7CFA56B0-C17A-4214-BA0B-7A0D794D751C}" presName="node" presStyleLbl="node1" presStyleIdx="1" presStyleCnt="3" custScaleX="1369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EB853C-BB40-4691-9101-BD0529CFA5DA}" type="pres">
      <dgm:prSet presAssocID="{7C4A4247-DE9F-4366-8CA5-10316AB8DD29}" presName="sibTrans" presStyleLbl="sibTrans2D1" presStyleIdx="1" presStyleCnt="3"/>
      <dgm:spPr/>
      <dgm:t>
        <a:bodyPr/>
        <a:lstStyle/>
        <a:p>
          <a:endParaRPr lang="ru-RU"/>
        </a:p>
      </dgm:t>
    </dgm:pt>
    <dgm:pt modelId="{C654DEE6-09A8-4B42-A65F-DBB639A0707E}" type="pres">
      <dgm:prSet presAssocID="{7C4A4247-DE9F-4366-8CA5-10316AB8DD29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01B8BFB1-70BE-4C28-A0F2-94037A6BB833}" type="pres">
      <dgm:prSet presAssocID="{E22D1D7C-3EAB-4198-936C-20F25A50465F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3075F5-F2CA-4630-A64C-599A2455D4CB}" type="pres">
      <dgm:prSet presAssocID="{EC750F19-5F6F-4F45-92FB-C77F1D2296A5}" presName="sibTrans" presStyleLbl="sibTrans2D1" presStyleIdx="2" presStyleCnt="3"/>
      <dgm:spPr/>
      <dgm:t>
        <a:bodyPr/>
        <a:lstStyle/>
        <a:p>
          <a:endParaRPr lang="ru-RU"/>
        </a:p>
      </dgm:t>
    </dgm:pt>
    <dgm:pt modelId="{E3816B3D-F85F-4F94-9F9F-82704D83E574}" type="pres">
      <dgm:prSet presAssocID="{EC750F19-5F6F-4F45-92FB-C77F1D2296A5}" presName="connectorText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D86EE0EE-0B47-448C-96C1-5231180BF30A}" srcId="{4742E06C-F5F6-4EC4-ADC8-3C53E922F0FC}" destId="{7CFA56B0-C17A-4214-BA0B-7A0D794D751C}" srcOrd="1" destOrd="0" parTransId="{0D7D3ED9-94E7-460B-A12D-E526408008F4}" sibTransId="{7C4A4247-DE9F-4366-8CA5-10316AB8DD29}"/>
    <dgm:cxn modelId="{F4BF4206-8266-4563-BB07-581D4FA74761}" type="presOf" srcId="{7CFA56B0-C17A-4214-BA0B-7A0D794D751C}" destId="{9F2B885C-AA86-4F7F-A351-83F23ED0C7A7}" srcOrd="0" destOrd="0" presId="urn:microsoft.com/office/officeart/2005/8/layout/cycle7"/>
    <dgm:cxn modelId="{E216F524-C272-45B9-B99D-D7B4D29D13CF}" type="presOf" srcId="{7C4A4247-DE9F-4366-8CA5-10316AB8DD29}" destId="{9DEB853C-BB40-4691-9101-BD0529CFA5DA}" srcOrd="0" destOrd="0" presId="urn:microsoft.com/office/officeart/2005/8/layout/cycle7"/>
    <dgm:cxn modelId="{F0E11990-17EF-4A17-A934-FA9E6D024BD3}" type="presOf" srcId="{657CC0E9-DA3B-4F63-8A0B-258D90E8D1E5}" destId="{854B1D43-9598-4C09-A059-5B10ECAC1EDF}" srcOrd="0" destOrd="0" presId="urn:microsoft.com/office/officeart/2005/8/layout/cycle7"/>
    <dgm:cxn modelId="{FF6D0D3B-3904-4F1A-8D53-051EE0DB181A}" type="presOf" srcId="{E22D1D7C-3EAB-4198-936C-20F25A50465F}" destId="{01B8BFB1-70BE-4C28-A0F2-94037A6BB833}" srcOrd="0" destOrd="0" presId="urn:microsoft.com/office/officeart/2005/8/layout/cycle7"/>
    <dgm:cxn modelId="{E9CA7872-76BC-47A5-8F4F-A8252DBB8089}" srcId="{4742E06C-F5F6-4EC4-ADC8-3C53E922F0FC}" destId="{E22D1D7C-3EAB-4198-936C-20F25A50465F}" srcOrd="2" destOrd="0" parTransId="{97D84CB8-A9C2-4CEC-83FE-FC084E3A4A37}" sibTransId="{EC750F19-5F6F-4F45-92FB-C77F1D2296A5}"/>
    <dgm:cxn modelId="{894189BD-EDD3-4CB2-AE9F-C0D2586F0B38}" type="presOf" srcId="{7C4A4247-DE9F-4366-8CA5-10316AB8DD29}" destId="{C654DEE6-09A8-4B42-A65F-DBB639A0707E}" srcOrd="1" destOrd="0" presId="urn:microsoft.com/office/officeart/2005/8/layout/cycle7"/>
    <dgm:cxn modelId="{7D178DBA-56ED-4E67-8536-8A68B52F035C}" type="presOf" srcId="{77560BF1-74FC-4B2A-A11D-4FE19E3CA50F}" destId="{FCA3789B-AB79-4A4C-98C9-78956F4835DE}" srcOrd="0" destOrd="0" presId="urn:microsoft.com/office/officeart/2005/8/layout/cycle7"/>
    <dgm:cxn modelId="{D6EDA9BD-0DE5-4C3A-998D-F95A38F9C82F}" type="presOf" srcId="{EC750F19-5F6F-4F45-92FB-C77F1D2296A5}" destId="{DE3075F5-F2CA-4630-A64C-599A2455D4CB}" srcOrd="0" destOrd="0" presId="urn:microsoft.com/office/officeart/2005/8/layout/cycle7"/>
    <dgm:cxn modelId="{0F7CF5EC-217C-408D-9B8A-DB59CD0F44D4}" type="presOf" srcId="{EC750F19-5F6F-4F45-92FB-C77F1D2296A5}" destId="{E3816B3D-F85F-4F94-9F9F-82704D83E574}" srcOrd="1" destOrd="0" presId="urn:microsoft.com/office/officeart/2005/8/layout/cycle7"/>
    <dgm:cxn modelId="{16D49302-B72C-4991-B42A-783A87F35B68}" type="presOf" srcId="{4742E06C-F5F6-4EC4-ADC8-3C53E922F0FC}" destId="{645E2FEA-5BCB-4712-A043-CBBFF7FA644B}" srcOrd="0" destOrd="0" presId="urn:microsoft.com/office/officeart/2005/8/layout/cycle7"/>
    <dgm:cxn modelId="{8800C6BD-879B-4013-8EE2-3F26B1B13CF4}" srcId="{4742E06C-F5F6-4EC4-ADC8-3C53E922F0FC}" destId="{657CC0E9-DA3B-4F63-8A0B-258D90E8D1E5}" srcOrd="0" destOrd="0" parTransId="{651AB5CA-6855-45AD-88CC-710A8D13AEF5}" sibTransId="{77560BF1-74FC-4B2A-A11D-4FE19E3CA50F}"/>
    <dgm:cxn modelId="{3D5E39B3-5A12-4C85-846C-271987004084}" type="presOf" srcId="{77560BF1-74FC-4B2A-A11D-4FE19E3CA50F}" destId="{A7D5EADD-8F7D-4F32-AFF5-BF986EF698D4}" srcOrd="1" destOrd="0" presId="urn:microsoft.com/office/officeart/2005/8/layout/cycle7"/>
    <dgm:cxn modelId="{1902D264-A37F-427C-ADE5-C8D077C01ED8}" type="presParOf" srcId="{645E2FEA-5BCB-4712-A043-CBBFF7FA644B}" destId="{854B1D43-9598-4C09-A059-5B10ECAC1EDF}" srcOrd="0" destOrd="0" presId="urn:microsoft.com/office/officeart/2005/8/layout/cycle7"/>
    <dgm:cxn modelId="{0B362C5C-185F-4F62-8808-6D4B3273D4B4}" type="presParOf" srcId="{645E2FEA-5BCB-4712-A043-CBBFF7FA644B}" destId="{FCA3789B-AB79-4A4C-98C9-78956F4835DE}" srcOrd="1" destOrd="0" presId="urn:microsoft.com/office/officeart/2005/8/layout/cycle7"/>
    <dgm:cxn modelId="{670FBCF8-E065-47A8-85EC-4BB37106A5D2}" type="presParOf" srcId="{FCA3789B-AB79-4A4C-98C9-78956F4835DE}" destId="{A7D5EADD-8F7D-4F32-AFF5-BF986EF698D4}" srcOrd="0" destOrd="0" presId="urn:microsoft.com/office/officeart/2005/8/layout/cycle7"/>
    <dgm:cxn modelId="{A6128853-9F35-437F-8FAB-93757C69A461}" type="presParOf" srcId="{645E2FEA-5BCB-4712-A043-CBBFF7FA644B}" destId="{9F2B885C-AA86-4F7F-A351-83F23ED0C7A7}" srcOrd="2" destOrd="0" presId="urn:microsoft.com/office/officeart/2005/8/layout/cycle7"/>
    <dgm:cxn modelId="{56885134-5BE7-4BAB-852C-18859BB219A7}" type="presParOf" srcId="{645E2FEA-5BCB-4712-A043-CBBFF7FA644B}" destId="{9DEB853C-BB40-4691-9101-BD0529CFA5DA}" srcOrd="3" destOrd="0" presId="urn:microsoft.com/office/officeart/2005/8/layout/cycle7"/>
    <dgm:cxn modelId="{AAD07ACB-2581-447A-9615-B026B60447E3}" type="presParOf" srcId="{9DEB853C-BB40-4691-9101-BD0529CFA5DA}" destId="{C654DEE6-09A8-4B42-A65F-DBB639A0707E}" srcOrd="0" destOrd="0" presId="urn:microsoft.com/office/officeart/2005/8/layout/cycle7"/>
    <dgm:cxn modelId="{897E706E-CF05-4F9F-BBC9-6B31DAF8F636}" type="presParOf" srcId="{645E2FEA-5BCB-4712-A043-CBBFF7FA644B}" destId="{01B8BFB1-70BE-4C28-A0F2-94037A6BB833}" srcOrd="4" destOrd="0" presId="urn:microsoft.com/office/officeart/2005/8/layout/cycle7"/>
    <dgm:cxn modelId="{D0DB81CC-023E-49A8-A00D-3352A08C033E}" type="presParOf" srcId="{645E2FEA-5BCB-4712-A043-CBBFF7FA644B}" destId="{DE3075F5-F2CA-4630-A64C-599A2455D4CB}" srcOrd="5" destOrd="0" presId="urn:microsoft.com/office/officeart/2005/8/layout/cycle7"/>
    <dgm:cxn modelId="{C6BD377D-9D8F-41DF-8C5D-0F29DAC67B3B}" type="presParOf" srcId="{DE3075F5-F2CA-4630-A64C-599A2455D4CB}" destId="{E3816B3D-F85F-4F94-9F9F-82704D83E574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14BD03-2705-4854-8EA2-3ECD2A5F3C20}">
      <dsp:nvSpPr>
        <dsp:cNvPr id="0" name=""/>
        <dsp:cNvSpPr/>
      </dsp:nvSpPr>
      <dsp:spPr>
        <a:xfrm>
          <a:off x="1345223" y="30986"/>
          <a:ext cx="5163784" cy="5163784"/>
        </a:xfrm>
        <a:prstGeom prst="circularArrow">
          <a:avLst>
            <a:gd name="adj1" fmla="val 4668"/>
            <a:gd name="adj2" fmla="val 272909"/>
            <a:gd name="adj3" fmla="val 13250171"/>
            <a:gd name="adj4" fmla="val 17752264"/>
            <a:gd name="adj5" fmla="val 4847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A270EA-4980-4EC1-86A9-3F09295BE39D}">
      <dsp:nvSpPr>
        <dsp:cNvPr id="0" name=""/>
        <dsp:cNvSpPr/>
      </dsp:nvSpPr>
      <dsp:spPr>
        <a:xfrm>
          <a:off x="2398531" y="404295"/>
          <a:ext cx="3057168" cy="8837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Метапредметные результаты</a:t>
          </a:r>
          <a:endParaRPr lang="ru-RU" sz="1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441670" y="447434"/>
        <a:ext cx="2970890" cy="797422"/>
      </dsp:txXfrm>
    </dsp:sp>
    <dsp:sp modelId="{C1676FCF-E3AE-4FD0-9564-8D6DB01F14C0}">
      <dsp:nvSpPr>
        <dsp:cNvPr id="0" name=""/>
        <dsp:cNvSpPr/>
      </dsp:nvSpPr>
      <dsp:spPr>
        <a:xfrm>
          <a:off x="4141173" y="1994153"/>
          <a:ext cx="3280168" cy="141226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Программа развития УУД, курсы внеурочной деятельности</a:t>
          </a:r>
          <a:endParaRPr lang="ru-RU" sz="1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210114" y="2063094"/>
        <a:ext cx="3142286" cy="1274386"/>
      </dsp:txXfrm>
    </dsp:sp>
    <dsp:sp modelId="{C828A8E2-EE1E-4A3A-B6A4-CBF9D73804DA}">
      <dsp:nvSpPr>
        <dsp:cNvPr id="0" name=""/>
        <dsp:cNvSpPr/>
      </dsp:nvSpPr>
      <dsp:spPr>
        <a:xfrm>
          <a:off x="1759984" y="4112553"/>
          <a:ext cx="4334262" cy="88375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Система оценки (оценка метапредметных результатов)</a:t>
          </a:r>
          <a:endParaRPr lang="ru-RU" sz="1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803125" y="4155694"/>
        <a:ext cx="4247980" cy="797469"/>
      </dsp:txXfrm>
    </dsp:sp>
    <dsp:sp modelId="{0F7482A6-C516-4F20-A374-2508EFD6CA53}">
      <dsp:nvSpPr>
        <dsp:cNvPr id="0" name=""/>
        <dsp:cNvSpPr/>
      </dsp:nvSpPr>
      <dsp:spPr>
        <a:xfrm>
          <a:off x="711200" y="1914727"/>
          <a:ext cx="3002855" cy="157111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Оценочные материалы (</a:t>
          </a:r>
          <a:r>
            <a:rPr lang="ru-RU" sz="18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метапредметные</a:t>
          </a:r>
          <a:r>
            <a:rPr lang="ru-RU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результаты)</a:t>
          </a:r>
          <a:endParaRPr lang="ru-RU" sz="1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87896" y="1991423"/>
        <a:ext cx="2849463" cy="141772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437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2026" y="1"/>
            <a:ext cx="4301437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EF28B56-279A-42A8-8CE0-774C0DA1E209}" type="datetimeFigureOut">
              <a:rPr lang="ru-RU"/>
              <a:pPr>
                <a:defRPr/>
              </a:pPr>
              <a:t>02.03.2018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364"/>
            <a:ext cx="4301437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2026" y="6456364"/>
            <a:ext cx="4301437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FC2C3A6-FAFF-4D35-9110-10EAEB6B7A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80482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437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2026" y="1"/>
            <a:ext cx="4301437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08F506F-9C05-4E2D-BF37-0160E9A0A023}" type="datetimeFigureOut">
              <a:rPr lang="ru-RU"/>
              <a:pPr>
                <a:defRPr/>
              </a:pPr>
              <a:t>02.03.2018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7250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030" y="3228976"/>
            <a:ext cx="7940991" cy="30591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56364"/>
            <a:ext cx="4301437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2026" y="6456364"/>
            <a:ext cx="4301437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4D097EF-CB5D-4EA3-9D8B-A5AA106D74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77630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D097EF-CB5D-4EA3-9D8B-A5AA106D7465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83030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D097EF-CB5D-4EA3-9D8B-A5AA106D7465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63354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4DDA39-4B69-4541-B990-8ADEEC671B07}" type="datetimeFigureOut">
              <a:rPr lang="ru-RU"/>
              <a:pPr>
                <a:defRPr/>
              </a:pPr>
              <a:t>02.03.2018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0AB46-893E-49B9-AC75-7583BA9091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81310-92D7-4B35-8287-D8C2A0092D56}" type="datetimeFigureOut">
              <a:rPr lang="ru-RU"/>
              <a:pPr>
                <a:defRPr/>
              </a:pPr>
              <a:t>02.03.2018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27CAD-44C7-41C7-BF6E-3C01BD9D19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64F57-C26A-4DB6-A523-3399D4E766CE}" type="datetimeFigureOut">
              <a:rPr lang="ru-RU"/>
              <a:pPr>
                <a:defRPr/>
              </a:pPr>
              <a:t>02.03.2018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4AD0CE-0311-4648-87B5-A9C9B5F981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0C3A11-166B-4751-AB03-341AFCE223CC}" type="datetimeFigureOut">
              <a:rPr lang="ru-RU"/>
              <a:pPr>
                <a:defRPr/>
              </a:pPr>
              <a:t>02.03.2018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96CF2A-1205-4A8D-BF2F-AE08455EB3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C5E9D-4A08-4681-A224-1E14464803E5}" type="datetimeFigureOut">
              <a:rPr lang="ru-RU"/>
              <a:pPr>
                <a:defRPr/>
              </a:pPr>
              <a:t>02.03.2018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DF5BB-6D8C-4782-9EEC-D0EB907B09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7487F-C6D3-461D-97EB-6187E18783BF}" type="datetimeFigureOut">
              <a:rPr lang="ru-RU"/>
              <a:pPr>
                <a:defRPr/>
              </a:pPr>
              <a:t>02.03.2018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E8656-2E84-4D9D-BA0E-C022554B89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0FD17-FB50-485D-8F48-FC88090130F0}" type="datetimeFigureOut">
              <a:rPr lang="ru-RU"/>
              <a:pPr>
                <a:defRPr/>
              </a:pPr>
              <a:t>02.03.2018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A6022B-7BFE-4533-87F2-3C22FCEFB4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67DD87-A2A7-47C0-84F1-86D32A4A04F0}" type="datetimeFigureOut">
              <a:rPr lang="ru-RU"/>
              <a:pPr>
                <a:defRPr/>
              </a:pPr>
              <a:t>02.03.2018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1239B7-59F4-4668-9BF1-B7A6FAFDD8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C6616-F27C-4006-BE27-C4DFD196ABAE}" type="datetimeFigureOut">
              <a:rPr lang="ru-RU"/>
              <a:pPr>
                <a:defRPr/>
              </a:pPr>
              <a:t>02.03.2018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DD1BE9-A9B0-484A-A9FC-B9301D0C7D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53D873-9FD0-4F8C-947A-0DF98E71A58E}" type="datetimeFigureOut">
              <a:rPr lang="ru-RU"/>
              <a:pPr>
                <a:defRPr/>
              </a:pPr>
              <a:t>02.03.2018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8CEE7-3B04-48A8-9699-E13DF54B4D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E873EE-D7D7-472C-9CF4-1C563688EA57}" type="datetimeFigureOut">
              <a:rPr lang="ru-RU"/>
              <a:pPr>
                <a:defRPr/>
              </a:pPr>
              <a:t>02.03.2018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BDA49-DDB9-4CB7-8AD7-0D2354C92E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370E35E-F185-4CC4-BD31-73546888198D}" type="datetimeFigureOut">
              <a:rPr lang="ru-RU"/>
              <a:pPr>
                <a:defRPr/>
              </a:pPr>
              <a:t>02.03.2018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F792233-F31A-4C01-8AB1-2C12C8D520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1" r:id="rId4"/>
    <p:sldLayoutId id="2147483675" r:id="rId5"/>
    <p:sldLayoutId id="2147483670" r:id="rId6"/>
    <p:sldLayoutId id="2147483676" r:id="rId7"/>
    <p:sldLayoutId id="2147483677" r:id="rId8"/>
    <p:sldLayoutId id="2147483678" r:id="rId9"/>
    <p:sldLayoutId id="2147483669" r:id="rId10"/>
    <p:sldLayoutId id="214748367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fgosoo74@mail.ru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/>
          <p:nvPr/>
        </p:nvPicPr>
        <p:blipFill>
          <a:blip r:embed="rId2" cstate="email">
            <a:duotone>
              <a:prstClr val="black"/>
              <a:srgbClr val="9BBB59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7" y="412603"/>
            <a:ext cx="1512168" cy="1792261"/>
          </a:xfrm>
          <a:prstGeom prst="rect">
            <a:avLst/>
          </a:prstGeom>
          <a:noFill/>
        </p:spPr>
      </p:pic>
      <p:sp>
        <p:nvSpPr>
          <p:cNvPr id="15362" name="TextBox 3"/>
          <p:cNvSpPr txBox="1">
            <a:spLocks noChangeArrowheads="1"/>
          </p:cNvSpPr>
          <p:nvPr/>
        </p:nvSpPr>
        <p:spPr bwMode="auto">
          <a:xfrm>
            <a:off x="1403648" y="1844824"/>
            <a:ext cx="6803541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Особенности применения информационной системы «Модельная региональная основная образовательная программа начального общего образования»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03848" y="4725144"/>
            <a:ext cx="565396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Чипышева</a:t>
            </a:r>
            <a:r>
              <a:rPr lang="ru-RU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Людмила Николаевна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algn="r"/>
            <a:r>
              <a:rPr lang="ru-RU" dirty="0"/>
              <a:t>заведующий лабораторией научно-методического и </a:t>
            </a:r>
            <a:r>
              <a:rPr lang="ru-RU" dirty="0" smtClean="0"/>
              <a:t>информационно-аналитического сопровождения </a:t>
            </a:r>
            <a:r>
              <a:rPr lang="ru-RU" dirty="0"/>
              <a:t>введения ФГОС общего образования </a:t>
            </a:r>
            <a:r>
              <a:rPr lang="ru-RU" dirty="0" smtClean="0"/>
              <a:t>учебно-методического центра проектирования инноваций ГБУ </a:t>
            </a:r>
            <a:r>
              <a:rPr lang="ru-RU" dirty="0"/>
              <a:t>ДПО ЧИППКРО, </a:t>
            </a:r>
            <a:r>
              <a:rPr lang="ru-RU" dirty="0" err="1" smtClean="0"/>
              <a:t>к.п.н</a:t>
            </a:r>
            <a:r>
              <a:rPr lang="ru-RU" dirty="0"/>
              <a:t>.</a:t>
            </a:r>
            <a:endParaRPr lang="ru-RU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99592" y="497748"/>
            <a:ext cx="73448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/>
              <a:t>Логические взаимосвязи между разделами</a:t>
            </a:r>
            <a:endParaRPr lang="ru-RU" sz="2200" b="1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260874342"/>
              </p:ext>
            </p:extLst>
          </p:nvPr>
        </p:nvGraphicFramePr>
        <p:xfrm>
          <a:off x="107504" y="1052736"/>
          <a:ext cx="4392488" cy="4032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599910265"/>
              </p:ext>
            </p:extLst>
          </p:nvPr>
        </p:nvGraphicFramePr>
        <p:xfrm>
          <a:off x="4860032" y="1268760"/>
          <a:ext cx="3912096" cy="3544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264825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5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404664"/>
            <a:ext cx="82089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Организация методической работы с использованием материалов МРООП </a:t>
            </a:r>
            <a:endParaRPr lang="ru-RU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1268760"/>
            <a:ext cx="8496944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sz="2000" b="1" dirty="0" smtClean="0"/>
              <a:t>освоение типовых задач формирования / применения УУД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sz="2000" b="1" dirty="0" smtClean="0"/>
              <a:t>проектирование оценочных материалов по спецификациям 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sz="2000" b="1" dirty="0" smtClean="0"/>
              <a:t>проектирование текущего контроля успеваемости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sz="2000" b="1" dirty="0"/>
              <a:t>разработка заданий, обеспечивающих учет НРЭО</a:t>
            </a:r>
          </a:p>
          <a:p>
            <a:pPr marL="285750" indent="-28575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sz="2000" b="1" dirty="0" smtClean="0"/>
              <a:t>планирование воспитательной работы с классом на основе программ духовно-нравственного развития и воспитания обучающихся</a:t>
            </a:r>
          </a:p>
          <a:p>
            <a:pPr marL="285750" indent="-28575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sz="2000" b="1" dirty="0" smtClean="0"/>
              <a:t>проектирование рабочих программ курсов внеурочной деятельности с использованием методических рекомендаций</a:t>
            </a:r>
            <a:endParaRPr lang="ru-RU" sz="2000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67544" y="5229200"/>
            <a:ext cx="8424936" cy="1224136"/>
          </a:xfrm>
          <a:prstGeom prst="round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Содержательный раздел – «кладовая» материалов для организации методической работы в общеобразовательной организации </a:t>
            </a:r>
            <a:endParaRPr lang="ru-RU" sz="2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8512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>
            <a:spLocks noChangeArrowheads="1"/>
          </p:cNvSpPr>
          <p:nvPr/>
        </p:nvSpPr>
        <p:spPr bwMode="auto">
          <a:xfrm>
            <a:off x="558801" y="116632"/>
            <a:ext cx="8189664" cy="576064"/>
          </a:xfrm>
          <a:prstGeom prst="flowChartAlternateProcess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28398" dir="3806097" algn="ctr" rotWithShape="0">
              <a:srgbClr val="524A37">
                <a:alpha val="50000"/>
              </a:srgbClr>
            </a:outerShdw>
          </a:effectLst>
        </p:spPr>
        <p:txBody>
          <a:bodyPr vert="horz" wrap="square" lIns="0" tIns="28800" rIns="0" bIns="2880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alt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alt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стандарта к </a:t>
            </a:r>
            <a:r>
              <a:rPr lang="ru-RU" alt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педагогическому творчеству</a:t>
            </a:r>
          </a:p>
        </p:txBody>
      </p:sp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323529" y="908720"/>
            <a:ext cx="8424936" cy="93610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 cmpd="thickThin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28800" tIns="28800" rIns="28800" bIns="28800" numCol="1" anchor="ctr" anchorCtr="0" compatLnSpc="1">
            <a:prstTxWarp prst="textNoShape">
              <a:avLst/>
            </a:prstTxWarp>
          </a:bodyPr>
          <a:lstStyle/>
          <a:p>
            <a:pPr indent="361950" algn="just"/>
            <a:r>
              <a:rPr lang="ru-RU" alt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Репозиторий</a:t>
            </a:r>
            <a:r>
              <a:rPr lang="ru-RU" alt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– это место, где </a:t>
            </a:r>
            <a:r>
              <a:rPr lang="ru-RU" alt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хранятся и поддерживаются </a:t>
            </a:r>
            <a:r>
              <a:rPr lang="ru-RU" alt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какие-либо данные. Чаще всего данные в </a:t>
            </a:r>
            <a:r>
              <a:rPr lang="ru-RU" alt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репозитории</a:t>
            </a:r>
            <a:r>
              <a:rPr lang="ru-RU" alt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хранятся в виде файлов, </a:t>
            </a:r>
            <a:r>
              <a:rPr lang="ru-RU" alt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доступных для дальнейшего распространения по сети</a:t>
            </a: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323529" y="2060848"/>
            <a:ext cx="8424936" cy="1944216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 cmpd="thickThin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28800" tIns="28800" rIns="28800" bIns="28800" numCol="1" anchor="ctr" anchorCtr="0" compatLnSpc="1">
            <a:prstTxWarp prst="textNoShape">
              <a:avLst/>
            </a:prstTxWarp>
          </a:bodyPr>
          <a:lstStyle/>
          <a:p>
            <a:pPr indent="266700" algn="just"/>
            <a:r>
              <a:rPr lang="ru-RU" alt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Репозиторий</a:t>
            </a:r>
            <a:r>
              <a:rPr lang="ru-RU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лучших методических практик модельной региональной программы – </a:t>
            </a:r>
            <a:r>
              <a:rPr lang="ru-RU" altLang="ru-RU" sz="20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средство сетевого взаимодействия, обеспечивающее интенсивный обмен методическими решениями между общеобразовательными организациями Челябинской области</a:t>
            </a:r>
            <a:endParaRPr lang="ru-RU" altLang="ru-RU" sz="2000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323529" y="4221088"/>
            <a:ext cx="8496943" cy="215984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 cmpd="thickThin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28800" tIns="28800" rIns="28800" bIns="28800" numCol="1" anchor="ctr" anchorCtr="0" compatLnSpc="1">
            <a:prstTxWarp prst="textNoShape">
              <a:avLst/>
            </a:prstTxWarp>
          </a:bodyPr>
          <a:lstStyle/>
          <a:p>
            <a:pPr indent="266700" algn="just"/>
            <a:r>
              <a:rPr lang="ru-RU" alt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Состав </a:t>
            </a:r>
            <a:r>
              <a:rPr lang="ru-RU" altLang="ru-RU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репозитория</a:t>
            </a:r>
            <a:r>
              <a:rPr lang="ru-RU" alt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лучших методических практик: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alt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оценочные материалы;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alt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курсы программ внеурочной деятельности;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alt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методические рекомендации по разработке ООП образовательной организации, по реализации системно-деятельностного подхода.</a:t>
            </a:r>
            <a:endParaRPr lang="ru-RU" alt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5207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479376" y="548680"/>
            <a:ext cx="8136904" cy="1656184"/>
          </a:xfrm>
          <a:prstGeom prst="roundRect">
            <a:avLst>
              <a:gd name="adj" fmla="val 13787"/>
            </a:avLst>
          </a:prstGeom>
          <a:solidFill>
            <a:schemeClr val="bg1"/>
          </a:solidFill>
          <a:ln w="28575">
            <a:solidFill>
              <a:schemeClr val="tx2">
                <a:lumMod val="50000"/>
              </a:schemeClr>
            </a:solidFill>
            <a:round/>
            <a:headEnd/>
            <a:tailEnd/>
          </a:ln>
          <a:effectLst>
            <a:outerShdw dist="28398" dir="3806097" algn="ctr" rotWithShape="0">
              <a:srgbClr val="5F3A14">
                <a:alpha val="50000"/>
              </a:srgbClr>
            </a:outerShdw>
          </a:effec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Областной конкурс научно-методических материалов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altLang="ru-RU" sz="20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Новой школе – новые стандарты»</a:t>
            </a:r>
            <a:endParaRPr kumimoji="0" lang="ru-RU" altLang="ru-RU" sz="20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371364" y="3555765"/>
            <a:ext cx="8352928" cy="1745443"/>
          </a:xfrm>
          <a:prstGeom prst="roundRect">
            <a:avLst>
              <a:gd name="adj" fmla="val 13787"/>
            </a:avLst>
          </a:prstGeom>
          <a:solidFill>
            <a:schemeClr val="bg1"/>
          </a:solidFill>
          <a:ln w="28575">
            <a:solidFill>
              <a:schemeClr val="tx2">
                <a:lumMod val="50000"/>
              </a:schemeClr>
            </a:solidFill>
            <a:round/>
            <a:headEnd/>
            <a:tailEnd/>
          </a:ln>
          <a:effectLst>
            <a:outerShdw dist="28398" dir="3806097" algn="ctr" rotWithShape="0">
              <a:srgbClr val="5F3A14">
                <a:alpha val="50000"/>
              </a:srgbClr>
            </a:outerShdw>
          </a:effec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 algn="ctr">
              <a:lnSpc>
                <a:spcPct val="90000"/>
              </a:lnSpc>
              <a:spcBef>
                <a:spcPts val="0"/>
              </a:spcBef>
            </a:pPr>
            <a:r>
              <a:rPr lang="ru-RU" alt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smtClean="0"/>
              <a:t>стимулирование интенсивного обмена </a:t>
            </a:r>
            <a:r>
              <a:rPr lang="ru-RU" sz="2000" b="1" dirty="0"/>
              <a:t>методическими решениями между общеобразовательными организациями Челябинской области</a:t>
            </a:r>
            <a:endParaRPr kumimoji="0" lang="ru-RU" altLang="ru-RU" sz="20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Выноска со стрелкой вниз 7"/>
          <p:cNvSpPr/>
          <p:nvPr/>
        </p:nvSpPr>
        <p:spPr>
          <a:xfrm>
            <a:off x="2663788" y="2204864"/>
            <a:ext cx="3672408" cy="1296144"/>
          </a:xfrm>
          <a:prstGeom prst="downArrowCallout">
            <a:avLst/>
          </a:prstGeom>
          <a:solidFill>
            <a:schemeClr val="bg1"/>
          </a:solidFill>
          <a:ln w="285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совершенствование </a:t>
            </a:r>
            <a:r>
              <a:rPr lang="ru-RU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репозитория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лучших практик</a:t>
            </a:r>
          </a:p>
        </p:txBody>
      </p:sp>
    </p:spTree>
    <p:extLst>
      <p:ext uri="{BB962C8B-B14F-4D97-AF65-F5344CB8AC3E}">
        <p14:creationId xmlns:p14="http://schemas.microsoft.com/office/powerpoint/2010/main" val="1173515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76672"/>
            <a:ext cx="799288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Контакты</a:t>
            </a:r>
          </a:p>
          <a:p>
            <a:endParaRPr lang="ru-RU" sz="2400" dirty="0"/>
          </a:p>
          <a:p>
            <a:r>
              <a:rPr lang="en-US" sz="2400" b="1" dirty="0" smtClean="0">
                <a:hlinkClick r:id="rId2"/>
              </a:rPr>
              <a:t>fgosoo74@mail.ru</a:t>
            </a:r>
            <a:r>
              <a:rPr lang="en-US" sz="2400" b="1" dirty="0" smtClean="0"/>
              <a:t> </a:t>
            </a:r>
          </a:p>
          <a:p>
            <a:endParaRPr lang="en-US" sz="2400" b="1" dirty="0"/>
          </a:p>
          <a:p>
            <a:r>
              <a:rPr lang="en-US" sz="2400" b="1" dirty="0" smtClean="0"/>
              <a:t>8(351) 230-01-19 </a:t>
            </a:r>
            <a:r>
              <a:rPr lang="ru-RU" sz="2400" b="1" dirty="0" smtClean="0"/>
              <a:t>	</a:t>
            </a:r>
            <a:r>
              <a:rPr lang="ru-RU" sz="2400" b="1" dirty="0" err="1" smtClean="0"/>
              <a:t>Чипышева</a:t>
            </a:r>
            <a:r>
              <a:rPr lang="ru-RU" sz="2400" b="1" dirty="0" smtClean="0"/>
              <a:t> Людмила Николаевна</a:t>
            </a:r>
          </a:p>
          <a:p>
            <a:endParaRPr lang="ru-RU" sz="2400" b="1" dirty="0"/>
          </a:p>
          <a:p>
            <a:r>
              <a:rPr lang="en-US" sz="2400" b="1" dirty="0"/>
              <a:t>8(351) </a:t>
            </a:r>
            <a:r>
              <a:rPr lang="en-US" sz="2400" b="1" dirty="0" smtClean="0"/>
              <a:t>230-01-</a:t>
            </a:r>
            <a:r>
              <a:rPr lang="ru-RU" sz="2400" b="1" dirty="0" smtClean="0"/>
              <a:t>27</a:t>
            </a:r>
            <a:r>
              <a:rPr lang="en-US" sz="2400" b="1" dirty="0" smtClean="0"/>
              <a:t> </a:t>
            </a:r>
            <a:r>
              <a:rPr lang="ru-RU" sz="2400" b="1" dirty="0"/>
              <a:t>	</a:t>
            </a:r>
            <a:r>
              <a:rPr lang="ru-RU" sz="2400" b="1" dirty="0" smtClean="0"/>
              <a:t>Чивилев Александр Андреевич</a:t>
            </a:r>
            <a:endParaRPr lang="ru-RU" sz="2400" b="1" dirty="0"/>
          </a:p>
          <a:p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3789040"/>
            <a:ext cx="806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Запись </a:t>
            </a:r>
            <a:r>
              <a:rPr lang="ru-RU" sz="2400" dirty="0" err="1" smtClean="0"/>
              <a:t>вебинара</a:t>
            </a:r>
            <a:r>
              <a:rPr lang="ru-RU" sz="2400" dirty="0" smtClean="0"/>
              <a:t> сохранена на</a:t>
            </a:r>
            <a:r>
              <a:rPr lang="en-US" sz="2400" dirty="0" smtClean="0"/>
              <a:t> YouTube</a:t>
            </a:r>
          </a:p>
        </p:txBody>
      </p:sp>
    </p:spTree>
    <p:extLst>
      <p:ext uri="{BB962C8B-B14F-4D97-AF65-F5344CB8AC3E}">
        <p14:creationId xmlns:p14="http://schemas.microsoft.com/office/powerpoint/2010/main" val="393516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>
            <a:spLocks noChangeArrowheads="1"/>
          </p:cNvSpPr>
          <p:nvPr/>
        </p:nvSpPr>
        <p:spPr bwMode="auto">
          <a:xfrm>
            <a:off x="723900" y="260649"/>
            <a:ext cx="8096572" cy="1099840"/>
          </a:xfrm>
          <a:prstGeom prst="flowChartAlternateProcess">
            <a:avLst/>
          </a:prstGeom>
          <a:ln>
            <a:solidFill>
              <a:schemeClr val="tx2">
                <a:lumMod val="50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0000" tIns="90000" rIns="90000" bIns="90000" numCol="1" anchor="t" anchorCtr="0" compatLnSpc="1">
            <a:prstTxWarp prst="textNoShape">
              <a:avLst/>
            </a:prstTxWarp>
            <a:scene3d>
              <a:camera prst="orthographicFront"/>
              <a:lightRig rig="threePt" dir="t"/>
            </a:scene3d>
            <a:sp3d extrusionH="57150">
              <a:bevelT w="38100" h="38100" prst="convex"/>
            </a:sp3d>
          </a:bodyPr>
          <a:lstStyle/>
          <a:p>
            <a:pPr lvl="0" algn="ctr"/>
            <a:r>
              <a:rPr lang="ru-RU" alt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Модельная </a:t>
            </a:r>
            <a:r>
              <a:rPr lang="ru-RU" alt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региональная </a:t>
            </a: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образовательная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начального общего образования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1534578" y="1419225"/>
            <a:ext cx="571500" cy="495300"/>
          </a:xfrm>
          <a:prstGeom prst="downArrow">
            <a:avLst>
              <a:gd name="adj1" fmla="val 50000"/>
              <a:gd name="adj2" fmla="val 25000"/>
            </a:avLst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tx2">
                  <a:lumMod val="20000"/>
                  <a:lumOff val="8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path path="rect">
              <a:fillToRect l="50000" t="50000" r="50000" b="50000"/>
            </a:path>
            <a:tileRect/>
          </a:gradFill>
          <a:ln w="12700">
            <a:solidFill>
              <a:schemeClr val="tx2">
                <a:lumMod val="50000"/>
              </a:schemeClr>
            </a:solidFill>
            <a:miter lim="800000"/>
            <a:headEnd/>
            <a:tailEnd/>
          </a:ln>
          <a:effectLst>
            <a:outerShdw dist="28398" dir="3806097" algn="ctr" rotWithShape="0">
              <a:srgbClr val="524A37"/>
            </a:outerShdw>
          </a:effec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threePt" dir="t"/>
            </a:scene3d>
            <a:sp3d extrusionH="57150">
              <a:bevelT w="38100" h="38100" prst="convex"/>
            </a:sp3d>
          </a:bodyPr>
          <a:lstStyle/>
          <a:p>
            <a:endParaRPr lang="ru-RU"/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179512" y="2028824"/>
            <a:ext cx="3384376" cy="204824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63500" cmpd="thickThin">
            <a:solidFill>
              <a:schemeClr val="tx2">
                <a:lumMod val="50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28800" tIns="28800" rIns="28800" bIns="28800" numCol="1" anchor="ctr" anchorCtr="0" compatLnSpc="1">
            <a:prstTxWarp prst="textNoShape">
              <a:avLst/>
            </a:prstTxWarp>
            <a:scene3d>
              <a:camera prst="orthographicFront"/>
              <a:lightRig rig="threePt" dir="t"/>
            </a:scene3d>
            <a:sp3d extrusionH="57150">
              <a:bevelT w="38100" h="38100" prst="convex"/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Информационный ресурс, </a:t>
            </a:r>
          </a:p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включающий структурные компоненты основной </a:t>
            </a:r>
          </a:p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программы</a:t>
            </a:r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3865834" y="2019299"/>
            <a:ext cx="2376265" cy="205777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63500" cmpd="thickThin">
            <a:solidFill>
              <a:schemeClr val="tx2">
                <a:lumMod val="50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28800" tIns="28800" rIns="28800" bIns="28800" numCol="1" anchor="ctr" anchorCtr="0" compatLnSpc="1">
            <a:prstTxWarp prst="textNoShape">
              <a:avLst/>
            </a:prstTxWarp>
            <a:scene3d>
              <a:camera prst="orthographicFront"/>
              <a:lightRig rig="threePt" dir="t"/>
            </a:scene3d>
            <a:sp3d extrusionH="57150">
              <a:bevelT w="38100" h="38100" prst="convex"/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</a:t>
            </a:r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auto">
          <a:xfrm>
            <a:off x="6444209" y="2054936"/>
            <a:ext cx="2346770" cy="202213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63500" cmpd="thickThin">
            <a:solidFill>
              <a:schemeClr val="tx2">
                <a:lumMod val="50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28800" tIns="28800" rIns="28800" bIns="28800" numCol="1" anchor="ctr" anchorCtr="0" compatLnSpc="1">
            <a:prstTxWarp prst="textNoShape">
              <a:avLst/>
            </a:prstTxWarp>
            <a:scene3d>
              <a:camera prst="orthographicFront"/>
              <a:lightRig rig="threePt" dir="t"/>
            </a:scene3d>
            <a:sp3d extrusionH="57150">
              <a:bevelT w="38100" h="38100" prst="convex"/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err="1" smtClean="0">
                <a:ln>
                  <a:noFill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Репозиторий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лучших практик</a:t>
            </a:r>
          </a:p>
        </p:txBody>
      </p:sp>
      <p:sp>
        <p:nvSpPr>
          <p:cNvPr id="9" name="AutoShape 9"/>
          <p:cNvSpPr>
            <a:spLocks noChangeArrowheads="1"/>
          </p:cNvSpPr>
          <p:nvPr/>
        </p:nvSpPr>
        <p:spPr bwMode="auto">
          <a:xfrm>
            <a:off x="179512" y="4365104"/>
            <a:ext cx="8712968" cy="2160240"/>
          </a:xfrm>
          <a:prstGeom prst="roundRect">
            <a:avLst>
              <a:gd name="adj" fmla="val 11083"/>
            </a:avLst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2">
                <a:lumMod val="50000"/>
              </a:schemeClr>
            </a:solidFill>
            <a:round/>
            <a:headEnd/>
            <a:tailEnd/>
          </a:ln>
          <a:effectLst>
            <a:outerShdw dist="28398" dir="3806097" algn="ctr" rotWithShape="0">
              <a:srgbClr val="614038">
                <a:alpha val="50000"/>
              </a:srgbClr>
            </a:outerShdw>
          </a:effectLst>
        </p:spPr>
        <p:txBody>
          <a:bodyPr vert="horz" wrap="square" lIns="28800" tIns="0" rIns="2880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200" b="1" i="0" u="none" strike="noStrike" cap="none" normalizeH="0" baseline="0" dirty="0" smtClean="0">
                <a:ln>
                  <a:noFill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 – разработка методического продукта, который позволит общеобразовательным организациям Челябинской области и организациям, реализующим программы начального общего образования, проектировать основную образовательную программу с учетом региональной специфики и специфики образовательной организации, особенностей контингента обучающихся</a:t>
            </a:r>
          </a:p>
        </p:txBody>
      </p:sp>
      <p:sp>
        <p:nvSpPr>
          <p:cNvPr id="11" name="AutoShape 3"/>
          <p:cNvSpPr>
            <a:spLocks noChangeArrowheads="1"/>
          </p:cNvSpPr>
          <p:nvPr/>
        </p:nvSpPr>
        <p:spPr bwMode="auto">
          <a:xfrm>
            <a:off x="4734348" y="1416050"/>
            <a:ext cx="571500" cy="495300"/>
          </a:xfrm>
          <a:prstGeom prst="downArrow">
            <a:avLst>
              <a:gd name="adj1" fmla="val 50000"/>
              <a:gd name="adj2" fmla="val 25000"/>
            </a:avLst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tx2">
                  <a:lumMod val="20000"/>
                  <a:lumOff val="8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path path="rect">
              <a:fillToRect l="50000" t="50000" r="50000" b="50000"/>
            </a:path>
            <a:tileRect/>
          </a:gradFill>
          <a:ln w="12700">
            <a:solidFill>
              <a:schemeClr val="tx2">
                <a:lumMod val="50000"/>
              </a:schemeClr>
            </a:solidFill>
            <a:miter lim="800000"/>
            <a:headEnd/>
            <a:tailEnd/>
          </a:ln>
          <a:effectLst>
            <a:outerShdw dist="28398" dir="3806097" algn="ctr" rotWithShape="0">
              <a:srgbClr val="524A37"/>
            </a:outerShdw>
          </a:effec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threePt" dir="t"/>
            </a:scene3d>
            <a:sp3d extrusionH="57150">
              <a:bevelT w="38100" h="38100" prst="convex"/>
            </a:sp3d>
          </a:bodyPr>
          <a:lstStyle/>
          <a:p>
            <a:endParaRPr lang="ru-RU"/>
          </a:p>
        </p:txBody>
      </p:sp>
      <p:sp>
        <p:nvSpPr>
          <p:cNvPr id="12" name="AutoShape 3"/>
          <p:cNvSpPr>
            <a:spLocks noChangeArrowheads="1"/>
          </p:cNvSpPr>
          <p:nvPr/>
        </p:nvSpPr>
        <p:spPr bwMode="auto">
          <a:xfrm>
            <a:off x="7346367" y="1435085"/>
            <a:ext cx="571500" cy="495300"/>
          </a:xfrm>
          <a:prstGeom prst="downArrow">
            <a:avLst>
              <a:gd name="adj1" fmla="val 50000"/>
              <a:gd name="adj2" fmla="val 25000"/>
            </a:avLst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tx2">
                  <a:lumMod val="20000"/>
                  <a:lumOff val="8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path path="rect">
              <a:fillToRect l="50000" t="50000" r="50000" b="50000"/>
            </a:path>
            <a:tileRect/>
          </a:gradFill>
          <a:ln w="12700">
            <a:solidFill>
              <a:schemeClr val="tx2">
                <a:lumMod val="50000"/>
              </a:schemeClr>
            </a:solidFill>
            <a:miter lim="800000"/>
            <a:headEnd/>
            <a:tailEnd/>
          </a:ln>
          <a:effectLst>
            <a:outerShdw dist="28398" dir="3806097" algn="ctr" rotWithShape="0">
              <a:srgbClr val="524A37"/>
            </a:outerShdw>
          </a:effec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threePt" dir="t"/>
            </a:scene3d>
            <a:sp3d extrusionH="57150">
              <a:bevelT w="38100" h="38100" prst="convex"/>
            </a:sp3d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347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4"/>
          <p:cNvSpPr>
            <a:spLocks noChangeArrowheads="1"/>
          </p:cNvSpPr>
          <p:nvPr/>
        </p:nvSpPr>
        <p:spPr bwMode="auto">
          <a:xfrm>
            <a:off x="899592" y="351077"/>
            <a:ext cx="1700261" cy="648072"/>
          </a:xfrm>
          <a:prstGeom prst="flowChartAlternateProcess">
            <a:avLst/>
          </a:prstGeom>
          <a:solidFill>
            <a:schemeClr val="bg1"/>
          </a:solidFill>
          <a:ln w="12700">
            <a:solidFill>
              <a:schemeClr val="tx2">
                <a:lumMod val="50000"/>
              </a:schemeClr>
            </a:solidFill>
            <a:miter lim="800000"/>
            <a:headEnd/>
            <a:tailEnd/>
          </a:ln>
          <a:effectLst>
            <a:outerShdw dist="28398" dir="3806097" algn="ctr" rotWithShape="0">
              <a:srgbClr val="523127">
                <a:alpha val="50000"/>
              </a:srgbClr>
            </a:outerShdw>
          </a:effectLst>
        </p:spPr>
        <p:txBody>
          <a:bodyPr vert="horz" wrap="square" lIns="90000" tIns="90000" rIns="90000" bIns="900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600" b="1" i="0" u="none" strike="noStrike" cap="none" normalizeH="0" baseline="0" dirty="0" smtClean="0">
                <a:ln>
                  <a:noFill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2017 год</a:t>
            </a:r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452571" y="1359189"/>
            <a:ext cx="2868488" cy="1656184"/>
          </a:xfrm>
          <a:prstGeom prst="roundRect">
            <a:avLst>
              <a:gd name="adj" fmla="val 13787"/>
            </a:avLst>
          </a:prstGeom>
          <a:solidFill>
            <a:schemeClr val="bg1"/>
          </a:solidFill>
          <a:ln w="12700">
            <a:solidFill>
              <a:schemeClr val="tx2">
                <a:lumMod val="50000"/>
              </a:schemeClr>
            </a:solidFill>
            <a:round/>
            <a:headEnd/>
            <a:tailEnd/>
          </a:ln>
          <a:effectLst>
            <a:outerShdw dist="28398" dir="3806097" algn="ctr" rotWithShape="0">
              <a:srgbClr val="5F3A14">
                <a:alpha val="50000"/>
              </a:srgbClr>
            </a:outerShdw>
          </a:effec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Информационно-методический  ресурс</a:t>
            </a:r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5796136" y="1340768"/>
            <a:ext cx="2868488" cy="1656184"/>
          </a:xfrm>
          <a:prstGeom prst="roundRect">
            <a:avLst>
              <a:gd name="adj" fmla="val 13787"/>
            </a:avLst>
          </a:prstGeom>
          <a:solidFill>
            <a:schemeClr val="bg1"/>
          </a:solidFill>
          <a:ln w="12700">
            <a:solidFill>
              <a:schemeClr val="tx2">
                <a:lumMod val="50000"/>
              </a:schemeClr>
            </a:solidFill>
            <a:round/>
            <a:headEnd/>
            <a:tailEnd/>
          </a:ln>
          <a:effectLst>
            <a:outerShdw dist="28398" dir="3806097" algn="ctr" rotWithShape="0">
              <a:srgbClr val="5F3A14">
                <a:alpha val="50000"/>
              </a:srgbClr>
            </a:outerShdw>
          </a:effec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Информационная система</a:t>
            </a: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6380249" y="351077"/>
            <a:ext cx="1700261" cy="648072"/>
          </a:xfrm>
          <a:prstGeom prst="flowChartAlternateProcess">
            <a:avLst/>
          </a:prstGeom>
          <a:solidFill>
            <a:schemeClr val="bg1"/>
          </a:solidFill>
          <a:ln w="12700">
            <a:solidFill>
              <a:schemeClr val="tx2">
                <a:lumMod val="50000"/>
              </a:schemeClr>
            </a:solidFill>
            <a:miter lim="800000"/>
            <a:headEnd/>
            <a:tailEnd/>
          </a:ln>
          <a:effectLst>
            <a:outerShdw dist="28398" dir="3806097" algn="ctr" rotWithShape="0">
              <a:srgbClr val="523127">
                <a:alpha val="50000"/>
              </a:srgbClr>
            </a:outerShdw>
          </a:effectLst>
        </p:spPr>
        <p:txBody>
          <a:bodyPr vert="horz" wrap="square" lIns="90000" tIns="90000" rIns="90000" bIns="9000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alt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 </a:t>
            </a:r>
            <a:r>
              <a:rPr lang="ru-RU" alt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</a:p>
        </p:txBody>
      </p:sp>
      <p:sp>
        <p:nvSpPr>
          <p:cNvPr id="7" name="Стрелка вправо 6"/>
          <p:cNvSpPr/>
          <p:nvPr/>
        </p:nvSpPr>
        <p:spPr>
          <a:xfrm>
            <a:off x="3635896" y="1769037"/>
            <a:ext cx="1800200" cy="360040"/>
          </a:xfrm>
          <a:prstGeom prst="rightArrow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23528" y="3429000"/>
            <a:ext cx="3616753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932040" y="3284984"/>
            <a:ext cx="3990881" cy="2636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788024" y="6165304"/>
            <a:ext cx="4134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Новый ресурс – новый доступ!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79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63588" y="476672"/>
            <a:ext cx="7704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Преимущества информационной системы</a:t>
            </a:r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83568" y="1124744"/>
            <a:ext cx="806489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b="1" dirty="0" smtClean="0"/>
              <a:t>возможность централизованного внесения изменений  в инвариантную часть структурных компонентов;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2000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b="1" dirty="0" smtClean="0"/>
              <a:t>оптимизация способов внесения изменений в ООП общеобразовательной организации;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2000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b="1" dirty="0" smtClean="0"/>
              <a:t>превращение </a:t>
            </a:r>
            <a:r>
              <a:rPr lang="ru-RU" sz="2000" b="1" dirty="0" err="1" smtClean="0"/>
              <a:t>репозитория</a:t>
            </a:r>
            <a:r>
              <a:rPr lang="ru-RU" sz="2000" b="1" dirty="0" smtClean="0"/>
              <a:t> лучших методических практик в ресурс сетевого взаимодействия между школами Челябинской области.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67744" y="4581128"/>
            <a:ext cx="6552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Более подробная информация в информационном письме</a:t>
            </a:r>
          </a:p>
          <a:p>
            <a:r>
              <a:rPr lang="ru-RU" dirty="0" smtClean="0"/>
              <a:t>(прилагается)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671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51519" y="188640"/>
            <a:ext cx="6206075" cy="4104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81816" y="4437112"/>
            <a:ext cx="8426026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Стрелка вверх 1"/>
          <p:cNvSpPr/>
          <p:nvPr/>
        </p:nvSpPr>
        <p:spPr>
          <a:xfrm>
            <a:off x="1475656" y="5373216"/>
            <a:ext cx="648072" cy="864096"/>
          </a:xfrm>
          <a:prstGeom prst="upArrow">
            <a:avLst/>
          </a:prstGeom>
          <a:solidFill>
            <a:srgbClr val="00B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123728" y="5949280"/>
            <a:ext cx="6696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Только для общеобразовательных организаций!</a:t>
            </a:r>
            <a:endParaRPr lang="ru-RU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7640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611560" y="332656"/>
            <a:ext cx="7848872" cy="1656184"/>
          </a:xfrm>
          <a:prstGeom prst="round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Модельные региональные основные образовательные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программы </a:t>
            </a:r>
          </a:p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начального / основного общего образования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4362992" y="1988840"/>
            <a:ext cx="324036" cy="432048"/>
          </a:xfrm>
          <a:prstGeom prst="downArrow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305772" y="2420888"/>
            <a:ext cx="6552728" cy="884343"/>
          </a:xfrm>
          <a:prstGeom prst="round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основа для организации </a:t>
            </a:r>
            <a:r>
              <a:rPr lang="ru-RU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правильного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проектирования ООП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школы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24135" y="5293138"/>
            <a:ext cx="7848872" cy="1112006"/>
          </a:xfrm>
          <a:prstGeom prst="round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решение проблем, возникающих при введении ФГОС общего образования, средствами сетевого взаимодействия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4378347" y="3305231"/>
            <a:ext cx="324036" cy="540060"/>
          </a:xfrm>
          <a:prstGeom prst="downArrow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403648" y="3870102"/>
            <a:ext cx="6454852" cy="855042"/>
          </a:xfrm>
          <a:prstGeom prst="round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помощь в формировании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единой локальной нормативной базы школы  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4386553" y="4725144"/>
            <a:ext cx="324036" cy="540060"/>
          </a:xfrm>
          <a:prstGeom prst="downArrow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4202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3922" y="1627639"/>
            <a:ext cx="82809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/>
              <a:t>Алгоритм разработки структурных компонентов</a:t>
            </a:r>
            <a:endParaRPr lang="ru-RU" sz="2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83568" y="2060848"/>
            <a:ext cx="813690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AutoNum type="arabicPeriod"/>
            </a:pPr>
            <a:r>
              <a:rPr lang="ru-RU" b="1" dirty="0" smtClean="0"/>
              <a:t>Сопоставительный </a:t>
            </a:r>
            <a:r>
              <a:rPr lang="ru-RU" b="1" dirty="0"/>
              <a:t>анализ нормативных </a:t>
            </a:r>
            <a:r>
              <a:rPr lang="ru-RU" b="1" dirty="0" smtClean="0"/>
              <a:t>документов и методических рекомендаций федерального и регионального уровней (ФЗ «Об образовании в Российской Федерации», ФГОС ООО, Примерная ООП ООО и др.)</a:t>
            </a:r>
          </a:p>
          <a:p>
            <a:pPr marL="457200" indent="-457200" algn="just">
              <a:spcBef>
                <a:spcPts val="1200"/>
              </a:spcBef>
              <a:buAutoNum type="arabicPeriod"/>
            </a:pPr>
            <a:r>
              <a:rPr lang="ru-RU" b="1" dirty="0" smtClean="0"/>
              <a:t>Составление инвариантной части структурного компонента</a:t>
            </a:r>
          </a:p>
          <a:p>
            <a:pPr marL="457200" indent="-457200" algn="just">
              <a:spcBef>
                <a:spcPts val="1200"/>
              </a:spcBef>
              <a:buAutoNum type="arabicPeriod"/>
            </a:pPr>
            <a:r>
              <a:rPr lang="ru-RU" b="1" dirty="0" smtClean="0"/>
              <a:t>Включение в текст национальных, региональных и этнокультурных особенностей</a:t>
            </a:r>
          </a:p>
          <a:p>
            <a:pPr marL="457200" indent="-457200" algn="just">
              <a:spcBef>
                <a:spcPts val="1200"/>
              </a:spcBef>
              <a:buAutoNum type="arabicPeriod"/>
            </a:pPr>
            <a:r>
              <a:rPr lang="ru-RU" b="1" dirty="0" smtClean="0"/>
              <a:t>Разработка рекомендаций по включению в текст особенностей общеобразовательной организации (синий курсив), в том числе ссылки на локальные нормативные акты</a:t>
            </a:r>
          </a:p>
          <a:p>
            <a:pPr marL="446088" indent="-446088" algn="just">
              <a:spcBef>
                <a:spcPts val="1200"/>
              </a:spcBef>
              <a:buAutoNum type="arabicPeriod"/>
            </a:pPr>
            <a:r>
              <a:rPr lang="ru-RU" b="1" dirty="0" smtClean="0"/>
              <a:t> Разработка материалов </a:t>
            </a:r>
            <a:r>
              <a:rPr lang="ru-RU" b="1" dirty="0" err="1" smtClean="0"/>
              <a:t>репозитория</a:t>
            </a:r>
            <a:r>
              <a:rPr lang="ru-RU" b="1" dirty="0" smtClean="0"/>
              <a:t> лучших                                                                             методических практик</a:t>
            </a:r>
            <a:endParaRPr lang="ru-RU" b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0" y="116632"/>
            <a:ext cx="9144000" cy="1224136"/>
          </a:xfrm>
          <a:prstGeom prst="round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Основа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для организации </a:t>
            </a:r>
            <a:r>
              <a:rPr lang="ru-RU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правильного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проектирования ООП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школы и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помощь в формировании единой локальной нормативной базы школы  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407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71600" y="1052736"/>
            <a:ext cx="73448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Логические взаимосвязи между разделами</a:t>
            </a:r>
            <a:endParaRPr lang="ru-RU" sz="2000" b="1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956331661"/>
              </p:ext>
            </p:extLst>
          </p:nvPr>
        </p:nvGraphicFramePr>
        <p:xfrm>
          <a:off x="683568" y="1268760"/>
          <a:ext cx="7992888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0" y="116632"/>
            <a:ext cx="9144000" cy="792088"/>
          </a:xfrm>
          <a:prstGeom prst="round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Создание системы взаимообусловленных структурных </a:t>
            </a:r>
          </a:p>
          <a:p>
            <a:pPr algn="ctr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компонентов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5940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395381767"/>
              </p:ext>
            </p:extLst>
          </p:nvPr>
        </p:nvGraphicFramePr>
        <p:xfrm>
          <a:off x="107504" y="1052736"/>
          <a:ext cx="4392488" cy="4032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99592" y="497748"/>
            <a:ext cx="73448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/>
              <a:t>Логические взаимосвязи между разделами</a:t>
            </a:r>
            <a:endParaRPr lang="ru-RU" sz="2200" b="1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975143451"/>
              </p:ext>
            </p:extLst>
          </p:nvPr>
        </p:nvGraphicFramePr>
        <p:xfrm>
          <a:off x="4716016" y="1268760"/>
          <a:ext cx="4176464" cy="3672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28682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Graphic spid="4" grpId="0">
        <p:bldAsOne/>
      </p:bldGraphic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1333</TotalTime>
  <Words>574</Words>
  <Application>Microsoft Office PowerPoint</Application>
  <PresentationFormat>Экран (4:3)</PresentationFormat>
  <Paragraphs>92</Paragraphs>
  <Slides>14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Ирина Борченко</dc:creator>
  <cp:lastModifiedBy>Павел А.Сафронов</cp:lastModifiedBy>
  <cp:revision>195</cp:revision>
  <cp:lastPrinted>2017-11-06T11:54:28Z</cp:lastPrinted>
  <dcterms:created xsi:type="dcterms:W3CDTF">2016-09-06T11:44:52Z</dcterms:created>
  <dcterms:modified xsi:type="dcterms:W3CDTF">2018-03-02T03:38:17Z</dcterms:modified>
</cp:coreProperties>
</file>