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60" r:id="rId4"/>
    <p:sldId id="261" r:id="rId5"/>
    <p:sldId id="258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600999-32EB-4855-BDDD-5D08E9B66921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7B64534-06F5-4CC0-8B8C-09B5C7D0AAAB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/>
            <a:t>Ознакомительная модельная программа </a:t>
          </a:r>
        </a:p>
      </dgm:t>
    </dgm:pt>
    <dgm:pt modelId="{4E6C3B44-9639-4100-AE97-FAEF63836990}" type="parTrans" cxnId="{B65CBC11-14A2-48DB-A78D-CF0E28C54116}">
      <dgm:prSet/>
      <dgm:spPr/>
      <dgm:t>
        <a:bodyPr/>
        <a:lstStyle/>
        <a:p>
          <a:endParaRPr lang="ru-RU"/>
        </a:p>
      </dgm:t>
    </dgm:pt>
    <dgm:pt modelId="{C670136E-4FC2-4555-98BD-AE42B1AEF2BE}" type="sibTrans" cxnId="{B65CBC11-14A2-48DB-A78D-CF0E28C54116}">
      <dgm:prSet/>
      <dgm:spPr/>
      <dgm:t>
        <a:bodyPr/>
        <a:lstStyle/>
        <a:p>
          <a:endParaRPr lang="ru-RU"/>
        </a:p>
      </dgm:t>
    </dgm:pt>
    <dgm:pt modelId="{A2598C3C-BA65-438C-9393-450B02290BD8}">
      <dgm:prSet phldrT="[Текст]"/>
      <dgm:spPr>
        <a:ln>
          <a:prstDash val="dash"/>
        </a:ln>
      </dgm:spPr>
      <dgm:t>
        <a:bodyPr/>
        <a:lstStyle/>
        <a:p>
          <a:r>
            <a:rPr lang="ru-RU"/>
            <a:t>ознакомительный</a:t>
          </a:r>
        </a:p>
      </dgm:t>
    </dgm:pt>
    <dgm:pt modelId="{A52B573C-37F1-465C-AAD3-FEAD4BAD8988}" type="parTrans" cxnId="{BD294FC1-2CA3-4808-889A-1AD2B05FBFC4}">
      <dgm:prSet/>
      <dgm:spPr/>
      <dgm:t>
        <a:bodyPr/>
        <a:lstStyle/>
        <a:p>
          <a:endParaRPr lang="ru-RU"/>
        </a:p>
      </dgm:t>
    </dgm:pt>
    <dgm:pt modelId="{180B9F3E-3C68-434E-AF35-DF58AC5C8665}" type="sibTrans" cxnId="{BD294FC1-2CA3-4808-889A-1AD2B05FBFC4}">
      <dgm:prSet/>
      <dgm:spPr/>
      <dgm:t>
        <a:bodyPr/>
        <a:lstStyle/>
        <a:p>
          <a:endParaRPr lang="ru-RU"/>
        </a:p>
      </dgm:t>
    </dgm:pt>
    <dgm:pt modelId="{90FF42F6-B316-4983-94FA-68AB7F45F090}">
      <dgm:prSet phldrT="[Текст]"/>
      <dgm:spPr/>
      <dgm:t>
        <a:bodyPr/>
        <a:lstStyle/>
        <a:p>
          <a:r>
            <a:rPr lang="ru-RU"/>
            <a:t>событийный</a:t>
          </a:r>
        </a:p>
      </dgm:t>
    </dgm:pt>
    <dgm:pt modelId="{DE5A3A0B-CC17-4A67-ADD4-3808F613A03D}" type="parTrans" cxnId="{34E8D240-6DA6-46B0-8CAC-EEC83F25FCF3}">
      <dgm:prSet/>
      <dgm:spPr/>
      <dgm:t>
        <a:bodyPr/>
        <a:lstStyle/>
        <a:p>
          <a:endParaRPr lang="ru-RU"/>
        </a:p>
      </dgm:t>
    </dgm:pt>
    <dgm:pt modelId="{D3998DAC-7F03-4FA8-9A0C-2E9202FE62B2}" type="sibTrans" cxnId="{34E8D240-6DA6-46B0-8CAC-EEC83F25FCF3}">
      <dgm:prSet/>
      <dgm:spPr/>
      <dgm:t>
        <a:bodyPr/>
        <a:lstStyle/>
        <a:p>
          <a:endParaRPr lang="ru-RU"/>
        </a:p>
      </dgm:t>
    </dgm:pt>
    <dgm:pt modelId="{14284F01-14AF-4493-8AA0-324A5BA69FDF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/>
            <a:t>Специализированная модельная программа</a:t>
          </a:r>
        </a:p>
      </dgm:t>
    </dgm:pt>
    <dgm:pt modelId="{260AF786-2136-4DDD-AF2B-128D14D3E02E}" type="parTrans" cxnId="{1EE45B66-B331-4712-AEE3-1EF0EC097A6C}">
      <dgm:prSet/>
      <dgm:spPr/>
      <dgm:t>
        <a:bodyPr/>
        <a:lstStyle/>
        <a:p>
          <a:endParaRPr lang="ru-RU"/>
        </a:p>
      </dgm:t>
    </dgm:pt>
    <dgm:pt modelId="{E8C79334-5CDD-4F03-AD00-79AF8741ED2F}" type="sibTrans" cxnId="{1EE45B66-B331-4712-AEE3-1EF0EC097A6C}">
      <dgm:prSet/>
      <dgm:spPr/>
      <dgm:t>
        <a:bodyPr/>
        <a:lstStyle/>
        <a:p>
          <a:endParaRPr lang="ru-RU"/>
        </a:p>
      </dgm:t>
    </dgm:pt>
    <dgm:pt modelId="{649F2880-E3A1-44B8-97C7-B3582280EF9E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/>
            <a:t>Базовая модельная программа</a:t>
          </a:r>
        </a:p>
      </dgm:t>
    </dgm:pt>
    <dgm:pt modelId="{ADE92F40-7EBC-4D9C-BE70-CC1717273C00}" type="parTrans" cxnId="{84E2C11A-6053-41B0-8CB4-8CE9540062C5}">
      <dgm:prSet/>
      <dgm:spPr/>
      <dgm:t>
        <a:bodyPr/>
        <a:lstStyle/>
        <a:p>
          <a:endParaRPr lang="ru-RU"/>
        </a:p>
      </dgm:t>
    </dgm:pt>
    <dgm:pt modelId="{0D3DCC90-049B-47C8-8721-656C8B07B524}" type="sibTrans" cxnId="{84E2C11A-6053-41B0-8CB4-8CE9540062C5}">
      <dgm:prSet/>
      <dgm:spPr/>
      <dgm:t>
        <a:bodyPr/>
        <a:lstStyle/>
        <a:p>
          <a:endParaRPr lang="ru-RU"/>
        </a:p>
      </dgm:t>
    </dgm:pt>
    <dgm:pt modelId="{B23A7F26-CEEC-40A8-A2C1-0228CF73DE83}">
      <dgm:prSet/>
      <dgm:spPr>
        <a:ln>
          <a:prstDash val="dash"/>
        </a:ln>
      </dgm:spPr>
      <dgm:t>
        <a:bodyPr/>
        <a:lstStyle/>
        <a:p>
          <a:r>
            <a:rPr lang="ru-RU"/>
            <a:t>ознакомительный</a:t>
          </a:r>
        </a:p>
        <a:p>
          <a:r>
            <a:rPr lang="ru-RU"/>
            <a:t>(О1,О2,О3...)</a:t>
          </a:r>
        </a:p>
      </dgm:t>
    </dgm:pt>
    <dgm:pt modelId="{787D3321-0800-4573-BDEC-B4F5864B8CF7}" type="parTrans" cxnId="{D07F3B4E-C9C7-48D2-8DB6-2AB6ECB6DA80}">
      <dgm:prSet/>
      <dgm:spPr/>
      <dgm:t>
        <a:bodyPr/>
        <a:lstStyle/>
        <a:p>
          <a:endParaRPr lang="ru-RU"/>
        </a:p>
      </dgm:t>
    </dgm:pt>
    <dgm:pt modelId="{4F63C244-C740-4CB8-BA72-1A19EA815274}" type="sibTrans" cxnId="{D07F3B4E-C9C7-48D2-8DB6-2AB6ECB6DA80}">
      <dgm:prSet/>
      <dgm:spPr/>
      <dgm:t>
        <a:bodyPr/>
        <a:lstStyle/>
        <a:p>
          <a:endParaRPr lang="ru-RU"/>
        </a:p>
      </dgm:t>
    </dgm:pt>
    <dgm:pt modelId="{7481C078-27C1-4E32-920F-B0F7147F1B9D}">
      <dgm:prSet/>
      <dgm:spPr/>
      <dgm:t>
        <a:bodyPr/>
        <a:lstStyle/>
        <a:p>
          <a:r>
            <a:rPr lang="ru-RU"/>
            <a:t>ознакомительный</a:t>
          </a:r>
        </a:p>
      </dgm:t>
    </dgm:pt>
    <dgm:pt modelId="{7D64F3D2-646F-4EB4-9F84-7EA492F89D86}" type="sibTrans" cxnId="{A5044693-03D7-45F0-B0D2-21033619F211}">
      <dgm:prSet/>
      <dgm:spPr/>
      <dgm:t>
        <a:bodyPr/>
        <a:lstStyle/>
        <a:p>
          <a:endParaRPr lang="ru-RU"/>
        </a:p>
      </dgm:t>
    </dgm:pt>
    <dgm:pt modelId="{42951262-A77A-41F9-96C9-2E1C2ECFA61E}" type="parTrans" cxnId="{A5044693-03D7-45F0-B0D2-21033619F211}">
      <dgm:prSet/>
      <dgm:spPr/>
      <dgm:t>
        <a:bodyPr/>
        <a:lstStyle/>
        <a:p>
          <a:endParaRPr lang="ru-RU"/>
        </a:p>
      </dgm:t>
    </dgm:pt>
    <dgm:pt modelId="{D0E5C15E-25A3-4995-8242-B05FBBFC13F7}">
      <dgm:prSet/>
      <dgm:spPr/>
      <dgm:t>
        <a:bodyPr/>
        <a:lstStyle/>
        <a:p>
          <a:r>
            <a:rPr lang="ru-RU"/>
            <a:t>специализированный</a:t>
          </a:r>
        </a:p>
        <a:p>
          <a:endParaRPr lang="ru-RU"/>
        </a:p>
      </dgm:t>
    </dgm:pt>
    <dgm:pt modelId="{9855EFE5-5D50-4424-922D-567E2A955943}" type="parTrans" cxnId="{C5944D4C-55EB-4F56-95C3-01B20DB7A3C3}">
      <dgm:prSet/>
      <dgm:spPr/>
      <dgm:t>
        <a:bodyPr/>
        <a:lstStyle/>
        <a:p>
          <a:endParaRPr lang="ru-RU"/>
        </a:p>
      </dgm:t>
    </dgm:pt>
    <dgm:pt modelId="{1BCFD08D-9BCE-4ADF-AEEB-612D417D6B4E}" type="sibTrans" cxnId="{C5944D4C-55EB-4F56-95C3-01B20DB7A3C3}">
      <dgm:prSet/>
      <dgm:spPr/>
      <dgm:t>
        <a:bodyPr/>
        <a:lstStyle/>
        <a:p>
          <a:endParaRPr lang="ru-RU"/>
        </a:p>
      </dgm:t>
    </dgm:pt>
    <dgm:pt modelId="{DD135586-F705-458F-8E09-B3ADA4E0730F}">
      <dgm:prSet/>
      <dgm:spPr/>
      <dgm:t>
        <a:bodyPr/>
        <a:lstStyle/>
        <a:p>
          <a:r>
            <a:rPr lang="ru-RU"/>
            <a:t>событийный</a:t>
          </a:r>
        </a:p>
      </dgm:t>
    </dgm:pt>
    <dgm:pt modelId="{5DCCAEC4-7B6E-4CCD-B338-8265FE6B59E8}" type="parTrans" cxnId="{67555A93-621A-4234-8396-CD560070DA2C}">
      <dgm:prSet/>
      <dgm:spPr/>
      <dgm:t>
        <a:bodyPr/>
        <a:lstStyle/>
        <a:p>
          <a:endParaRPr lang="ru-RU"/>
        </a:p>
      </dgm:t>
    </dgm:pt>
    <dgm:pt modelId="{EF42984E-8F98-4905-9280-355FF788F0CC}" type="sibTrans" cxnId="{67555A93-621A-4234-8396-CD560070DA2C}">
      <dgm:prSet/>
      <dgm:spPr/>
      <dgm:t>
        <a:bodyPr/>
        <a:lstStyle/>
        <a:p>
          <a:endParaRPr lang="ru-RU"/>
        </a:p>
      </dgm:t>
    </dgm:pt>
    <dgm:pt modelId="{CAA7B750-A254-47F2-80D2-381B9D12AD64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/>
            <a:t>Интегрированная модельная программа</a:t>
          </a:r>
        </a:p>
      </dgm:t>
    </dgm:pt>
    <dgm:pt modelId="{E8E0BADC-2677-46A1-8B02-A78611664146}" type="parTrans" cxnId="{2118963E-7B9D-4376-A0D8-9E057809EE7D}">
      <dgm:prSet/>
      <dgm:spPr/>
      <dgm:t>
        <a:bodyPr/>
        <a:lstStyle/>
        <a:p>
          <a:endParaRPr lang="ru-RU"/>
        </a:p>
      </dgm:t>
    </dgm:pt>
    <dgm:pt modelId="{E1EBB944-E4B4-4477-99CD-4448D4C3D458}" type="sibTrans" cxnId="{2118963E-7B9D-4376-A0D8-9E057809EE7D}">
      <dgm:prSet/>
      <dgm:spPr/>
      <dgm:t>
        <a:bodyPr/>
        <a:lstStyle/>
        <a:p>
          <a:endParaRPr lang="ru-RU"/>
        </a:p>
      </dgm:t>
    </dgm:pt>
    <dgm:pt modelId="{80381129-8E34-4933-A6F1-51E2DF550733}">
      <dgm:prSet phldrT="[Текст]"/>
      <dgm:spPr/>
      <dgm:t>
        <a:bodyPr/>
        <a:lstStyle/>
        <a:p>
          <a:r>
            <a:rPr lang="ru-RU"/>
            <a:t>базовый (Б1,Б2,Б3.....)</a:t>
          </a:r>
        </a:p>
      </dgm:t>
    </dgm:pt>
    <dgm:pt modelId="{6BA68014-4CA3-43D6-9508-190DE968154F}" type="parTrans" cxnId="{4A08E839-38D7-4C63-B018-6172CF2DA3B2}">
      <dgm:prSet/>
      <dgm:spPr/>
      <dgm:t>
        <a:bodyPr/>
        <a:lstStyle/>
        <a:p>
          <a:endParaRPr lang="ru-RU"/>
        </a:p>
      </dgm:t>
    </dgm:pt>
    <dgm:pt modelId="{D8D72852-668B-492A-9865-77258570F5C1}" type="sibTrans" cxnId="{4A08E839-38D7-4C63-B018-6172CF2DA3B2}">
      <dgm:prSet/>
      <dgm:spPr/>
      <dgm:t>
        <a:bodyPr/>
        <a:lstStyle/>
        <a:p>
          <a:endParaRPr lang="ru-RU"/>
        </a:p>
      </dgm:t>
    </dgm:pt>
    <dgm:pt modelId="{71CD0E91-DBFC-45EA-8244-5A77D1CBB37E}">
      <dgm:prSet/>
      <dgm:spPr/>
      <dgm:t>
        <a:bodyPr/>
        <a:lstStyle/>
        <a:p>
          <a:r>
            <a:rPr lang="ru-RU"/>
            <a:t>событийный</a:t>
          </a:r>
        </a:p>
      </dgm:t>
    </dgm:pt>
    <dgm:pt modelId="{4B55C730-BD8A-45A2-BA54-DD7BC824BFD7}" type="parTrans" cxnId="{9CD6D6F8-7F51-49A0-8CEB-4F4EDDEE8D9C}">
      <dgm:prSet/>
      <dgm:spPr/>
      <dgm:t>
        <a:bodyPr/>
        <a:lstStyle/>
        <a:p>
          <a:endParaRPr lang="ru-RU"/>
        </a:p>
      </dgm:t>
    </dgm:pt>
    <dgm:pt modelId="{76E19966-BCC9-4356-8BFB-528E2622056D}" type="sibTrans" cxnId="{9CD6D6F8-7F51-49A0-8CEB-4F4EDDEE8D9C}">
      <dgm:prSet/>
      <dgm:spPr/>
      <dgm:t>
        <a:bodyPr/>
        <a:lstStyle/>
        <a:p>
          <a:endParaRPr lang="ru-RU"/>
        </a:p>
      </dgm:t>
    </dgm:pt>
    <dgm:pt modelId="{E31F01E2-D8AF-4D6B-8A3F-AA78C4848AC6}">
      <dgm:prSet/>
      <dgm:spPr>
        <a:ln>
          <a:prstDash val="dash"/>
        </a:ln>
      </dgm:spPr>
      <dgm:t>
        <a:bodyPr/>
        <a:lstStyle/>
        <a:p>
          <a:r>
            <a:rPr lang="ru-RU"/>
            <a:t>ознакомительный (О1,О2,О3....)</a:t>
          </a:r>
        </a:p>
      </dgm:t>
    </dgm:pt>
    <dgm:pt modelId="{C0DEADB8-C434-4E94-B411-A0A33CFFCE8D}" type="parTrans" cxnId="{864FC298-FE67-493D-999B-565BE9FD0181}">
      <dgm:prSet/>
      <dgm:spPr/>
      <dgm:t>
        <a:bodyPr/>
        <a:lstStyle/>
        <a:p>
          <a:endParaRPr lang="ru-RU"/>
        </a:p>
      </dgm:t>
    </dgm:pt>
    <dgm:pt modelId="{0B4BD0FB-0B90-42B8-96DB-4FD46E27E43F}" type="sibTrans" cxnId="{864FC298-FE67-493D-999B-565BE9FD0181}">
      <dgm:prSet/>
      <dgm:spPr/>
      <dgm:t>
        <a:bodyPr/>
        <a:lstStyle/>
        <a:p>
          <a:endParaRPr lang="ru-RU"/>
        </a:p>
      </dgm:t>
    </dgm:pt>
    <dgm:pt modelId="{77AA01AD-D67E-4D64-AED0-2B036417249B}">
      <dgm:prSet/>
      <dgm:spPr>
        <a:ln>
          <a:prstDash val="dash"/>
        </a:ln>
      </dgm:spPr>
      <dgm:t>
        <a:bodyPr/>
        <a:lstStyle/>
        <a:p>
          <a:r>
            <a:rPr lang="ru-RU"/>
            <a:t>базовый (Б1,Б2,Б3.....)</a:t>
          </a:r>
        </a:p>
      </dgm:t>
    </dgm:pt>
    <dgm:pt modelId="{972659A8-CD71-44E0-A63B-686DDB5C2522}" type="parTrans" cxnId="{7B65AB4A-D5C0-4B49-893B-973002E6BEF2}">
      <dgm:prSet/>
      <dgm:spPr/>
      <dgm:t>
        <a:bodyPr/>
        <a:lstStyle/>
        <a:p>
          <a:endParaRPr lang="ru-RU"/>
        </a:p>
      </dgm:t>
    </dgm:pt>
    <dgm:pt modelId="{A7CF3AC5-B787-4B2C-8F9A-EA56909CB6E7}" type="sibTrans" cxnId="{7B65AB4A-D5C0-4B49-893B-973002E6BEF2}">
      <dgm:prSet/>
      <dgm:spPr/>
      <dgm:t>
        <a:bodyPr/>
        <a:lstStyle/>
        <a:p>
          <a:endParaRPr lang="ru-RU"/>
        </a:p>
      </dgm:t>
    </dgm:pt>
    <dgm:pt modelId="{87A174D7-7688-4662-9563-66DAC8B4C187}">
      <dgm:prSet/>
      <dgm:spPr>
        <a:ln>
          <a:prstDash val="dash"/>
        </a:ln>
      </dgm:spPr>
      <dgm:t>
        <a:bodyPr/>
        <a:lstStyle/>
        <a:p>
          <a:r>
            <a:rPr lang="ru-RU"/>
            <a:t>специализированный</a:t>
          </a:r>
        </a:p>
        <a:p>
          <a:r>
            <a:rPr lang="ru-RU"/>
            <a:t> (С1С2С3.....)</a:t>
          </a:r>
        </a:p>
      </dgm:t>
    </dgm:pt>
    <dgm:pt modelId="{22523636-547C-48F0-84D9-CDFB44724A19}" type="parTrans" cxnId="{B7D29810-3AF2-4EC5-8A26-AB08D89095A6}">
      <dgm:prSet/>
      <dgm:spPr/>
      <dgm:t>
        <a:bodyPr/>
        <a:lstStyle/>
        <a:p>
          <a:endParaRPr lang="ru-RU"/>
        </a:p>
      </dgm:t>
    </dgm:pt>
    <dgm:pt modelId="{EA6509C0-560E-4A54-8A74-6876A8A65E97}" type="sibTrans" cxnId="{B7D29810-3AF2-4EC5-8A26-AB08D89095A6}">
      <dgm:prSet/>
      <dgm:spPr/>
      <dgm:t>
        <a:bodyPr/>
        <a:lstStyle/>
        <a:p>
          <a:endParaRPr lang="ru-RU"/>
        </a:p>
      </dgm:t>
    </dgm:pt>
    <dgm:pt modelId="{0027178A-3EEF-4C02-B1AB-2549B3D6020F}">
      <dgm:prSet/>
      <dgm:spPr/>
      <dgm:t>
        <a:bodyPr/>
        <a:lstStyle/>
        <a:p>
          <a:r>
            <a:rPr lang="ru-RU"/>
            <a:t>событийный </a:t>
          </a:r>
        </a:p>
      </dgm:t>
    </dgm:pt>
    <dgm:pt modelId="{EEE36ABD-1B3F-4786-B682-0AE9A91FD7BB}" type="parTrans" cxnId="{BB40A3A5-2C88-4ADF-A25C-A1A7C4996540}">
      <dgm:prSet/>
      <dgm:spPr/>
      <dgm:t>
        <a:bodyPr/>
        <a:lstStyle/>
        <a:p>
          <a:endParaRPr lang="ru-RU"/>
        </a:p>
      </dgm:t>
    </dgm:pt>
    <dgm:pt modelId="{B27798B1-68DF-4087-ADB4-F4482807DA48}" type="sibTrans" cxnId="{BB40A3A5-2C88-4ADF-A25C-A1A7C4996540}">
      <dgm:prSet/>
      <dgm:spPr/>
      <dgm:t>
        <a:bodyPr/>
        <a:lstStyle/>
        <a:p>
          <a:endParaRPr lang="ru-RU"/>
        </a:p>
      </dgm:t>
    </dgm:pt>
    <dgm:pt modelId="{4F2A6F40-AFD7-4454-B19F-4AB48B4D2D2E}">
      <dgm:prSet/>
      <dgm:spPr>
        <a:ln>
          <a:prstDash val="lgDash"/>
        </a:ln>
      </dgm:spPr>
      <dgm:t>
        <a:bodyPr/>
        <a:lstStyle/>
        <a:p>
          <a:r>
            <a:rPr lang="ru-RU"/>
            <a:t>базовый (Б1,Б2,Б3.....)</a:t>
          </a:r>
        </a:p>
      </dgm:t>
    </dgm:pt>
    <dgm:pt modelId="{3728E661-FA3C-458A-B7D9-2C5D72437DDA}" type="parTrans" cxnId="{4D07DB2C-7833-4826-AF57-11F253D08C32}">
      <dgm:prSet/>
      <dgm:spPr/>
      <dgm:t>
        <a:bodyPr/>
        <a:lstStyle/>
        <a:p>
          <a:endParaRPr lang="ru-RU"/>
        </a:p>
      </dgm:t>
    </dgm:pt>
    <dgm:pt modelId="{DFBBABD6-994F-4616-9C0A-17F396B87B39}" type="sibTrans" cxnId="{4D07DB2C-7833-4826-AF57-11F253D08C32}">
      <dgm:prSet/>
      <dgm:spPr/>
      <dgm:t>
        <a:bodyPr/>
        <a:lstStyle/>
        <a:p>
          <a:endParaRPr lang="ru-RU"/>
        </a:p>
      </dgm:t>
    </dgm:pt>
    <dgm:pt modelId="{BB86E8AA-A556-4EAE-9E3C-142CE22CE18C}" type="pres">
      <dgm:prSet presAssocID="{F5600999-32EB-4855-BDDD-5D08E9B669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FC4163-76B3-4C86-936C-52A3BCB21F33}" type="pres">
      <dgm:prSet presAssocID="{17B64534-06F5-4CC0-8B8C-09B5C7D0AAAB}" presName="compNode" presStyleCnt="0"/>
      <dgm:spPr/>
      <dgm:t>
        <a:bodyPr/>
        <a:lstStyle/>
        <a:p>
          <a:endParaRPr lang="ru-RU"/>
        </a:p>
      </dgm:t>
    </dgm:pt>
    <dgm:pt modelId="{03A5C2F4-1C87-43D3-A61D-8E31D80055E5}" type="pres">
      <dgm:prSet presAssocID="{17B64534-06F5-4CC0-8B8C-09B5C7D0AAAB}" presName="aNode" presStyleLbl="bgShp" presStyleIdx="0" presStyleCnt="4"/>
      <dgm:spPr/>
      <dgm:t>
        <a:bodyPr/>
        <a:lstStyle/>
        <a:p>
          <a:endParaRPr lang="ru-RU"/>
        </a:p>
      </dgm:t>
    </dgm:pt>
    <dgm:pt modelId="{5A2DD7F0-28A7-45C1-B21E-13DD9FF0314E}" type="pres">
      <dgm:prSet presAssocID="{17B64534-06F5-4CC0-8B8C-09B5C7D0AAAB}" presName="textNode" presStyleLbl="bgShp" presStyleIdx="0" presStyleCnt="4"/>
      <dgm:spPr/>
      <dgm:t>
        <a:bodyPr/>
        <a:lstStyle/>
        <a:p>
          <a:endParaRPr lang="ru-RU"/>
        </a:p>
      </dgm:t>
    </dgm:pt>
    <dgm:pt modelId="{5A0D51E5-B851-4C04-BBD4-B992C7D8FF29}" type="pres">
      <dgm:prSet presAssocID="{17B64534-06F5-4CC0-8B8C-09B5C7D0AAAB}" presName="compChildNode" presStyleCnt="0"/>
      <dgm:spPr/>
      <dgm:t>
        <a:bodyPr/>
        <a:lstStyle/>
        <a:p>
          <a:endParaRPr lang="ru-RU"/>
        </a:p>
      </dgm:t>
    </dgm:pt>
    <dgm:pt modelId="{50E36C4E-2458-48BB-B179-4289EE53F89D}" type="pres">
      <dgm:prSet presAssocID="{17B64534-06F5-4CC0-8B8C-09B5C7D0AAAB}" presName="theInnerList" presStyleCnt="0"/>
      <dgm:spPr/>
      <dgm:t>
        <a:bodyPr/>
        <a:lstStyle/>
        <a:p>
          <a:endParaRPr lang="ru-RU"/>
        </a:p>
      </dgm:t>
    </dgm:pt>
    <dgm:pt modelId="{914DA657-3269-4676-A3A7-160F29BB4A68}" type="pres">
      <dgm:prSet presAssocID="{7481C078-27C1-4E32-920F-B0F7147F1B9D}" presName="childNode" presStyleLbl="node1" presStyleIdx="0" presStyleCnt="13" custScaleY="22397" custLinFactY="-17585" custLinFactNeighborX="-330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F29CC-2DD4-4B5F-952A-01B0D6B91D50}" type="pres">
      <dgm:prSet presAssocID="{7481C078-27C1-4E32-920F-B0F7147F1B9D}" presName="aSpace2" presStyleCnt="0"/>
      <dgm:spPr/>
      <dgm:t>
        <a:bodyPr/>
        <a:lstStyle/>
        <a:p>
          <a:endParaRPr lang="ru-RU"/>
        </a:p>
      </dgm:t>
    </dgm:pt>
    <dgm:pt modelId="{D3A86DB2-63C9-41B0-ABC5-386A6B75171D}" type="pres">
      <dgm:prSet presAssocID="{0027178A-3EEF-4C02-B1AB-2549B3D6020F}" presName="childNode" presStyleLbl="node1" presStyleIdx="1" presStyleCnt="13" custScaleY="22397" custLinFactY="5546" custLinFactNeighborX="-1262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9092C-0C61-4F0D-9B9C-1D2A93270C67}" type="pres">
      <dgm:prSet presAssocID="{17B64534-06F5-4CC0-8B8C-09B5C7D0AAAB}" presName="aSpace" presStyleCnt="0"/>
      <dgm:spPr/>
      <dgm:t>
        <a:bodyPr/>
        <a:lstStyle/>
        <a:p>
          <a:endParaRPr lang="ru-RU"/>
        </a:p>
      </dgm:t>
    </dgm:pt>
    <dgm:pt modelId="{63BE6B9C-FB54-4E05-85DE-907E3376C863}" type="pres">
      <dgm:prSet presAssocID="{649F2880-E3A1-44B8-97C7-B3582280EF9E}" presName="compNode" presStyleCnt="0"/>
      <dgm:spPr/>
      <dgm:t>
        <a:bodyPr/>
        <a:lstStyle/>
        <a:p>
          <a:endParaRPr lang="ru-RU"/>
        </a:p>
      </dgm:t>
    </dgm:pt>
    <dgm:pt modelId="{283293FE-6029-4DC2-B546-083D8042A41F}" type="pres">
      <dgm:prSet presAssocID="{649F2880-E3A1-44B8-97C7-B3582280EF9E}" presName="aNode" presStyleLbl="bgShp" presStyleIdx="1" presStyleCnt="4"/>
      <dgm:spPr/>
      <dgm:t>
        <a:bodyPr/>
        <a:lstStyle/>
        <a:p>
          <a:endParaRPr lang="ru-RU"/>
        </a:p>
      </dgm:t>
    </dgm:pt>
    <dgm:pt modelId="{06320042-B813-4610-91CE-5AB6855B2C2C}" type="pres">
      <dgm:prSet presAssocID="{649F2880-E3A1-44B8-97C7-B3582280EF9E}" presName="textNode" presStyleLbl="bgShp" presStyleIdx="1" presStyleCnt="4"/>
      <dgm:spPr/>
      <dgm:t>
        <a:bodyPr/>
        <a:lstStyle/>
        <a:p>
          <a:endParaRPr lang="ru-RU"/>
        </a:p>
      </dgm:t>
    </dgm:pt>
    <dgm:pt modelId="{3BC6CA02-6A7B-414D-A7A9-054E82229E03}" type="pres">
      <dgm:prSet presAssocID="{649F2880-E3A1-44B8-97C7-B3582280EF9E}" presName="compChildNode" presStyleCnt="0"/>
      <dgm:spPr/>
      <dgm:t>
        <a:bodyPr/>
        <a:lstStyle/>
        <a:p>
          <a:endParaRPr lang="ru-RU"/>
        </a:p>
      </dgm:t>
    </dgm:pt>
    <dgm:pt modelId="{4045440E-3D0D-452C-9794-D1C935B5D27A}" type="pres">
      <dgm:prSet presAssocID="{649F2880-E3A1-44B8-97C7-B3582280EF9E}" presName="theInnerList" presStyleCnt="0"/>
      <dgm:spPr/>
      <dgm:t>
        <a:bodyPr/>
        <a:lstStyle/>
        <a:p>
          <a:endParaRPr lang="ru-RU"/>
        </a:p>
      </dgm:t>
    </dgm:pt>
    <dgm:pt modelId="{98FCF01B-4034-43AD-A165-36341DDB5B17}" type="pres">
      <dgm:prSet presAssocID="{A2598C3C-BA65-438C-9393-450B02290BD8}" presName="childNode" presStyleLbl="node1" presStyleIdx="2" presStyleCnt="13" custScaleX="100439" custScaleY="23450" custLinFactNeighborX="-3015" custLinFactNeighborY="-89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797D4-9B24-4A2B-93E9-3DD3B6856BF3}" type="pres">
      <dgm:prSet presAssocID="{A2598C3C-BA65-438C-9393-450B02290BD8}" presName="aSpace2" presStyleCnt="0"/>
      <dgm:spPr/>
      <dgm:t>
        <a:bodyPr/>
        <a:lstStyle/>
        <a:p>
          <a:endParaRPr lang="ru-RU"/>
        </a:p>
      </dgm:t>
    </dgm:pt>
    <dgm:pt modelId="{B85139F9-DAA8-44CD-8954-51EDA99FB1C8}" type="pres">
      <dgm:prSet presAssocID="{80381129-8E34-4933-A6F1-51E2DF550733}" presName="childNode" presStyleLbl="node1" presStyleIdx="3" presStyleCnt="13" custScaleX="100960" custScaleY="23890" custLinFactY="-9037" custLinFactNeighborX="-24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D60DB-F2C2-4C0E-AB36-857B428731DA}" type="pres">
      <dgm:prSet presAssocID="{80381129-8E34-4933-A6F1-51E2DF550733}" presName="aSpace2" presStyleCnt="0"/>
      <dgm:spPr/>
      <dgm:t>
        <a:bodyPr/>
        <a:lstStyle/>
        <a:p>
          <a:endParaRPr lang="ru-RU"/>
        </a:p>
      </dgm:t>
    </dgm:pt>
    <dgm:pt modelId="{A1AA3FB1-8A83-4A45-A2D2-3A7DA34BE027}" type="pres">
      <dgm:prSet presAssocID="{90FF42F6-B316-4983-94FA-68AB7F45F090}" presName="childNode" presStyleLbl="node1" presStyleIdx="4" presStyleCnt="13" custScaleY="22551" custLinFactNeighborX="-837" custLinFactNeighborY="8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DC56C-24B9-4804-A895-57F4C7FD7D46}" type="pres">
      <dgm:prSet presAssocID="{649F2880-E3A1-44B8-97C7-B3582280EF9E}" presName="aSpace" presStyleCnt="0"/>
      <dgm:spPr/>
      <dgm:t>
        <a:bodyPr/>
        <a:lstStyle/>
        <a:p>
          <a:endParaRPr lang="ru-RU"/>
        </a:p>
      </dgm:t>
    </dgm:pt>
    <dgm:pt modelId="{153C02CB-6C01-44DA-81BA-4263DDB9D2DD}" type="pres">
      <dgm:prSet presAssocID="{14284F01-14AF-4493-8AA0-324A5BA69FDF}" presName="compNode" presStyleCnt="0"/>
      <dgm:spPr/>
      <dgm:t>
        <a:bodyPr/>
        <a:lstStyle/>
        <a:p>
          <a:endParaRPr lang="ru-RU"/>
        </a:p>
      </dgm:t>
    </dgm:pt>
    <dgm:pt modelId="{C7633277-B07A-44E4-BE4A-3D35D6DE75F1}" type="pres">
      <dgm:prSet presAssocID="{14284F01-14AF-4493-8AA0-324A5BA69FDF}" presName="aNode" presStyleLbl="bgShp" presStyleIdx="2" presStyleCnt="4"/>
      <dgm:spPr/>
      <dgm:t>
        <a:bodyPr/>
        <a:lstStyle/>
        <a:p>
          <a:endParaRPr lang="ru-RU"/>
        </a:p>
      </dgm:t>
    </dgm:pt>
    <dgm:pt modelId="{836A9CDF-8FD5-44E7-859C-8B3E12334DAC}" type="pres">
      <dgm:prSet presAssocID="{14284F01-14AF-4493-8AA0-324A5BA69FDF}" presName="textNode" presStyleLbl="bgShp" presStyleIdx="2" presStyleCnt="4"/>
      <dgm:spPr/>
      <dgm:t>
        <a:bodyPr/>
        <a:lstStyle/>
        <a:p>
          <a:endParaRPr lang="ru-RU"/>
        </a:p>
      </dgm:t>
    </dgm:pt>
    <dgm:pt modelId="{8735B75F-D5FF-42EB-A459-405A8E0B0591}" type="pres">
      <dgm:prSet presAssocID="{14284F01-14AF-4493-8AA0-324A5BA69FDF}" presName="compChildNode" presStyleCnt="0"/>
      <dgm:spPr/>
      <dgm:t>
        <a:bodyPr/>
        <a:lstStyle/>
        <a:p>
          <a:endParaRPr lang="ru-RU"/>
        </a:p>
      </dgm:t>
    </dgm:pt>
    <dgm:pt modelId="{57C9D3C8-9189-4A29-A199-61880140EBF8}" type="pres">
      <dgm:prSet presAssocID="{14284F01-14AF-4493-8AA0-324A5BA69FDF}" presName="theInnerList" presStyleCnt="0"/>
      <dgm:spPr/>
      <dgm:t>
        <a:bodyPr/>
        <a:lstStyle/>
        <a:p>
          <a:endParaRPr lang="ru-RU"/>
        </a:p>
      </dgm:t>
    </dgm:pt>
    <dgm:pt modelId="{1553DB5F-B593-4B80-B850-1A0AD93D28AC}" type="pres">
      <dgm:prSet presAssocID="{B23A7F26-CEEC-40A8-A2C1-0228CF73DE83}" presName="childNode" presStyleLbl="node1" presStyleIdx="5" presStyleCnt="13" custLinFactY="-429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3D585-761B-44D1-BE7F-D4B28222A882}" type="pres">
      <dgm:prSet presAssocID="{B23A7F26-CEEC-40A8-A2C1-0228CF73DE83}" presName="aSpace2" presStyleCnt="0"/>
      <dgm:spPr/>
      <dgm:t>
        <a:bodyPr/>
        <a:lstStyle/>
        <a:p>
          <a:endParaRPr lang="ru-RU"/>
        </a:p>
      </dgm:t>
    </dgm:pt>
    <dgm:pt modelId="{317ED8DF-EC9B-4C5C-BFD4-A9F65FAC749B}" type="pres">
      <dgm:prSet presAssocID="{4F2A6F40-AFD7-4454-B19F-4AB48B4D2D2E}" presName="childNode" presStyleLbl="node1" presStyleIdx="6" presStyleCnt="13" custLinFactY="-3878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0E2EB-9FDF-42E5-9E45-A18CCFE126E3}" type="pres">
      <dgm:prSet presAssocID="{4F2A6F40-AFD7-4454-B19F-4AB48B4D2D2E}" presName="aSpace2" presStyleCnt="0"/>
      <dgm:spPr/>
      <dgm:t>
        <a:bodyPr/>
        <a:lstStyle/>
        <a:p>
          <a:endParaRPr lang="ru-RU"/>
        </a:p>
      </dgm:t>
    </dgm:pt>
    <dgm:pt modelId="{32ED8E24-BB45-4BC7-9FE7-616FE02CDEB0}" type="pres">
      <dgm:prSet presAssocID="{D0E5C15E-25A3-4995-8242-B05FBBFC13F7}" presName="child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07D67-B25F-4580-8EFA-C2C09971F31E}" type="pres">
      <dgm:prSet presAssocID="{D0E5C15E-25A3-4995-8242-B05FBBFC13F7}" presName="aSpace2" presStyleCnt="0"/>
      <dgm:spPr/>
      <dgm:t>
        <a:bodyPr/>
        <a:lstStyle/>
        <a:p>
          <a:endParaRPr lang="ru-RU"/>
        </a:p>
      </dgm:t>
    </dgm:pt>
    <dgm:pt modelId="{76027E71-0753-4F67-80F7-02E5F49138E1}" type="pres">
      <dgm:prSet presAssocID="{DD135586-F705-458F-8E09-B3ADA4E0730F}" presName="childNode" presStyleLbl="node1" presStyleIdx="8" presStyleCnt="13" custScaleY="99931" custLinFactNeighborX="-1647" custLinFactNeighborY="29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BA4D7-25D3-458D-AF19-0A672ED0ECDE}" type="pres">
      <dgm:prSet presAssocID="{14284F01-14AF-4493-8AA0-324A5BA69FDF}" presName="aSpace" presStyleCnt="0"/>
      <dgm:spPr/>
      <dgm:t>
        <a:bodyPr/>
        <a:lstStyle/>
        <a:p>
          <a:endParaRPr lang="ru-RU"/>
        </a:p>
      </dgm:t>
    </dgm:pt>
    <dgm:pt modelId="{569634C9-9428-4F96-BC6F-6C593DF76378}" type="pres">
      <dgm:prSet presAssocID="{CAA7B750-A254-47F2-80D2-381B9D12AD64}" presName="compNode" presStyleCnt="0"/>
      <dgm:spPr/>
      <dgm:t>
        <a:bodyPr/>
        <a:lstStyle/>
        <a:p>
          <a:endParaRPr lang="ru-RU"/>
        </a:p>
      </dgm:t>
    </dgm:pt>
    <dgm:pt modelId="{3C42336B-3AC1-4EEE-9CF6-A82FC06F5D1A}" type="pres">
      <dgm:prSet presAssocID="{CAA7B750-A254-47F2-80D2-381B9D12AD64}" presName="aNode" presStyleLbl="bgShp" presStyleIdx="3" presStyleCnt="4"/>
      <dgm:spPr/>
      <dgm:t>
        <a:bodyPr/>
        <a:lstStyle/>
        <a:p>
          <a:endParaRPr lang="ru-RU"/>
        </a:p>
      </dgm:t>
    </dgm:pt>
    <dgm:pt modelId="{3D4F76B1-5B86-4FAB-902F-DB5CE3592EB7}" type="pres">
      <dgm:prSet presAssocID="{CAA7B750-A254-47F2-80D2-381B9D12AD64}" presName="textNode" presStyleLbl="bgShp" presStyleIdx="3" presStyleCnt="4"/>
      <dgm:spPr/>
      <dgm:t>
        <a:bodyPr/>
        <a:lstStyle/>
        <a:p>
          <a:endParaRPr lang="ru-RU"/>
        </a:p>
      </dgm:t>
    </dgm:pt>
    <dgm:pt modelId="{99805040-9D7D-41E7-8D9F-D5E95E0A5BDE}" type="pres">
      <dgm:prSet presAssocID="{CAA7B750-A254-47F2-80D2-381B9D12AD64}" presName="compChildNode" presStyleCnt="0"/>
      <dgm:spPr/>
      <dgm:t>
        <a:bodyPr/>
        <a:lstStyle/>
        <a:p>
          <a:endParaRPr lang="ru-RU"/>
        </a:p>
      </dgm:t>
    </dgm:pt>
    <dgm:pt modelId="{765543D7-3427-46E1-9E9E-D9BE7D92EC79}" type="pres">
      <dgm:prSet presAssocID="{CAA7B750-A254-47F2-80D2-381B9D12AD64}" presName="theInnerList" presStyleCnt="0"/>
      <dgm:spPr/>
      <dgm:t>
        <a:bodyPr/>
        <a:lstStyle/>
        <a:p>
          <a:endParaRPr lang="ru-RU"/>
        </a:p>
      </dgm:t>
    </dgm:pt>
    <dgm:pt modelId="{8CB22DE0-0751-4FF3-9282-D07CD9F4D19B}" type="pres">
      <dgm:prSet presAssocID="{E31F01E2-D8AF-4D6B-8A3F-AA78C4848AC6}" presName="childNode" presStyleLbl="node1" presStyleIdx="9" presStyleCnt="13" custLinFactY="-429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14035-D62C-4958-8A8C-A605345C9118}" type="pres">
      <dgm:prSet presAssocID="{E31F01E2-D8AF-4D6B-8A3F-AA78C4848AC6}" presName="aSpace2" presStyleCnt="0"/>
      <dgm:spPr/>
      <dgm:t>
        <a:bodyPr/>
        <a:lstStyle/>
        <a:p>
          <a:endParaRPr lang="ru-RU"/>
        </a:p>
      </dgm:t>
    </dgm:pt>
    <dgm:pt modelId="{E5689DF6-6068-4C35-895F-F1D789490ED8}" type="pres">
      <dgm:prSet presAssocID="{77AA01AD-D67E-4D64-AED0-2B036417249B}" presName="childNode" presStyleLbl="node1" presStyleIdx="10" presStyleCnt="13" custLinFactY="-3878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D8388-F323-4B5E-BC33-E3F1210DC0CE}" type="pres">
      <dgm:prSet presAssocID="{77AA01AD-D67E-4D64-AED0-2B036417249B}" presName="aSpace2" presStyleCnt="0"/>
      <dgm:spPr/>
      <dgm:t>
        <a:bodyPr/>
        <a:lstStyle/>
        <a:p>
          <a:endParaRPr lang="ru-RU"/>
        </a:p>
      </dgm:t>
    </dgm:pt>
    <dgm:pt modelId="{1DDB9DC0-5F40-41CB-9939-5C3E231CE297}" type="pres">
      <dgm:prSet presAssocID="{87A174D7-7688-4662-9563-66DAC8B4C187}" presName="child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FCD2B-572B-47E5-BFA6-0FD138C733C5}" type="pres">
      <dgm:prSet presAssocID="{87A174D7-7688-4662-9563-66DAC8B4C187}" presName="aSpace2" presStyleCnt="0"/>
      <dgm:spPr/>
      <dgm:t>
        <a:bodyPr/>
        <a:lstStyle/>
        <a:p>
          <a:endParaRPr lang="ru-RU"/>
        </a:p>
      </dgm:t>
    </dgm:pt>
    <dgm:pt modelId="{96ADA132-C934-47A3-A3FD-796E584FD0AD}" type="pres">
      <dgm:prSet presAssocID="{71CD0E91-DBFC-45EA-8244-5A77D1CBB37E}" presName="childNode" presStyleLbl="node1" presStyleIdx="12" presStyleCnt="13" custScaleY="99931" custLinFactNeighborX="679" custLinFactNeighborY="29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B3203-8BA0-4E6A-B7C2-FE890F802AAE}" type="presOf" srcId="{87A174D7-7688-4662-9563-66DAC8B4C187}" destId="{1DDB9DC0-5F40-41CB-9939-5C3E231CE297}" srcOrd="0" destOrd="0" presId="urn:microsoft.com/office/officeart/2005/8/layout/lProcess2"/>
    <dgm:cxn modelId="{864FC298-FE67-493D-999B-565BE9FD0181}" srcId="{CAA7B750-A254-47F2-80D2-381B9D12AD64}" destId="{E31F01E2-D8AF-4D6B-8A3F-AA78C4848AC6}" srcOrd="0" destOrd="0" parTransId="{C0DEADB8-C434-4E94-B411-A0A33CFFCE8D}" sibTransId="{0B4BD0FB-0B90-42B8-96DB-4FD46E27E43F}"/>
    <dgm:cxn modelId="{4047D61D-9443-4F84-B8DB-050DBB7842B8}" type="presOf" srcId="{CAA7B750-A254-47F2-80D2-381B9D12AD64}" destId="{3D4F76B1-5B86-4FAB-902F-DB5CE3592EB7}" srcOrd="1" destOrd="0" presId="urn:microsoft.com/office/officeart/2005/8/layout/lProcess2"/>
    <dgm:cxn modelId="{84E2C11A-6053-41B0-8CB4-8CE9540062C5}" srcId="{F5600999-32EB-4855-BDDD-5D08E9B66921}" destId="{649F2880-E3A1-44B8-97C7-B3582280EF9E}" srcOrd="1" destOrd="0" parTransId="{ADE92F40-7EBC-4D9C-BE70-CC1717273C00}" sibTransId="{0D3DCC90-049B-47C8-8721-656C8B07B524}"/>
    <dgm:cxn modelId="{B7D29810-3AF2-4EC5-8A26-AB08D89095A6}" srcId="{CAA7B750-A254-47F2-80D2-381B9D12AD64}" destId="{87A174D7-7688-4662-9563-66DAC8B4C187}" srcOrd="2" destOrd="0" parTransId="{22523636-547C-48F0-84D9-CDFB44724A19}" sibTransId="{EA6509C0-560E-4A54-8A74-6876A8A65E97}"/>
    <dgm:cxn modelId="{88A45650-8D0D-4F83-9571-139125E91701}" type="presOf" srcId="{A2598C3C-BA65-438C-9393-450B02290BD8}" destId="{98FCF01B-4034-43AD-A165-36341DDB5B17}" srcOrd="0" destOrd="0" presId="urn:microsoft.com/office/officeart/2005/8/layout/lProcess2"/>
    <dgm:cxn modelId="{D07F3B4E-C9C7-48D2-8DB6-2AB6ECB6DA80}" srcId="{14284F01-14AF-4493-8AA0-324A5BA69FDF}" destId="{B23A7F26-CEEC-40A8-A2C1-0228CF73DE83}" srcOrd="0" destOrd="0" parTransId="{787D3321-0800-4573-BDEC-B4F5864B8CF7}" sibTransId="{4F63C244-C740-4CB8-BA72-1A19EA815274}"/>
    <dgm:cxn modelId="{34E8D240-6DA6-46B0-8CAC-EEC83F25FCF3}" srcId="{649F2880-E3A1-44B8-97C7-B3582280EF9E}" destId="{90FF42F6-B316-4983-94FA-68AB7F45F090}" srcOrd="2" destOrd="0" parTransId="{DE5A3A0B-CC17-4A67-ADD4-3808F613A03D}" sibTransId="{D3998DAC-7F03-4FA8-9A0C-2E9202FE62B2}"/>
    <dgm:cxn modelId="{8370DAF9-A5E2-45BC-9F68-B3EFD538A084}" type="presOf" srcId="{D0E5C15E-25A3-4995-8242-B05FBBFC13F7}" destId="{32ED8E24-BB45-4BC7-9FE7-616FE02CDEB0}" srcOrd="0" destOrd="0" presId="urn:microsoft.com/office/officeart/2005/8/layout/lProcess2"/>
    <dgm:cxn modelId="{06E439A7-E7A8-47D1-900D-F6C6B7D2B01E}" type="presOf" srcId="{E31F01E2-D8AF-4D6B-8A3F-AA78C4848AC6}" destId="{8CB22DE0-0751-4FF3-9282-D07CD9F4D19B}" srcOrd="0" destOrd="0" presId="urn:microsoft.com/office/officeart/2005/8/layout/lProcess2"/>
    <dgm:cxn modelId="{D0030523-3CCA-40C4-AB09-1A7F4B387BE0}" type="presOf" srcId="{7481C078-27C1-4E32-920F-B0F7147F1B9D}" destId="{914DA657-3269-4676-A3A7-160F29BB4A68}" srcOrd="0" destOrd="0" presId="urn:microsoft.com/office/officeart/2005/8/layout/lProcess2"/>
    <dgm:cxn modelId="{7FB932A6-9BEB-4AE7-826E-9F66111B2410}" type="presOf" srcId="{CAA7B750-A254-47F2-80D2-381B9D12AD64}" destId="{3C42336B-3AC1-4EEE-9CF6-A82FC06F5D1A}" srcOrd="0" destOrd="0" presId="urn:microsoft.com/office/officeart/2005/8/layout/lProcess2"/>
    <dgm:cxn modelId="{67555A93-621A-4234-8396-CD560070DA2C}" srcId="{14284F01-14AF-4493-8AA0-324A5BA69FDF}" destId="{DD135586-F705-458F-8E09-B3ADA4E0730F}" srcOrd="3" destOrd="0" parTransId="{5DCCAEC4-7B6E-4CCD-B338-8265FE6B59E8}" sibTransId="{EF42984E-8F98-4905-9280-355FF788F0CC}"/>
    <dgm:cxn modelId="{1BD49E19-1F5B-490B-8D45-6EFFD900F3EC}" type="presOf" srcId="{4F2A6F40-AFD7-4454-B19F-4AB48B4D2D2E}" destId="{317ED8DF-EC9B-4C5C-BFD4-A9F65FAC749B}" srcOrd="0" destOrd="0" presId="urn:microsoft.com/office/officeart/2005/8/layout/lProcess2"/>
    <dgm:cxn modelId="{D02D575D-5015-48F7-BF1B-7FD806FEE117}" type="presOf" srcId="{17B64534-06F5-4CC0-8B8C-09B5C7D0AAAB}" destId="{03A5C2F4-1C87-43D3-A61D-8E31D80055E5}" srcOrd="0" destOrd="0" presId="urn:microsoft.com/office/officeart/2005/8/layout/lProcess2"/>
    <dgm:cxn modelId="{24B66464-617E-4786-8204-2E68C1B6374D}" type="presOf" srcId="{649F2880-E3A1-44B8-97C7-B3582280EF9E}" destId="{283293FE-6029-4DC2-B546-083D8042A41F}" srcOrd="0" destOrd="0" presId="urn:microsoft.com/office/officeart/2005/8/layout/lProcess2"/>
    <dgm:cxn modelId="{4D07DB2C-7833-4826-AF57-11F253D08C32}" srcId="{14284F01-14AF-4493-8AA0-324A5BA69FDF}" destId="{4F2A6F40-AFD7-4454-B19F-4AB48B4D2D2E}" srcOrd="1" destOrd="0" parTransId="{3728E661-FA3C-458A-B7D9-2C5D72437DDA}" sibTransId="{DFBBABD6-994F-4616-9C0A-17F396B87B39}"/>
    <dgm:cxn modelId="{BD294FC1-2CA3-4808-889A-1AD2B05FBFC4}" srcId="{649F2880-E3A1-44B8-97C7-B3582280EF9E}" destId="{A2598C3C-BA65-438C-9393-450B02290BD8}" srcOrd="0" destOrd="0" parTransId="{A52B573C-37F1-465C-AAD3-FEAD4BAD8988}" sibTransId="{180B9F3E-3C68-434E-AF35-DF58AC5C8665}"/>
    <dgm:cxn modelId="{9CD6D6F8-7F51-49A0-8CEB-4F4EDDEE8D9C}" srcId="{CAA7B750-A254-47F2-80D2-381B9D12AD64}" destId="{71CD0E91-DBFC-45EA-8244-5A77D1CBB37E}" srcOrd="3" destOrd="0" parTransId="{4B55C730-BD8A-45A2-BA54-DD7BC824BFD7}" sibTransId="{76E19966-BCC9-4356-8BFB-528E2622056D}"/>
    <dgm:cxn modelId="{7B65AB4A-D5C0-4B49-893B-973002E6BEF2}" srcId="{CAA7B750-A254-47F2-80D2-381B9D12AD64}" destId="{77AA01AD-D67E-4D64-AED0-2B036417249B}" srcOrd="1" destOrd="0" parTransId="{972659A8-CD71-44E0-A63B-686DDB5C2522}" sibTransId="{A7CF3AC5-B787-4B2C-8F9A-EA56909CB6E7}"/>
    <dgm:cxn modelId="{B65CBC11-14A2-48DB-A78D-CF0E28C54116}" srcId="{F5600999-32EB-4855-BDDD-5D08E9B66921}" destId="{17B64534-06F5-4CC0-8B8C-09B5C7D0AAAB}" srcOrd="0" destOrd="0" parTransId="{4E6C3B44-9639-4100-AE97-FAEF63836990}" sibTransId="{C670136E-4FC2-4555-98BD-AE42B1AEF2BE}"/>
    <dgm:cxn modelId="{BB40A3A5-2C88-4ADF-A25C-A1A7C4996540}" srcId="{17B64534-06F5-4CC0-8B8C-09B5C7D0AAAB}" destId="{0027178A-3EEF-4C02-B1AB-2549B3D6020F}" srcOrd="1" destOrd="0" parTransId="{EEE36ABD-1B3F-4786-B682-0AE9A91FD7BB}" sibTransId="{B27798B1-68DF-4087-ADB4-F4482807DA48}"/>
    <dgm:cxn modelId="{3C71C39A-043D-4458-AF7B-8F58F8C15D1E}" type="presOf" srcId="{71CD0E91-DBFC-45EA-8244-5A77D1CBB37E}" destId="{96ADA132-C934-47A3-A3FD-796E584FD0AD}" srcOrd="0" destOrd="0" presId="urn:microsoft.com/office/officeart/2005/8/layout/lProcess2"/>
    <dgm:cxn modelId="{459898B3-30C7-4D73-BF8F-A7F580A01D48}" type="presOf" srcId="{90FF42F6-B316-4983-94FA-68AB7F45F090}" destId="{A1AA3FB1-8A83-4A45-A2D2-3A7DA34BE027}" srcOrd="0" destOrd="0" presId="urn:microsoft.com/office/officeart/2005/8/layout/lProcess2"/>
    <dgm:cxn modelId="{8B71BE69-A40E-4415-B6CB-6179424FB14B}" type="presOf" srcId="{F5600999-32EB-4855-BDDD-5D08E9B66921}" destId="{BB86E8AA-A556-4EAE-9E3C-142CE22CE18C}" srcOrd="0" destOrd="0" presId="urn:microsoft.com/office/officeart/2005/8/layout/lProcess2"/>
    <dgm:cxn modelId="{A5044693-03D7-45F0-B0D2-21033619F211}" srcId="{17B64534-06F5-4CC0-8B8C-09B5C7D0AAAB}" destId="{7481C078-27C1-4E32-920F-B0F7147F1B9D}" srcOrd="0" destOrd="0" parTransId="{42951262-A77A-41F9-96C9-2E1C2ECFA61E}" sibTransId="{7D64F3D2-646F-4EB4-9F84-7EA492F89D86}"/>
    <dgm:cxn modelId="{2118963E-7B9D-4376-A0D8-9E057809EE7D}" srcId="{F5600999-32EB-4855-BDDD-5D08E9B66921}" destId="{CAA7B750-A254-47F2-80D2-381B9D12AD64}" srcOrd="3" destOrd="0" parTransId="{E8E0BADC-2677-46A1-8B02-A78611664146}" sibTransId="{E1EBB944-E4B4-4477-99CD-4448D4C3D458}"/>
    <dgm:cxn modelId="{3494C21F-E830-415A-B8CC-D625B0293F9B}" type="presOf" srcId="{77AA01AD-D67E-4D64-AED0-2B036417249B}" destId="{E5689DF6-6068-4C35-895F-F1D789490ED8}" srcOrd="0" destOrd="0" presId="urn:microsoft.com/office/officeart/2005/8/layout/lProcess2"/>
    <dgm:cxn modelId="{DF9530C2-E3BC-4FF9-BDC9-5EC5D90AF73C}" type="presOf" srcId="{DD135586-F705-458F-8E09-B3ADA4E0730F}" destId="{76027E71-0753-4F67-80F7-02E5F49138E1}" srcOrd="0" destOrd="0" presId="urn:microsoft.com/office/officeart/2005/8/layout/lProcess2"/>
    <dgm:cxn modelId="{B4CF96F6-28F0-4104-B236-AD1A13470D5B}" type="presOf" srcId="{649F2880-E3A1-44B8-97C7-B3582280EF9E}" destId="{06320042-B813-4610-91CE-5AB6855B2C2C}" srcOrd="1" destOrd="0" presId="urn:microsoft.com/office/officeart/2005/8/layout/lProcess2"/>
    <dgm:cxn modelId="{1EE45B66-B331-4712-AEE3-1EF0EC097A6C}" srcId="{F5600999-32EB-4855-BDDD-5D08E9B66921}" destId="{14284F01-14AF-4493-8AA0-324A5BA69FDF}" srcOrd="2" destOrd="0" parTransId="{260AF786-2136-4DDD-AF2B-128D14D3E02E}" sibTransId="{E8C79334-5CDD-4F03-AD00-79AF8741ED2F}"/>
    <dgm:cxn modelId="{F5F92328-B5AD-481C-93A9-2543E4314234}" type="presOf" srcId="{0027178A-3EEF-4C02-B1AB-2549B3D6020F}" destId="{D3A86DB2-63C9-41B0-ABC5-386A6B75171D}" srcOrd="0" destOrd="0" presId="urn:microsoft.com/office/officeart/2005/8/layout/lProcess2"/>
    <dgm:cxn modelId="{C5944D4C-55EB-4F56-95C3-01B20DB7A3C3}" srcId="{14284F01-14AF-4493-8AA0-324A5BA69FDF}" destId="{D0E5C15E-25A3-4995-8242-B05FBBFC13F7}" srcOrd="2" destOrd="0" parTransId="{9855EFE5-5D50-4424-922D-567E2A955943}" sibTransId="{1BCFD08D-9BCE-4ADF-AEEB-612D417D6B4E}"/>
    <dgm:cxn modelId="{62030D04-AE1B-429E-A8ED-3D885E809221}" type="presOf" srcId="{14284F01-14AF-4493-8AA0-324A5BA69FDF}" destId="{C7633277-B07A-44E4-BE4A-3D35D6DE75F1}" srcOrd="0" destOrd="0" presId="urn:microsoft.com/office/officeart/2005/8/layout/lProcess2"/>
    <dgm:cxn modelId="{4A08E839-38D7-4C63-B018-6172CF2DA3B2}" srcId="{649F2880-E3A1-44B8-97C7-B3582280EF9E}" destId="{80381129-8E34-4933-A6F1-51E2DF550733}" srcOrd="1" destOrd="0" parTransId="{6BA68014-4CA3-43D6-9508-190DE968154F}" sibTransId="{D8D72852-668B-492A-9865-77258570F5C1}"/>
    <dgm:cxn modelId="{9817E818-51F5-4334-877E-A45B914359D8}" type="presOf" srcId="{80381129-8E34-4933-A6F1-51E2DF550733}" destId="{B85139F9-DAA8-44CD-8954-51EDA99FB1C8}" srcOrd="0" destOrd="0" presId="urn:microsoft.com/office/officeart/2005/8/layout/lProcess2"/>
    <dgm:cxn modelId="{BEDF25D0-4844-47A2-A470-E93215DA9A73}" type="presOf" srcId="{14284F01-14AF-4493-8AA0-324A5BA69FDF}" destId="{836A9CDF-8FD5-44E7-859C-8B3E12334DAC}" srcOrd="1" destOrd="0" presId="urn:microsoft.com/office/officeart/2005/8/layout/lProcess2"/>
    <dgm:cxn modelId="{D31E768D-A280-4231-8BAB-4193300D1394}" type="presOf" srcId="{B23A7F26-CEEC-40A8-A2C1-0228CF73DE83}" destId="{1553DB5F-B593-4B80-B850-1A0AD93D28AC}" srcOrd="0" destOrd="0" presId="urn:microsoft.com/office/officeart/2005/8/layout/lProcess2"/>
    <dgm:cxn modelId="{6B59FBED-A93C-4C7E-9C24-B65AEEBFA8BC}" type="presOf" srcId="{17B64534-06F5-4CC0-8B8C-09B5C7D0AAAB}" destId="{5A2DD7F0-28A7-45C1-B21E-13DD9FF0314E}" srcOrd="1" destOrd="0" presId="urn:microsoft.com/office/officeart/2005/8/layout/lProcess2"/>
    <dgm:cxn modelId="{1FB92D90-E93F-4C17-BA08-09B44EDA51F9}" type="presParOf" srcId="{BB86E8AA-A556-4EAE-9E3C-142CE22CE18C}" destId="{0FFC4163-76B3-4C86-936C-52A3BCB21F33}" srcOrd="0" destOrd="0" presId="urn:microsoft.com/office/officeart/2005/8/layout/lProcess2"/>
    <dgm:cxn modelId="{0B2CB643-8D9A-4BD9-AB38-BFA1C969ADB4}" type="presParOf" srcId="{0FFC4163-76B3-4C86-936C-52A3BCB21F33}" destId="{03A5C2F4-1C87-43D3-A61D-8E31D80055E5}" srcOrd="0" destOrd="0" presId="urn:microsoft.com/office/officeart/2005/8/layout/lProcess2"/>
    <dgm:cxn modelId="{0F24C1D9-23C9-46CD-9DE8-B4BAEFBCEE08}" type="presParOf" srcId="{0FFC4163-76B3-4C86-936C-52A3BCB21F33}" destId="{5A2DD7F0-28A7-45C1-B21E-13DD9FF0314E}" srcOrd="1" destOrd="0" presId="urn:microsoft.com/office/officeart/2005/8/layout/lProcess2"/>
    <dgm:cxn modelId="{D0B21C12-C198-4CEB-997A-FA5DD05B8D61}" type="presParOf" srcId="{0FFC4163-76B3-4C86-936C-52A3BCB21F33}" destId="{5A0D51E5-B851-4C04-BBD4-B992C7D8FF29}" srcOrd="2" destOrd="0" presId="urn:microsoft.com/office/officeart/2005/8/layout/lProcess2"/>
    <dgm:cxn modelId="{33C1B198-6B8E-4899-B9D9-7691393747E5}" type="presParOf" srcId="{5A0D51E5-B851-4C04-BBD4-B992C7D8FF29}" destId="{50E36C4E-2458-48BB-B179-4289EE53F89D}" srcOrd="0" destOrd="0" presId="urn:microsoft.com/office/officeart/2005/8/layout/lProcess2"/>
    <dgm:cxn modelId="{0208A3A0-217B-49A6-AD05-640D8692AE51}" type="presParOf" srcId="{50E36C4E-2458-48BB-B179-4289EE53F89D}" destId="{914DA657-3269-4676-A3A7-160F29BB4A68}" srcOrd="0" destOrd="0" presId="urn:microsoft.com/office/officeart/2005/8/layout/lProcess2"/>
    <dgm:cxn modelId="{CE25151B-D7D8-4ED8-914C-4E1A95C9B085}" type="presParOf" srcId="{50E36C4E-2458-48BB-B179-4289EE53F89D}" destId="{7ABF29CC-2DD4-4B5F-952A-01B0D6B91D50}" srcOrd="1" destOrd="0" presId="urn:microsoft.com/office/officeart/2005/8/layout/lProcess2"/>
    <dgm:cxn modelId="{F4697877-1CC4-45B6-AE0D-50B4923F6EDA}" type="presParOf" srcId="{50E36C4E-2458-48BB-B179-4289EE53F89D}" destId="{D3A86DB2-63C9-41B0-ABC5-386A6B75171D}" srcOrd="2" destOrd="0" presId="urn:microsoft.com/office/officeart/2005/8/layout/lProcess2"/>
    <dgm:cxn modelId="{E8F2E71C-E4E7-462A-8E6A-BE1BEB57594A}" type="presParOf" srcId="{BB86E8AA-A556-4EAE-9E3C-142CE22CE18C}" destId="{8D79092C-0C61-4F0D-9B9C-1D2A93270C67}" srcOrd="1" destOrd="0" presId="urn:microsoft.com/office/officeart/2005/8/layout/lProcess2"/>
    <dgm:cxn modelId="{D1021A4F-9A9F-4847-9E71-3C88E1E4670E}" type="presParOf" srcId="{BB86E8AA-A556-4EAE-9E3C-142CE22CE18C}" destId="{63BE6B9C-FB54-4E05-85DE-907E3376C863}" srcOrd="2" destOrd="0" presId="urn:microsoft.com/office/officeart/2005/8/layout/lProcess2"/>
    <dgm:cxn modelId="{1B3DBE8C-3FF6-491A-BF86-D3C7C627278F}" type="presParOf" srcId="{63BE6B9C-FB54-4E05-85DE-907E3376C863}" destId="{283293FE-6029-4DC2-B546-083D8042A41F}" srcOrd="0" destOrd="0" presId="urn:microsoft.com/office/officeart/2005/8/layout/lProcess2"/>
    <dgm:cxn modelId="{1B824917-49B6-4E77-83A7-3B8BB415CEA0}" type="presParOf" srcId="{63BE6B9C-FB54-4E05-85DE-907E3376C863}" destId="{06320042-B813-4610-91CE-5AB6855B2C2C}" srcOrd="1" destOrd="0" presId="urn:microsoft.com/office/officeart/2005/8/layout/lProcess2"/>
    <dgm:cxn modelId="{85F37478-DE4E-40A7-B914-26C38583EABE}" type="presParOf" srcId="{63BE6B9C-FB54-4E05-85DE-907E3376C863}" destId="{3BC6CA02-6A7B-414D-A7A9-054E82229E03}" srcOrd="2" destOrd="0" presId="urn:microsoft.com/office/officeart/2005/8/layout/lProcess2"/>
    <dgm:cxn modelId="{C92388CF-8F18-4F95-A7D3-CBC47E728CA7}" type="presParOf" srcId="{3BC6CA02-6A7B-414D-A7A9-054E82229E03}" destId="{4045440E-3D0D-452C-9794-D1C935B5D27A}" srcOrd="0" destOrd="0" presId="urn:microsoft.com/office/officeart/2005/8/layout/lProcess2"/>
    <dgm:cxn modelId="{BC0CD9FC-4266-4EDC-88D1-84C612B33CEE}" type="presParOf" srcId="{4045440E-3D0D-452C-9794-D1C935B5D27A}" destId="{98FCF01B-4034-43AD-A165-36341DDB5B17}" srcOrd="0" destOrd="0" presId="urn:microsoft.com/office/officeart/2005/8/layout/lProcess2"/>
    <dgm:cxn modelId="{D472D777-1F43-4E2F-A059-F09FEBF9AE15}" type="presParOf" srcId="{4045440E-3D0D-452C-9794-D1C935B5D27A}" destId="{A06797D4-9B24-4A2B-93E9-3DD3B6856BF3}" srcOrd="1" destOrd="0" presId="urn:microsoft.com/office/officeart/2005/8/layout/lProcess2"/>
    <dgm:cxn modelId="{6EF5F7E9-E4BC-4D84-97ED-ED8753D43895}" type="presParOf" srcId="{4045440E-3D0D-452C-9794-D1C935B5D27A}" destId="{B85139F9-DAA8-44CD-8954-51EDA99FB1C8}" srcOrd="2" destOrd="0" presId="urn:microsoft.com/office/officeart/2005/8/layout/lProcess2"/>
    <dgm:cxn modelId="{21650BF4-13AC-4996-A3EF-5AD1BEC2D9C7}" type="presParOf" srcId="{4045440E-3D0D-452C-9794-D1C935B5D27A}" destId="{BB4D60DB-F2C2-4C0E-AB36-857B428731DA}" srcOrd="3" destOrd="0" presId="urn:microsoft.com/office/officeart/2005/8/layout/lProcess2"/>
    <dgm:cxn modelId="{5BEC9D2E-5C08-4E31-B6E0-FE57A3A810AA}" type="presParOf" srcId="{4045440E-3D0D-452C-9794-D1C935B5D27A}" destId="{A1AA3FB1-8A83-4A45-A2D2-3A7DA34BE027}" srcOrd="4" destOrd="0" presId="urn:microsoft.com/office/officeart/2005/8/layout/lProcess2"/>
    <dgm:cxn modelId="{B61CE674-29F3-43EC-89FA-562B6C4298A0}" type="presParOf" srcId="{BB86E8AA-A556-4EAE-9E3C-142CE22CE18C}" destId="{ABBDC56C-24B9-4804-A895-57F4C7FD7D46}" srcOrd="3" destOrd="0" presId="urn:microsoft.com/office/officeart/2005/8/layout/lProcess2"/>
    <dgm:cxn modelId="{33CB20E2-D71E-4460-9029-E09CC9B6AF5B}" type="presParOf" srcId="{BB86E8AA-A556-4EAE-9E3C-142CE22CE18C}" destId="{153C02CB-6C01-44DA-81BA-4263DDB9D2DD}" srcOrd="4" destOrd="0" presId="urn:microsoft.com/office/officeart/2005/8/layout/lProcess2"/>
    <dgm:cxn modelId="{A5F0E74A-8511-408C-B1EE-AF024C50E440}" type="presParOf" srcId="{153C02CB-6C01-44DA-81BA-4263DDB9D2DD}" destId="{C7633277-B07A-44E4-BE4A-3D35D6DE75F1}" srcOrd="0" destOrd="0" presId="urn:microsoft.com/office/officeart/2005/8/layout/lProcess2"/>
    <dgm:cxn modelId="{9792981D-39C4-4E86-9EC2-DDDE3FBC3685}" type="presParOf" srcId="{153C02CB-6C01-44DA-81BA-4263DDB9D2DD}" destId="{836A9CDF-8FD5-44E7-859C-8B3E12334DAC}" srcOrd="1" destOrd="0" presId="urn:microsoft.com/office/officeart/2005/8/layout/lProcess2"/>
    <dgm:cxn modelId="{D1A3B2BE-1EA5-475D-BCE1-BDD4768C769B}" type="presParOf" srcId="{153C02CB-6C01-44DA-81BA-4263DDB9D2DD}" destId="{8735B75F-D5FF-42EB-A459-405A8E0B0591}" srcOrd="2" destOrd="0" presId="urn:microsoft.com/office/officeart/2005/8/layout/lProcess2"/>
    <dgm:cxn modelId="{276B7F78-F3B5-43EC-9F00-A5604CB0D809}" type="presParOf" srcId="{8735B75F-D5FF-42EB-A459-405A8E0B0591}" destId="{57C9D3C8-9189-4A29-A199-61880140EBF8}" srcOrd="0" destOrd="0" presId="urn:microsoft.com/office/officeart/2005/8/layout/lProcess2"/>
    <dgm:cxn modelId="{6BF989BE-78E0-4737-BA53-7BFA9DFE1AA7}" type="presParOf" srcId="{57C9D3C8-9189-4A29-A199-61880140EBF8}" destId="{1553DB5F-B593-4B80-B850-1A0AD93D28AC}" srcOrd="0" destOrd="0" presId="urn:microsoft.com/office/officeart/2005/8/layout/lProcess2"/>
    <dgm:cxn modelId="{642C1540-C372-4E25-A5FD-AC3F282C3CB1}" type="presParOf" srcId="{57C9D3C8-9189-4A29-A199-61880140EBF8}" destId="{0E43D585-761B-44D1-BE7F-D4B28222A882}" srcOrd="1" destOrd="0" presId="urn:microsoft.com/office/officeart/2005/8/layout/lProcess2"/>
    <dgm:cxn modelId="{E00700F6-1BC1-485D-8A4B-6D392F27F8CB}" type="presParOf" srcId="{57C9D3C8-9189-4A29-A199-61880140EBF8}" destId="{317ED8DF-EC9B-4C5C-BFD4-A9F65FAC749B}" srcOrd="2" destOrd="0" presId="urn:microsoft.com/office/officeart/2005/8/layout/lProcess2"/>
    <dgm:cxn modelId="{1F363192-CAC2-4551-BC64-D0D5C293085D}" type="presParOf" srcId="{57C9D3C8-9189-4A29-A199-61880140EBF8}" destId="{A8F0E2EB-9FDF-42E5-9E45-A18CCFE126E3}" srcOrd="3" destOrd="0" presId="urn:microsoft.com/office/officeart/2005/8/layout/lProcess2"/>
    <dgm:cxn modelId="{6DA26B3F-C042-4B13-A2A7-D8254BADAFBB}" type="presParOf" srcId="{57C9D3C8-9189-4A29-A199-61880140EBF8}" destId="{32ED8E24-BB45-4BC7-9FE7-616FE02CDEB0}" srcOrd="4" destOrd="0" presId="urn:microsoft.com/office/officeart/2005/8/layout/lProcess2"/>
    <dgm:cxn modelId="{F8256935-9E8D-48BC-B1C1-92538E14F504}" type="presParOf" srcId="{57C9D3C8-9189-4A29-A199-61880140EBF8}" destId="{B9E07D67-B25F-4580-8EFA-C2C09971F31E}" srcOrd="5" destOrd="0" presId="urn:microsoft.com/office/officeart/2005/8/layout/lProcess2"/>
    <dgm:cxn modelId="{03D77305-0F3B-4649-B546-9F5122AF71F7}" type="presParOf" srcId="{57C9D3C8-9189-4A29-A199-61880140EBF8}" destId="{76027E71-0753-4F67-80F7-02E5F49138E1}" srcOrd="6" destOrd="0" presId="urn:microsoft.com/office/officeart/2005/8/layout/lProcess2"/>
    <dgm:cxn modelId="{50E6335B-9622-496E-AA45-A4C01ED13205}" type="presParOf" srcId="{BB86E8AA-A556-4EAE-9E3C-142CE22CE18C}" destId="{CCABA4D7-25D3-458D-AF19-0A672ED0ECDE}" srcOrd="5" destOrd="0" presId="urn:microsoft.com/office/officeart/2005/8/layout/lProcess2"/>
    <dgm:cxn modelId="{72D1BC49-A286-4612-B5CF-0890C1D4ED8A}" type="presParOf" srcId="{BB86E8AA-A556-4EAE-9E3C-142CE22CE18C}" destId="{569634C9-9428-4F96-BC6F-6C593DF76378}" srcOrd="6" destOrd="0" presId="urn:microsoft.com/office/officeart/2005/8/layout/lProcess2"/>
    <dgm:cxn modelId="{BE721A98-E88F-41D8-8CC1-3167BA8D22E0}" type="presParOf" srcId="{569634C9-9428-4F96-BC6F-6C593DF76378}" destId="{3C42336B-3AC1-4EEE-9CF6-A82FC06F5D1A}" srcOrd="0" destOrd="0" presId="urn:microsoft.com/office/officeart/2005/8/layout/lProcess2"/>
    <dgm:cxn modelId="{7FAD123D-6523-4B70-949A-B50C2002C823}" type="presParOf" srcId="{569634C9-9428-4F96-BC6F-6C593DF76378}" destId="{3D4F76B1-5B86-4FAB-902F-DB5CE3592EB7}" srcOrd="1" destOrd="0" presId="urn:microsoft.com/office/officeart/2005/8/layout/lProcess2"/>
    <dgm:cxn modelId="{8119565A-428E-445D-A62C-A91FFCA04803}" type="presParOf" srcId="{569634C9-9428-4F96-BC6F-6C593DF76378}" destId="{99805040-9D7D-41E7-8D9F-D5E95E0A5BDE}" srcOrd="2" destOrd="0" presId="urn:microsoft.com/office/officeart/2005/8/layout/lProcess2"/>
    <dgm:cxn modelId="{7FAB65E4-AAAA-4DD1-ACDA-1F23E35F54F4}" type="presParOf" srcId="{99805040-9D7D-41E7-8D9F-D5E95E0A5BDE}" destId="{765543D7-3427-46E1-9E9E-D9BE7D92EC79}" srcOrd="0" destOrd="0" presId="urn:microsoft.com/office/officeart/2005/8/layout/lProcess2"/>
    <dgm:cxn modelId="{52D55658-15D5-4144-97CC-1A1C7EE3F76E}" type="presParOf" srcId="{765543D7-3427-46E1-9E9E-D9BE7D92EC79}" destId="{8CB22DE0-0751-4FF3-9282-D07CD9F4D19B}" srcOrd="0" destOrd="0" presId="urn:microsoft.com/office/officeart/2005/8/layout/lProcess2"/>
    <dgm:cxn modelId="{90F56ADC-1B8A-4313-99A2-294C83589B73}" type="presParOf" srcId="{765543D7-3427-46E1-9E9E-D9BE7D92EC79}" destId="{9DA14035-D62C-4958-8A8C-A605345C9118}" srcOrd="1" destOrd="0" presId="urn:microsoft.com/office/officeart/2005/8/layout/lProcess2"/>
    <dgm:cxn modelId="{AE009693-DE49-47DC-9758-DB7FB587CD79}" type="presParOf" srcId="{765543D7-3427-46E1-9E9E-D9BE7D92EC79}" destId="{E5689DF6-6068-4C35-895F-F1D789490ED8}" srcOrd="2" destOrd="0" presId="urn:microsoft.com/office/officeart/2005/8/layout/lProcess2"/>
    <dgm:cxn modelId="{6F869BB5-4DE2-4354-9184-644B2A9AE1BA}" type="presParOf" srcId="{765543D7-3427-46E1-9E9E-D9BE7D92EC79}" destId="{149D8388-F323-4B5E-BC33-E3F1210DC0CE}" srcOrd="3" destOrd="0" presId="urn:microsoft.com/office/officeart/2005/8/layout/lProcess2"/>
    <dgm:cxn modelId="{5B5DCD4D-35C8-473E-823C-AD532AF91EC5}" type="presParOf" srcId="{765543D7-3427-46E1-9E9E-D9BE7D92EC79}" destId="{1DDB9DC0-5F40-41CB-9939-5C3E231CE297}" srcOrd="4" destOrd="0" presId="urn:microsoft.com/office/officeart/2005/8/layout/lProcess2"/>
    <dgm:cxn modelId="{DD17577A-FDE2-46F4-BE87-B6F78E96D352}" type="presParOf" srcId="{765543D7-3427-46E1-9E9E-D9BE7D92EC79}" destId="{417FCD2B-572B-47E5-BFA6-0FD138C733C5}" srcOrd="5" destOrd="0" presId="urn:microsoft.com/office/officeart/2005/8/layout/lProcess2"/>
    <dgm:cxn modelId="{A109EBF2-1D5D-4B10-B81B-71A7E2763BB0}" type="presParOf" srcId="{765543D7-3427-46E1-9E9E-D9BE7D92EC79}" destId="{96ADA132-C934-47A3-A3FD-796E584FD0A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5C2F4-1C87-43D3-A61D-8E31D80055E5}">
      <dsp:nvSpPr>
        <dsp:cNvPr id="0" name=""/>
        <dsp:cNvSpPr/>
      </dsp:nvSpPr>
      <dsp:spPr>
        <a:xfrm>
          <a:off x="2628" y="0"/>
          <a:ext cx="2579121" cy="626427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Ознакомительная модельная программа </a:t>
          </a:r>
        </a:p>
      </dsp:txBody>
      <dsp:txXfrm>
        <a:off x="2628" y="0"/>
        <a:ext cx="2579121" cy="1879282"/>
      </dsp:txXfrm>
    </dsp:sp>
    <dsp:sp modelId="{914DA657-3269-4676-A3A7-160F29BB4A68}">
      <dsp:nvSpPr>
        <dsp:cNvPr id="0" name=""/>
        <dsp:cNvSpPr/>
      </dsp:nvSpPr>
      <dsp:spPr>
        <a:xfrm>
          <a:off x="192389" y="1347552"/>
          <a:ext cx="2063296" cy="9119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ознакомительный</a:t>
          </a:r>
        </a:p>
      </dsp:txBody>
      <dsp:txXfrm>
        <a:off x="219099" y="1374262"/>
        <a:ext cx="2009876" cy="858536"/>
      </dsp:txXfrm>
    </dsp:sp>
    <dsp:sp modelId="{D3A86DB2-63C9-41B0-ABC5-386A6B75171D}">
      <dsp:nvSpPr>
        <dsp:cNvPr id="0" name=""/>
        <dsp:cNvSpPr/>
      </dsp:nvSpPr>
      <dsp:spPr>
        <a:xfrm>
          <a:off x="7" y="5080633"/>
          <a:ext cx="2063296" cy="9119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событийный </a:t>
          </a:r>
        </a:p>
      </dsp:txBody>
      <dsp:txXfrm>
        <a:off x="26717" y="5107343"/>
        <a:ext cx="2009876" cy="858536"/>
      </dsp:txXfrm>
    </dsp:sp>
    <dsp:sp modelId="{283293FE-6029-4DC2-B546-083D8042A41F}">
      <dsp:nvSpPr>
        <dsp:cNvPr id="0" name=""/>
        <dsp:cNvSpPr/>
      </dsp:nvSpPr>
      <dsp:spPr>
        <a:xfrm>
          <a:off x="2775183" y="0"/>
          <a:ext cx="2579121" cy="62642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Базовая модельная программа</a:t>
          </a:r>
        </a:p>
      </dsp:txBody>
      <dsp:txXfrm>
        <a:off x="2775183" y="0"/>
        <a:ext cx="2579121" cy="1879282"/>
      </dsp:txXfrm>
    </dsp:sp>
    <dsp:sp modelId="{98FCF01B-4034-43AD-A165-36341DDB5B17}">
      <dsp:nvSpPr>
        <dsp:cNvPr id="0" name=""/>
        <dsp:cNvSpPr/>
      </dsp:nvSpPr>
      <dsp:spPr>
        <a:xfrm>
          <a:off x="2966358" y="1325033"/>
          <a:ext cx="2072354" cy="9483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ознакомительный</a:t>
          </a:r>
        </a:p>
      </dsp:txBody>
      <dsp:txXfrm>
        <a:off x="2994133" y="1352808"/>
        <a:ext cx="2016804" cy="892754"/>
      </dsp:txXfrm>
    </dsp:sp>
    <dsp:sp modelId="{B85139F9-DAA8-44CD-8954-51EDA99FB1C8}">
      <dsp:nvSpPr>
        <dsp:cNvPr id="0" name=""/>
        <dsp:cNvSpPr/>
      </dsp:nvSpPr>
      <dsp:spPr>
        <a:xfrm>
          <a:off x="2973280" y="2462703"/>
          <a:ext cx="2083104" cy="9660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базовый (Б1,Б2,Б3.....)</a:t>
          </a:r>
        </a:p>
      </dsp:txBody>
      <dsp:txXfrm>
        <a:off x="3001576" y="2490999"/>
        <a:ext cx="2026512" cy="909506"/>
      </dsp:txXfrm>
    </dsp:sp>
    <dsp:sp modelId="{A1AA3FB1-8A83-4A45-A2D2-3A7DA34BE027}">
      <dsp:nvSpPr>
        <dsp:cNvPr id="0" name=""/>
        <dsp:cNvSpPr/>
      </dsp:nvSpPr>
      <dsp:spPr>
        <a:xfrm>
          <a:off x="3015825" y="5088900"/>
          <a:ext cx="2063296" cy="9119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событийный</a:t>
          </a:r>
        </a:p>
      </dsp:txBody>
      <dsp:txXfrm>
        <a:off x="3042535" y="5115610"/>
        <a:ext cx="2009876" cy="858529"/>
      </dsp:txXfrm>
    </dsp:sp>
    <dsp:sp modelId="{C7633277-B07A-44E4-BE4A-3D35D6DE75F1}">
      <dsp:nvSpPr>
        <dsp:cNvPr id="0" name=""/>
        <dsp:cNvSpPr/>
      </dsp:nvSpPr>
      <dsp:spPr>
        <a:xfrm>
          <a:off x="5547738" y="0"/>
          <a:ext cx="2579121" cy="626427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Специализированная модельная программа</a:t>
          </a:r>
        </a:p>
      </dsp:txBody>
      <dsp:txXfrm>
        <a:off x="5547738" y="0"/>
        <a:ext cx="2579121" cy="1879282"/>
      </dsp:txXfrm>
    </dsp:sp>
    <dsp:sp modelId="{1553DB5F-B593-4B80-B850-1A0AD93D28AC}">
      <dsp:nvSpPr>
        <dsp:cNvPr id="0" name=""/>
        <dsp:cNvSpPr/>
      </dsp:nvSpPr>
      <dsp:spPr>
        <a:xfrm>
          <a:off x="5805650" y="1347861"/>
          <a:ext cx="2063296" cy="9125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ознакомительный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(О1,О2,О3...)</a:t>
          </a:r>
        </a:p>
      </dsp:txBody>
      <dsp:txXfrm>
        <a:off x="5832378" y="1374589"/>
        <a:ext cx="2009840" cy="859115"/>
      </dsp:txXfrm>
    </dsp:sp>
    <dsp:sp modelId="{317ED8DF-EC9B-4C5C-BFD4-A9F65FAC749B}">
      <dsp:nvSpPr>
        <dsp:cNvPr id="0" name=""/>
        <dsp:cNvSpPr/>
      </dsp:nvSpPr>
      <dsp:spPr>
        <a:xfrm>
          <a:off x="5805650" y="2438399"/>
          <a:ext cx="2063296" cy="9125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rgbClr r="0" g="0" b="0"/>
          </a:solidFill>
          <a:prstDash val="lg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базовый (Б1,Б2,Б3.....)</a:t>
          </a:r>
        </a:p>
      </dsp:txBody>
      <dsp:txXfrm>
        <a:off x="5832378" y="2465127"/>
        <a:ext cx="2009840" cy="859115"/>
      </dsp:txXfrm>
    </dsp:sp>
    <dsp:sp modelId="{32ED8E24-BB45-4BC7-9FE7-616FE02CDEB0}">
      <dsp:nvSpPr>
        <dsp:cNvPr id="0" name=""/>
        <dsp:cNvSpPr/>
      </dsp:nvSpPr>
      <dsp:spPr>
        <a:xfrm>
          <a:off x="5805650" y="3985684"/>
          <a:ext cx="2063296" cy="9125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специализированный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5832378" y="4012412"/>
        <a:ext cx="2009840" cy="859115"/>
      </dsp:txXfrm>
    </dsp:sp>
    <dsp:sp modelId="{76027E71-0753-4F67-80F7-02E5F49138E1}">
      <dsp:nvSpPr>
        <dsp:cNvPr id="0" name=""/>
        <dsp:cNvSpPr/>
      </dsp:nvSpPr>
      <dsp:spPr>
        <a:xfrm>
          <a:off x="5771668" y="5080618"/>
          <a:ext cx="2063296" cy="911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событийный</a:t>
          </a:r>
        </a:p>
      </dsp:txBody>
      <dsp:txXfrm>
        <a:off x="5798378" y="5107328"/>
        <a:ext cx="2009876" cy="858521"/>
      </dsp:txXfrm>
    </dsp:sp>
    <dsp:sp modelId="{3C42336B-3AC1-4EEE-9CF6-A82FC06F5D1A}">
      <dsp:nvSpPr>
        <dsp:cNvPr id="0" name=""/>
        <dsp:cNvSpPr/>
      </dsp:nvSpPr>
      <dsp:spPr>
        <a:xfrm>
          <a:off x="8320293" y="0"/>
          <a:ext cx="2579121" cy="626427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Интегрированная модельная программа</a:t>
          </a:r>
        </a:p>
      </dsp:txBody>
      <dsp:txXfrm>
        <a:off x="8320293" y="0"/>
        <a:ext cx="2579121" cy="1879282"/>
      </dsp:txXfrm>
    </dsp:sp>
    <dsp:sp modelId="{8CB22DE0-0751-4FF3-9282-D07CD9F4D19B}">
      <dsp:nvSpPr>
        <dsp:cNvPr id="0" name=""/>
        <dsp:cNvSpPr/>
      </dsp:nvSpPr>
      <dsp:spPr>
        <a:xfrm>
          <a:off x="8578205" y="1347861"/>
          <a:ext cx="2063296" cy="9125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ознакомительный (О1,О2,О3....)</a:t>
          </a:r>
        </a:p>
      </dsp:txBody>
      <dsp:txXfrm>
        <a:off x="8604933" y="1374589"/>
        <a:ext cx="2009840" cy="859115"/>
      </dsp:txXfrm>
    </dsp:sp>
    <dsp:sp modelId="{E5689DF6-6068-4C35-895F-F1D789490ED8}">
      <dsp:nvSpPr>
        <dsp:cNvPr id="0" name=""/>
        <dsp:cNvSpPr/>
      </dsp:nvSpPr>
      <dsp:spPr>
        <a:xfrm>
          <a:off x="8578205" y="2438399"/>
          <a:ext cx="2063296" cy="9125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базовый (Б1,Б2,Б3.....)</a:t>
          </a:r>
        </a:p>
      </dsp:txBody>
      <dsp:txXfrm>
        <a:off x="8604933" y="2465127"/>
        <a:ext cx="2009840" cy="859115"/>
      </dsp:txXfrm>
    </dsp:sp>
    <dsp:sp modelId="{1DDB9DC0-5F40-41CB-9939-5C3E231CE297}">
      <dsp:nvSpPr>
        <dsp:cNvPr id="0" name=""/>
        <dsp:cNvSpPr/>
      </dsp:nvSpPr>
      <dsp:spPr>
        <a:xfrm>
          <a:off x="8578205" y="3985684"/>
          <a:ext cx="2063296" cy="9125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специализированный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 (С1С2С3.....)</a:t>
          </a:r>
        </a:p>
      </dsp:txBody>
      <dsp:txXfrm>
        <a:off x="8604933" y="4012412"/>
        <a:ext cx="2009840" cy="859115"/>
      </dsp:txXfrm>
    </dsp:sp>
    <dsp:sp modelId="{96ADA132-C934-47A3-A3FD-796E584FD0AD}">
      <dsp:nvSpPr>
        <dsp:cNvPr id="0" name=""/>
        <dsp:cNvSpPr/>
      </dsp:nvSpPr>
      <dsp:spPr>
        <a:xfrm>
          <a:off x="8592215" y="5080618"/>
          <a:ext cx="2063296" cy="9119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событийный</a:t>
          </a:r>
        </a:p>
      </dsp:txBody>
      <dsp:txXfrm>
        <a:off x="8618925" y="5107328"/>
        <a:ext cx="2009876" cy="858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02591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8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89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2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49495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66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47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85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1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97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679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9A9B61B-FF6C-4E69-9821-09BA4241CF67}" type="datetimeFigureOut">
              <a:rPr lang="ru-RU" smtClean="0"/>
              <a:t>29.05.2018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01EB4F9-5C78-4660-BF0C-2CEFF9398F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312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Концептуальные и методические особенности проектирования модельных дополнительных общеобразовательных программ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252113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Щербаков Андрей Викторович, </a:t>
            </a:r>
            <a:r>
              <a:rPr lang="ru-RU" dirty="0" err="1" smtClean="0"/>
              <a:t>к.п.н</a:t>
            </a:r>
            <a:r>
              <a:rPr lang="ru-RU" dirty="0" smtClean="0"/>
              <a:t>., доцент, старший научный сотрудник кафедры воспитания и дополнительного образования ГБУ ДПО ЧИППКРО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2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Модельная дополнительная общеобразовательная </a:t>
            </a:r>
            <a:r>
              <a:rPr lang="ru-RU" sz="3600" b="1" dirty="0" smtClean="0"/>
              <a:t>программа (ДОП)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- является методической </a:t>
            </a:r>
            <a:r>
              <a:rPr lang="ru-RU" sz="2800" dirty="0"/>
              <a:t>основой для конструирования педагогами собственных дополнительных общеобразовательных программ, включающая методические рекомендации для руководителей и педагогов образовательных организаций, в которых описывается алгоритм проектирования и реализации дополнительных общеобразовательных (общеразвивающих) программ.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97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24536"/>
            <a:ext cx="9601200" cy="14859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Ключевые особенности модельной ДОП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273629"/>
            <a:ext cx="10074729" cy="49475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модельная («аналог» или «образец») - методически выверенная базовая основа для создания педагогами собственных дополнительных общеразвивающих программ и/или основа для разработки других видов модельных образовательных программ, в которых определено минимально-достаточное содержание программы в аспекте планируемых результатов реализации программы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/>
              <a:t>модель» включает структурные компоненты программы, отражающие комплекс основных ее характеристик и организационно-педагогических условий: целевой, содержательный, организационный, результативный. Структурные элементы каждого компонента программы представляют собой инвариантную часть в соответствии с требованиями, обозначенными в действующих нормативных документах и методических рекомендациях</a:t>
            </a:r>
            <a:r>
              <a:rPr lang="ru-RU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модельные дополнительные общеобразовательные программы разрабатываются на основе лучших практик дополнительного образования, реализованных на территории Челябинской области, в том числе образовательных программ, которые уже были апробированы и по которым получены положительные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7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156371" cy="14859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Задачи, решаемые на уровне </a:t>
            </a:r>
            <a:r>
              <a:rPr lang="ru-RU" sz="3200" dirty="0"/>
              <a:t>образовательной организации и </a:t>
            </a:r>
            <a:r>
              <a:rPr lang="ru-RU" sz="3200" dirty="0" smtClean="0"/>
              <a:t>педагога при разработке модельных ДОП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94115"/>
            <a:ext cx="9601200" cy="442504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минимизировать временные и организационно-методические затраты педагогических работников на процесс разработки дополнительных общеобразовательных программ, в том числе предупредить типичные ошибки, связанные с нормативными аспектами их разработки и системностью проектирования содержания;</a:t>
            </a:r>
          </a:p>
          <a:p>
            <a:pPr lvl="0"/>
            <a:r>
              <a:rPr lang="ru-RU" dirty="0"/>
              <a:t>обеспечить педагогических работников методическим ресурсом, созданным на базе лучших практик дополнительного образования и возможностью его воспроизведения и наращивания при проектировании собственных дополнительных общеобразовательных программ;</a:t>
            </a:r>
          </a:p>
          <a:p>
            <a:r>
              <a:rPr lang="ru-RU" dirty="0"/>
              <a:t>обеспечить согласованность в проектировании и реализации дополнительных общеобразовательных программ, позволяющих выстроить на уровне образовательной организации индивидуальную образовательную траекторию для разных категорий обучающихся, удовлетворения их образовательных потребностей и интересов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4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Модульный принцип проектирования РМДОП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71699"/>
            <a:ext cx="10515600" cy="4005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Модульном принцип обеспечивает вариативность, гибкость и мобильность построения ДОП, позволяя педагогу обеспечивать качество освоения программы обучающимися, в том числе на основе построения индивидуального образовательного маршрута обучающегося.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«Модуль» </a:t>
            </a:r>
            <a:r>
              <a:rPr lang="ru-RU" sz="2400" dirty="0"/>
              <a:t>-</a:t>
            </a:r>
            <a:r>
              <a:rPr lang="ru-RU" sz="2400" b="1" dirty="0"/>
              <a:t> </a:t>
            </a:r>
            <a:r>
              <a:rPr lang="ru-RU" sz="2400" dirty="0"/>
              <a:t>это законченная единица образовательной программы, предполагающая освоение обучающимся комплекса результативных компонентов программы: когнитивного (знания, умения), мотивационно-ценностного (отношение), </a:t>
            </a:r>
            <a:r>
              <a:rPr lang="ru-RU" sz="2400" dirty="0" err="1"/>
              <a:t>деятельностного</a:t>
            </a:r>
            <a:r>
              <a:rPr lang="ru-RU" sz="2400" dirty="0"/>
              <a:t> (опыт), сопровождаемая контролем результатов обучающихся на выходе</a:t>
            </a:r>
          </a:p>
        </p:txBody>
      </p:sp>
    </p:spTree>
    <p:extLst>
      <p:ext uri="{BB962C8B-B14F-4D97-AF65-F5344CB8AC3E}">
        <p14:creationId xmlns:p14="http://schemas.microsoft.com/office/powerpoint/2010/main" val="204415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98928675"/>
              </p:ext>
            </p:extLst>
          </p:nvPr>
        </p:nvGraphicFramePr>
        <p:xfrm>
          <a:off x="838200" y="365124"/>
          <a:ext cx="10902043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653643" y="3843451"/>
            <a:ext cx="5780313" cy="43463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модуль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6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861457" y="685800"/>
            <a:ext cx="9111343" cy="5600700"/>
            <a:chOff x="0" y="0"/>
            <a:chExt cx="6403459" cy="4696932"/>
          </a:xfrm>
          <a:solidFill>
            <a:schemeClr val="accent2">
              <a:lumMod val="75000"/>
            </a:schemeClr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0" y="3668232"/>
              <a:ext cx="6105525" cy="1028700"/>
            </a:xfrm>
            <a:prstGeom prst="rect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«РАСШИРЕНИЕ» ОБРАЗОВАТЕЛЬНЫХ РЕЗУЛЬТАТОВ ОБУЧАЮЩИХСЯ</a:t>
              </a:r>
              <a:endPara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116959" y="0"/>
              <a:ext cx="6286500" cy="4179083"/>
              <a:chOff x="0" y="0"/>
              <a:chExt cx="6286500" cy="4179083"/>
            </a:xfrm>
            <a:grpFill/>
          </p:grpSpPr>
          <p:sp>
            <p:nvSpPr>
              <p:cNvPr id="7" name="Стрелка вправо 6"/>
              <p:cNvSpPr/>
              <p:nvPr/>
            </p:nvSpPr>
            <p:spPr>
              <a:xfrm>
                <a:off x="0" y="0"/>
                <a:ext cx="6286500" cy="1222375"/>
              </a:xfrm>
              <a:prstGeom prst="rightArrow">
                <a:avLst>
                  <a:gd name="adj1" fmla="val 50000"/>
                  <a:gd name="adj2" fmla="val 81818"/>
                </a:avLst>
              </a:prstGeom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«НАРАЩИВАНИЕ» ОБРАЗОВАТЕЛЬНЫХ РЕЗУЛЬТАТОВ ОБУЧАЮЩИХСЯ</a:t>
                </a:r>
                <a:endParaRPr kumimoji="0" lang="ru-RU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0" y="1127051"/>
                <a:ext cx="1485900" cy="1148715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Ознакомительная модельная программа</a:t>
                </a:r>
                <a:endParaRPr kumimoji="0" lang="ru-RU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2179674" y="1148316"/>
                <a:ext cx="1486535" cy="1148715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Базовая модельная программа</a:t>
                </a:r>
                <a:endParaRPr kumimoji="0" lang="ru-RU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4391246" y="1127051"/>
                <a:ext cx="1700166" cy="1148715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Специализированная модельная программа</a:t>
                </a:r>
                <a:endParaRPr kumimoji="0" lang="ru-RU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376277" y="3030368"/>
                <a:ext cx="5380001" cy="114871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Интегрированная модельная программа</a:t>
                </a:r>
                <a:endParaRPr kumimoji="0" lang="ru-RU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Нашивка 11"/>
              <p:cNvSpPr/>
              <p:nvPr/>
            </p:nvSpPr>
            <p:spPr>
              <a:xfrm>
                <a:off x="1520455" y="1562986"/>
                <a:ext cx="586800" cy="360000"/>
              </a:xfrm>
              <a:prstGeom prst="chevron">
                <a:avLst/>
              </a:prstGeom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3" name="Нашивка 12"/>
              <p:cNvSpPr/>
              <p:nvPr/>
            </p:nvSpPr>
            <p:spPr>
              <a:xfrm>
                <a:off x="3774558" y="1552353"/>
                <a:ext cx="586800" cy="360000"/>
              </a:xfrm>
              <a:prstGeom prst="chevron">
                <a:avLst/>
              </a:prstGeom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Нашивка 13"/>
              <p:cNvSpPr/>
              <p:nvPr/>
            </p:nvSpPr>
            <p:spPr>
              <a:xfrm rot="5400000">
                <a:off x="5183371" y="2503967"/>
                <a:ext cx="586740" cy="359410"/>
              </a:xfrm>
              <a:prstGeom prst="chevron">
                <a:avLst/>
              </a:prstGeom>
              <a:grpFill/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Нашивка 14"/>
              <p:cNvSpPr/>
              <p:nvPr/>
            </p:nvSpPr>
            <p:spPr>
              <a:xfrm rot="16200000">
                <a:off x="4513520" y="2461437"/>
                <a:ext cx="586740" cy="359410"/>
              </a:xfrm>
              <a:prstGeom prst="chevron">
                <a:avLst/>
              </a:prstGeom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Нашивка 15"/>
              <p:cNvSpPr/>
              <p:nvPr/>
            </p:nvSpPr>
            <p:spPr>
              <a:xfrm rot="5400000">
                <a:off x="2897371" y="2461437"/>
                <a:ext cx="586740" cy="359410"/>
              </a:xfrm>
              <a:prstGeom prst="chevron">
                <a:avLst/>
              </a:prstGeom>
              <a:grpFill/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Нашивка 16"/>
              <p:cNvSpPr/>
              <p:nvPr/>
            </p:nvSpPr>
            <p:spPr>
              <a:xfrm rot="13401607">
                <a:off x="1446027" y="2413590"/>
                <a:ext cx="586740" cy="359410"/>
              </a:xfrm>
              <a:prstGeom prst="chevron">
                <a:avLst/>
              </a:prstGeom>
              <a:grpFill/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Нашивка 17"/>
              <p:cNvSpPr/>
              <p:nvPr/>
            </p:nvSpPr>
            <p:spPr>
              <a:xfrm rot="5400000">
                <a:off x="313660" y="2503967"/>
                <a:ext cx="586800" cy="360000"/>
              </a:xfrm>
              <a:prstGeom prst="chevron">
                <a:avLst/>
              </a:prstGeom>
              <a:grpFill/>
              <a:ln w="9525" cap="flat" cmpd="sng" algn="ctr">
                <a:solidFill>
                  <a:srgbClr val="9BBB59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06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665514" y="741680"/>
            <a:ext cx="9699172" cy="5374641"/>
            <a:chOff x="31898" y="164710"/>
            <a:chExt cx="6299790" cy="4163014"/>
          </a:xfrm>
        </p:grpSpPr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31898" y="164710"/>
              <a:ext cx="5965824" cy="4611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b="1" spc="15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Структура региональной модельной дополнительной </a:t>
              </a:r>
              <a:r>
                <a:rPr lang="ru-RU" b="1" spc="15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общеобразовательной </a:t>
              </a:r>
              <a:r>
                <a:rPr lang="ru-RU" b="1" spc="15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программы</a:t>
              </a:r>
              <a:endPara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1754372" y="701749"/>
              <a:ext cx="1943100" cy="6007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b="1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Содержательный раздел</a:t>
              </a:r>
              <a:endParaRPr lang="ru-RU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>
              <a:spLocks noChangeArrowheads="1"/>
            </p:cNvSpPr>
            <p:nvPr/>
          </p:nvSpPr>
          <p:spPr bwMode="auto">
            <a:xfrm>
              <a:off x="3923414" y="701749"/>
              <a:ext cx="2038350" cy="6007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b="1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 Организационный раздел</a:t>
              </a:r>
              <a:endParaRPr lang="ru-RU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>
              <a:spLocks noChangeArrowheads="1"/>
            </p:cNvSpPr>
            <p:nvPr/>
          </p:nvSpPr>
          <p:spPr bwMode="auto">
            <a:xfrm>
              <a:off x="1807535" y="1467293"/>
              <a:ext cx="1828702" cy="2860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/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2.1. Описание содержания модулей: ознакомительный, базовый, специализированный, индивидуальный, событийный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>
              <a:cxnSpLocks noChangeShapeType="1"/>
            </p:cNvCxnSpPr>
            <p:nvPr/>
          </p:nvCxnSpPr>
          <p:spPr bwMode="auto">
            <a:xfrm flipV="1">
              <a:off x="2668772" y="1339702"/>
              <a:ext cx="0" cy="104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Прямоугольник 9"/>
            <p:cNvSpPr>
              <a:spLocks noChangeArrowheads="1"/>
            </p:cNvSpPr>
            <p:nvPr/>
          </p:nvSpPr>
          <p:spPr bwMode="auto">
            <a:xfrm>
              <a:off x="3923414" y="1456660"/>
              <a:ext cx="2038350" cy="3458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3.1. Учебный план </a:t>
              </a:r>
              <a:endParaRPr lang="ru-RU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>
              <a:spLocks noChangeArrowheads="1"/>
            </p:cNvSpPr>
            <p:nvPr/>
          </p:nvSpPr>
          <p:spPr bwMode="auto">
            <a:xfrm>
              <a:off x="3923414" y="1935125"/>
              <a:ext cx="2038350" cy="4513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3.2. Календарный учебный график</a:t>
              </a:r>
              <a:endParaRPr lang="ru-RU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>
              <a:spLocks noChangeArrowheads="1"/>
            </p:cNvSpPr>
            <p:nvPr/>
          </p:nvSpPr>
          <p:spPr bwMode="auto">
            <a:xfrm>
              <a:off x="3891516" y="2551814"/>
              <a:ext cx="1257300" cy="17637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/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3.3. Система условий реализации ДОП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>
              <a:spLocks noChangeArrowheads="1"/>
            </p:cNvSpPr>
            <p:nvPr/>
          </p:nvSpPr>
          <p:spPr bwMode="auto">
            <a:xfrm>
              <a:off x="31898" y="701749"/>
              <a:ext cx="1485900" cy="6007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b="1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Целевой раздел</a:t>
              </a:r>
              <a:endParaRPr lang="ru-RU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>
              <a:spLocks noChangeArrowheads="1"/>
            </p:cNvSpPr>
            <p:nvPr/>
          </p:nvSpPr>
          <p:spPr bwMode="auto">
            <a:xfrm>
              <a:off x="95693" y="1456660"/>
              <a:ext cx="1383323" cy="5789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1.1. Пояснительная записка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>
              <a:spLocks noChangeArrowheads="1"/>
            </p:cNvSpPr>
            <p:nvPr/>
          </p:nvSpPr>
          <p:spPr bwMode="auto">
            <a:xfrm>
              <a:off x="85060" y="2190307"/>
              <a:ext cx="1406525" cy="9105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/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1.2. Планируемые результаты освоения обучающимися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>
              <a:spLocks noChangeArrowheads="1"/>
            </p:cNvSpPr>
            <p:nvPr/>
          </p:nvSpPr>
          <p:spPr bwMode="auto">
            <a:xfrm>
              <a:off x="85060" y="3232297"/>
              <a:ext cx="1412240" cy="10896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1.3. Система оценки достижения планируемых результатов освоения ДОП</a:t>
              </a:r>
              <a:endPara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>
              <a:cxnSpLocks noChangeShapeType="1"/>
            </p:cNvCxnSpPr>
            <p:nvPr/>
          </p:nvCxnSpPr>
          <p:spPr bwMode="auto">
            <a:xfrm>
              <a:off x="723014" y="3094074"/>
              <a:ext cx="0" cy="129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Прямая соединительная линия 17"/>
            <p:cNvCxnSpPr>
              <a:cxnSpLocks noChangeShapeType="1"/>
            </p:cNvCxnSpPr>
            <p:nvPr/>
          </p:nvCxnSpPr>
          <p:spPr bwMode="auto">
            <a:xfrm flipH="1">
              <a:off x="723014" y="1339702"/>
              <a:ext cx="0" cy="111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Прямая соединительная линия 18"/>
            <p:cNvCxnSpPr>
              <a:cxnSpLocks noChangeShapeType="1"/>
            </p:cNvCxnSpPr>
            <p:nvPr/>
          </p:nvCxnSpPr>
          <p:spPr bwMode="auto">
            <a:xfrm>
              <a:off x="733646" y="2052084"/>
              <a:ext cx="0" cy="129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Прямая соединительная линия 19"/>
            <p:cNvCxnSpPr>
              <a:cxnSpLocks noChangeShapeType="1"/>
            </p:cNvCxnSpPr>
            <p:nvPr/>
          </p:nvCxnSpPr>
          <p:spPr bwMode="auto">
            <a:xfrm>
              <a:off x="4954772" y="1339702"/>
              <a:ext cx="0" cy="129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Прямая соединительная линия 20"/>
            <p:cNvCxnSpPr>
              <a:cxnSpLocks noChangeShapeType="1"/>
            </p:cNvCxnSpPr>
            <p:nvPr/>
          </p:nvCxnSpPr>
          <p:spPr bwMode="auto">
            <a:xfrm>
              <a:off x="4954772" y="1786270"/>
              <a:ext cx="0" cy="129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Прямая соединительная линия 21"/>
            <p:cNvCxnSpPr>
              <a:cxnSpLocks noChangeShapeType="1"/>
            </p:cNvCxnSpPr>
            <p:nvPr/>
          </p:nvCxnSpPr>
          <p:spPr bwMode="auto">
            <a:xfrm>
              <a:off x="4944139" y="2392325"/>
              <a:ext cx="0" cy="137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3" name="Группа 22"/>
            <p:cNvGrpSpPr>
              <a:grpSpLocks/>
            </p:cNvGrpSpPr>
            <p:nvPr/>
          </p:nvGrpSpPr>
          <p:grpSpPr bwMode="auto">
            <a:xfrm>
              <a:off x="5188688" y="2562443"/>
              <a:ext cx="1143000" cy="1758747"/>
              <a:chOff x="10056" y="7231"/>
              <a:chExt cx="1765" cy="2501"/>
            </a:xfrm>
          </p:grpSpPr>
          <p:grpSp>
            <p:nvGrpSpPr>
              <p:cNvPr id="24" name="Group 53"/>
              <p:cNvGrpSpPr>
                <a:grpSpLocks/>
              </p:cNvGrpSpPr>
              <p:nvPr/>
            </p:nvGrpSpPr>
            <p:grpSpPr bwMode="auto">
              <a:xfrm>
                <a:off x="10060" y="7231"/>
                <a:ext cx="1757" cy="809"/>
                <a:chOff x="10060" y="7231"/>
                <a:chExt cx="1757" cy="809"/>
              </a:xfrm>
            </p:grpSpPr>
            <p:sp>
              <p:nvSpPr>
                <p:cNvPr id="33" name="Прямоугольник 32"/>
                <p:cNvSpPr>
                  <a:spLocks noChangeArrowheads="1"/>
                </p:cNvSpPr>
                <p:nvPr/>
              </p:nvSpPr>
              <p:spPr bwMode="auto">
                <a:xfrm>
                  <a:off x="10236" y="7231"/>
                  <a:ext cx="1581" cy="8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r>
                    <a:rPr lang="ru-RU" sz="14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Материально-технические условия</a:t>
                  </a:r>
                  <a:endParaRPr lang="ru-RU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4" name="Прямая со стрелкой 1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10060" y="7643"/>
                  <a:ext cx="182" cy="9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5" name="Group 56"/>
              <p:cNvGrpSpPr>
                <a:grpSpLocks/>
              </p:cNvGrpSpPr>
              <p:nvPr/>
            </p:nvGrpSpPr>
            <p:grpSpPr bwMode="auto">
              <a:xfrm>
                <a:off x="10056" y="8047"/>
                <a:ext cx="1765" cy="351"/>
                <a:chOff x="3308" y="4700"/>
                <a:chExt cx="3144" cy="763"/>
              </a:xfrm>
            </p:grpSpPr>
            <p:sp>
              <p:nvSpPr>
                <p:cNvPr id="31" name="Прямоугольник 30"/>
                <p:cNvSpPr>
                  <a:spLocks noChangeArrowheads="1"/>
                </p:cNvSpPr>
                <p:nvPr/>
              </p:nvSpPr>
              <p:spPr bwMode="auto">
                <a:xfrm>
                  <a:off x="3635" y="4700"/>
                  <a:ext cx="2817" cy="76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ru-RU" sz="14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Кадры</a:t>
                  </a:r>
                  <a:endParaRPr lang="ru-RU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2" name="Прямая со стрелкой 3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308" y="5068"/>
                  <a:ext cx="31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6" name="Прямоугольник 25"/>
              <p:cNvSpPr>
                <a:spLocks noChangeArrowheads="1"/>
              </p:cNvSpPr>
              <p:nvPr/>
            </p:nvSpPr>
            <p:spPr bwMode="auto">
              <a:xfrm>
                <a:off x="10240" y="8386"/>
                <a:ext cx="1581" cy="7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r>
                  <a:rPr lang="ru-RU" sz="14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Программно-методические </a:t>
                </a:r>
                <a:r>
                  <a:rPr lang="ru-RU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условия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7" name="Прямая со стрелкой 26"/>
              <p:cNvCxnSpPr>
                <a:cxnSpLocks noChangeShapeType="1"/>
              </p:cNvCxnSpPr>
              <p:nvPr/>
            </p:nvCxnSpPr>
            <p:spPr bwMode="auto">
              <a:xfrm rot="10800000">
                <a:off x="10056" y="8740"/>
                <a:ext cx="17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8" name="Group 61"/>
              <p:cNvGrpSpPr>
                <a:grpSpLocks/>
              </p:cNvGrpSpPr>
              <p:nvPr/>
            </p:nvGrpSpPr>
            <p:grpSpPr bwMode="auto">
              <a:xfrm>
                <a:off x="10056" y="9154"/>
                <a:ext cx="1762" cy="578"/>
                <a:chOff x="10060" y="6856"/>
                <a:chExt cx="1762" cy="578"/>
              </a:xfrm>
            </p:grpSpPr>
            <p:sp>
              <p:nvSpPr>
                <p:cNvPr id="29" name="Прямоугольник 28"/>
                <p:cNvSpPr>
                  <a:spLocks noChangeArrowheads="1"/>
                </p:cNvSpPr>
                <p:nvPr/>
              </p:nvSpPr>
              <p:spPr bwMode="auto">
                <a:xfrm>
                  <a:off x="10237" y="6856"/>
                  <a:ext cx="1585" cy="57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ru-RU" sz="14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Информационные ресурсы</a:t>
                  </a:r>
                  <a:endParaRPr lang="ru-RU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0" name="Прямая со стрелкой 1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10060" y="7093"/>
                  <a:ext cx="182" cy="9"/>
                </a:xfrm>
                <a:prstGeom prst="bent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13465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40</TotalTime>
  <Words>511</Words>
  <Application>Microsoft Office PowerPoint</Application>
  <PresentationFormat>Широкоэкранный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Franklin Gothic Book</vt:lpstr>
      <vt:lpstr>Times New Roman</vt:lpstr>
      <vt:lpstr>Crop</vt:lpstr>
      <vt:lpstr>Концептуальные и методические особенности проектирования модельных дополнительных общеобразовательных программ </vt:lpstr>
      <vt:lpstr>Модельная дополнительная общеобразовательная программа (ДОП) </vt:lpstr>
      <vt:lpstr>Ключевые особенности модельной ДОП</vt:lpstr>
      <vt:lpstr>Задачи, решаемые на уровне образовательной организации и педагога при разработке модельных ДОП</vt:lpstr>
      <vt:lpstr>Модульный принцип проектирования РМДОП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Щербаков</dc:creator>
  <cp:lastModifiedBy>Андрей Щербаков</cp:lastModifiedBy>
  <cp:revision>5</cp:revision>
  <dcterms:created xsi:type="dcterms:W3CDTF">2018-05-29T08:06:25Z</dcterms:created>
  <dcterms:modified xsi:type="dcterms:W3CDTF">2018-05-29T08:47:00Z</dcterms:modified>
</cp:coreProperties>
</file>