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10" r:id="rId4"/>
    <p:sldId id="261" r:id="rId5"/>
    <p:sldId id="262" r:id="rId6"/>
    <p:sldId id="264" r:id="rId7"/>
    <p:sldId id="266" r:id="rId8"/>
    <p:sldId id="267" r:id="rId9"/>
    <p:sldId id="268" r:id="rId10"/>
    <p:sldId id="269" r:id="rId11"/>
    <p:sldId id="260" r:id="rId12"/>
    <p:sldId id="271" r:id="rId13"/>
    <p:sldId id="272" r:id="rId14"/>
    <p:sldId id="273" r:id="rId15"/>
    <p:sldId id="274" r:id="rId16"/>
    <p:sldId id="276" r:id="rId17"/>
    <p:sldId id="278" r:id="rId18"/>
    <p:sldId id="279" r:id="rId19"/>
    <p:sldId id="281" r:id="rId20"/>
    <p:sldId id="284" r:id="rId21"/>
    <p:sldId id="288" r:id="rId22"/>
    <p:sldId id="259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11" r:id="rId33"/>
    <p:sldId id="32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574" autoAdjust="0"/>
  </p:normalViewPr>
  <p:slideViewPr>
    <p:cSldViewPr>
      <p:cViewPr varScale="1">
        <p:scale>
          <a:sx n="48" d="100"/>
          <a:sy n="48" d="100"/>
        </p:scale>
        <p:origin x="-96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slide" Target="slide22.xml"/><Relationship Id="rId18" Type="http://schemas.openxmlformats.org/officeDocument/2006/relationships/slide" Target="slide28.xml"/><Relationship Id="rId26" Type="http://schemas.openxmlformats.org/officeDocument/2006/relationships/slide" Target="slide16.xml"/><Relationship Id="rId3" Type="http://schemas.openxmlformats.org/officeDocument/2006/relationships/image" Target="../media/image2.jpeg"/><Relationship Id="rId21" Type="http://schemas.openxmlformats.org/officeDocument/2006/relationships/slide" Target="slide25.xml"/><Relationship Id="rId34" Type="http://schemas.openxmlformats.org/officeDocument/2006/relationships/slide" Target="slide5.xml"/><Relationship Id="rId7" Type="http://schemas.openxmlformats.org/officeDocument/2006/relationships/slide" Target="slide8.xml"/><Relationship Id="rId12" Type="http://schemas.openxmlformats.org/officeDocument/2006/relationships/slide" Target="slide15.xml"/><Relationship Id="rId17" Type="http://schemas.openxmlformats.org/officeDocument/2006/relationships/slide" Target="slide14.xml"/><Relationship Id="rId25" Type="http://schemas.openxmlformats.org/officeDocument/2006/relationships/slide" Target="slide10.xml"/><Relationship Id="rId33" Type="http://schemas.openxmlformats.org/officeDocument/2006/relationships/slide" Target="slide20.xml"/><Relationship Id="rId2" Type="http://schemas.openxmlformats.org/officeDocument/2006/relationships/image" Target="../media/image1.jpeg"/><Relationship Id="rId16" Type="http://schemas.openxmlformats.org/officeDocument/2006/relationships/slide" Target="slide4.xml"/><Relationship Id="rId20" Type="http://schemas.openxmlformats.org/officeDocument/2006/relationships/slide" Target="slide3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11" Type="http://schemas.openxmlformats.org/officeDocument/2006/relationships/slide" Target="slide27.xml"/><Relationship Id="rId24" Type="http://schemas.openxmlformats.org/officeDocument/2006/relationships/slide" Target="slide21.xml"/><Relationship Id="rId32" Type="http://schemas.openxmlformats.org/officeDocument/2006/relationships/slide" Target="slide30.xml"/><Relationship Id="rId5" Type="http://schemas.openxmlformats.org/officeDocument/2006/relationships/image" Target="../media/image3.png"/><Relationship Id="rId15" Type="http://schemas.openxmlformats.org/officeDocument/2006/relationships/slide" Target="slide12.xml"/><Relationship Id="rId23" Type="http://schemas.openxmlformats.org/officeDocument/2006/relationships/slide" Target="slide24.xml"/><Relationship Id="rId28" Type="http://schemas.openxmlformats.org/officeDocument/2006/relationships/slide" Target="slide17.xml"/><Relationship Id="rId10" Type="http://schemas.openxmlformats.org/officeDocument/2006/relationships/slide" Target="slide23.xml"/><Relationship Id="rId19" Type="http://schemas.openxmlformats.org/officeDocument/2006/relationships/slide" Target="slide6.xml"/><Relationship Id="rId31" Type="http://schemas.openxmlformats.org/officeDocument/2006/relationships/slide" Target="slide18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9.xml"/><Relationship Id="rId22" Type="http://schemas.openxmlformats.org/officeDocument/2006/relationships/slide" Target="slide7.xml"/><Relationship Id="rId27" Type="http://schemas.openxmlformats.org/officeDocument/2006/relationships/slide" Target="slide29.xml"/><Relationship Id="rId30" Type="http://schemas.openxmlformats.org/officeDocument/2006/relationships/slide" Target="slide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cs typeface="Arial" pitchFamily="34" charset="0"/>
              </a:rPr>
              <a:t>Математический бой</a:t>
            </a:r>
            <a:endParaRPr lang="ru-RU" sz="7200" b="1" i="1" dirty="0"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584776" cy="2711152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Автор проекта:</a:t>
            </a:r>
            <a:r>
              <a:rPr lang="ru-RU" dirty="0" smtClean="0"/>
              <a:t> </a:t>
            </a:r>
            <a:r>
              <a:rPr lang="ru-RU" dirty="0" err="1" smtClean="0"/>
              <a:t>Катилов</a:t>
            </a:r>
            <a:r>
              <a:rPr lang="ru-RU" dirty="0" smtClean="0"/>
              <a:t> Владимир,</a:t>
            </a:r>
          </a:p>
          <a:p>
            <a:pPr algn="r"/>
            <a:r>
              <a:rPr lang="ru-RU" dirty="0" smtClean="0"/>
              <a:t>ученик 7г </a:t>
            </a:r>
            <a:r>
              <a:rPr lang="ru-RU" dirty="0" smtClean="0"/>
              <a:t>класса </a:t>
            </a:r>
          </a:p>
          <a:p>
            <a:pPr algn="r"/>
            <a:r>
              <a:rPr lang="ru-RU" dirty="0" smtClean="0"/>
              <a:t>МАОУ «Лицей №102 г. Челябинска»</a:t>
            </a:r>
            <a:endParaRPr lang="ru-RU" dirty="0" smtClean="0"/>
          </a:p>
          <a:p>
            <a:pPr algn="r"/>
            <a:r>
              <a:rPr lang="ru-RU" dirty="0" smtClean="0"/>
              <a:t> 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8075240" cy="23042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Замена данного числа приближённым значением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80112" y="4581128"/>
            <a:ext cx="3106688" cy="936104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Округление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вопрос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420888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cs typeface="Calibri" pitchFamily="34" charset="0"/>
              </a:rPr>
              <a:t>Первый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cs typeface="Times New Roman" pitchFamily="18" charset="0"/>
              </a:rPr>
              <a:t>разряд справа от запятой </a:t>
            </a:r>
            <a:endParaRPr lang="ru-RU" sz="4800" b="1" i="1" dirty="0"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4365104"/>
            <a:ext cx="20777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cs typeface="Times New Roman" pitchFamily="18" charset="0"/>
              </a:rPr>
              <a:t>Десятые</a:t>
            </a:r>
            <a:endParaRPr lang="ru-RU" sz="4000" b="1" dirty="0"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47248" cy="2908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Натуральное число, которое имеет 2 делителя: 1 и само это число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28184" y="4869160"/>
            <a:ext cx="2458616" cy="12570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/>
              <a:t>Простое 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29089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Сколько измерений имеет прямоугольный параллелепипед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92280" y="4149080"/>
            <a:ext cx="946448" cy="11849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3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8841"/>
            <a:ext cx="8147248" cy="2592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Наименьшее простое число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32240" y="4221088"/>
            <a:ext cx="1219944" cy="11129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2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1"/>
            <a:ext cx="8219256" cy="223224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Луч, с выбранным на нём единичным  отрезком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4221088"/>
            <a:ext cx="4038600" cy="12570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	Координатный луч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1"/>
            <a:ext cx="8219256" cy="26642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Частное от деления суммы нескольких чисел на число слагаемых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4509120"/>
            <a:ext cx="4330824" cy="161704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300" b="1" dirty="0" smtClean="0"/>
              <a:t>Среднее арифметическое</a:t>
            </a:r>
            <a:endParaRPr lang="ru-RU" sz="43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14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8219256" cy="23762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Два числа, произведение которых равно единице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4509121"/>
            <a:ext cx="4546848" cy="1008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Взаимно обратные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15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76871"/>
            <a:ext cx="8147248" cy="158417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Объём, равный 1 дм</a:t>
            </a:r>
            <a:r>
              <a:rPr lang="ru-RU" sz="4800" b="1" i="1" baseline="30000" dirty="0" smtClean="0"/>
              <a:t>3</a:t>
            </a:r>
            <a:r>
              <a:rPr lang="ru-RU" sz="4800" b="1" i="1" dirty="0" smtClean="0"/>
              <a:t>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56176" y="3861048"/>
            <a:ext cx="1868016" cy="1184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Литр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16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4865"/>
            <a:ext cx="8219256" cy="20882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Наука, об измерении земли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072" y="4293096"/>
            <a:ext cx="3168352" cy="11129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Геометрия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5436096" cy="58772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игре принимают участие 2 – 4 команды. Каждая команда делает выстрел и на табло открывается ячейка. За каждый правильный ответ команда получает 1 балл. Если одна из команд не даёт правильного ответа, у соперников есть шанс заработать дополнительное очко.</a:t>
            </a:r>
          </a:p>
          <a:p>
            <a:r>
              <a:rPr lang="ru-RU" dirty="0" smtClean="0"/>
              <a:t>Попадая на поле «мина» команда теряет 1 балл; на поле «спасательный круг» получает дополнительно 2 балла.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64088" y="1999381"/>
            <a:ext cx="3779912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 – математический ребус</a:t>
            </a:r>
          </a:p>
          <a:p>
            <a:r>
              <a:rPr lang="ru-RU" dirty="0" smtClean="0"/>
              <a:t>      – мина</a:t>
            </a:r>
          </a:p>
          <a:p>
            <a:r>
              <a:rPr lang="ru-RU" dirty="0" smtClean="0"/>
              <a:t>0 – переход хода</a:t>
            </a:r>
          </a:p>
          <a:p>
            <a:r>
              <a:rPr lang="ru-RU" dirty="0" smtClean="0"/>
              <a:t>Л – логическая задача</a:t>
            </a:r>
          </a:p>
          <a:p>
            <a:r>
              <a:rPr lang="ru-RU" dirty="0" smtClean="0"/>
              <a:t>       – спасательный круг</a:t>
            </a:r>
          </a:p>
          <a:p>
            <a:r>
              <a:rPr lang="ru-RU" dirty="0" smtClean="0"/>
              <a:t>1 – 18 – номер вопроса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36096" y="1268760"/>
            <a:ext cx="3384376" cy="72008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Обозначения: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1382038619_post-1375635-128574457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24944"/>
            <a:ext cx="360040" cy="38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phuketspasl"/>
          <p:cNvPicPr/>
          <p:nvPr/>
        </p:nvPicPr>
        <p:blipFill>
          <a:blip r:embed="rId3" cstate="print"/>
          <a:srcRect l="16867" r="17169"/>
          <a:stretch>
            <a:fillRect/>
          </a:stretch>
        </p:blipFill>
        <p:spPr bwMode="auto">
          <a:xfrm>
            <a:off x="5796136" y="4653136"/>
            <a:ext cx="432048" cy="408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17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9592" y="2132856"/>
            <a:ext cx="7704856" cy="26642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Чему равна сумма смежных углов?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2160" y="4437112"/>
            <a:ext cx="1940024" cy="1040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	180</a:t>
            </a:r>
            <a:r>
              <a:rPr lang="ru-RU" sz="4000" b="1" baseline="30000" dirty="0" smtClean="0"/>
              <a:t>0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8147248" cy="20162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Числа, отличающиеся только знаками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4221088"/>
            <a:ext cx="4402832" cy="11129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Противоположные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Ребус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4869160"/>
            <a:ext cx="4038600" cy="12570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Знаменатель </a:t>
            </a:r>
            <a:endParaRPr lang="ru-RU" sz="4000" b="1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57816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Ребус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Периметр</a:t>
            </a:r>
            <a:endParaRPr lang="ru-RU" dirty="0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7056784" cy="257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Ребус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5085184"/>
            <a:ext cx="4038600" cy="10409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Вектор</a:t>
            </a:r>
            <a:endParaRPr lang="ru-RU" dirty="0"/>
          </a:p>
        </p:txBody>
      </p:sp>
      <p:pic>
        <p:nvPicPr>
          <p:cNvPr id="6861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49119"/>
            <a:ext cx="6048672" cy="327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Ребус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5157192"/>
            <a:ext cx="4038600" cy="9689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Наклонная</a:t>
            </a:r>
            <a:endParaRPr lang="ru-RU" dirty="0"/>
          </a:p>
        </p:txBody>
      </p:sp>
      <p:pic>
        <p:nvPicPr>
          <p:cNvPr id="6963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96752"/>
            <a:ext cx="5256584" cy="3659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Ребус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5085184"/>
            <a:ext cx="4038600" cy="10409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Степень</a:t>
            </a:r>
            <a:endParaRPr lang="ru-RU" dirty="0"/>
          </a:p>
        </p:txBody>
      </p:sp>
      <p:pic>
        <p:nvPicPr>
          <p:cNvPr id="6" name="Picture 2" descr="i[6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760640" cy="315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Логическая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44823"/>
            <a:ext cx="8219256" cy="30243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Три в квадрате- 9,четыре в квадрате-16.Чему равен угол в квадрате?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76256" y="4941168"/>
            <a:ext cx="1507976" cy="9689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90</a:t>
            </a:r>
            <a:r>
              <a:rPr lang="ru-RU" sz="4000" b="1" baseline="30000" dirty="0" smtClean="0"/>
              <a:t>0</a:t>
            </a:r>
            <a:endParaRPr lang="ru-RU" sz="40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Логическая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33409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В комнате горело пять свечей. Две из них потушили. Сколько свечей осталось?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92280" y="5013176"/>
            <a:ext cx="1219944" cy="9689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2</a:t>
            </a:r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Логическая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32689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Какой знак нужно поставить между 2 и 3, чтобы получилось число большее 2,но меньшее 3?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96136" y="4941168"/>
            <a:ext cx="2660104" cy="10409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Запятую</a:t>
            </a:r>
            <a:endParaRPr lang="ru-RU" sz="40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Рисунок 76" descr="1382038619_post-1375635-128574457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949280"/>
            <a:ext cx="504056" cy="45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Рисунок 75" descr="1382038619_post-1375635-128574457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077072"/>
            <a:ext cx="504056" cy="45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Рисунок 74" descr="1382038619_post-1375635-128574457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140968"/>
            <a:ext cx="504056" cy="45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Рисунок 73" descr="phuketspasl"/>
          <p:cNvPicPr/>
          <p:nvPr/>
        </p:nvPicPr>
        <p:blipFill>
          <a:blip r:embed="rId3" cstate="print"/>
          <a:srcRect l="16867" r="17169"/>
          <a:stretch>
            <a:fillRect/>
          </a:stretch>
        </p:blipFill>
        <p:spPr bwMode="auto">
          <a:xfrm>
            <a:off x="8028384" y="5877272"/>
            <a:ext cx="521965" cy="52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Рисунок 72" descr="phuketspasl"/>
          <p:cNvPicPr/>
          <p:nvPr/>
        </p:nvPicPr>
        <p:blipFill>
          <a:blip r:embed="rId3" cstate="print"/>
          <a:srcRect l="16867" r="17169"/>
          <a:stretch>
            <a:fillRect/>
          </a:stretch>
        </p:blipFill>
        <p:spPr bwMode="auto">
          <a:xfrm>
            <a:off x="1835696" y="2276872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Рисунок 71" descr="phuketspasl"/>
          <p:cNvPicPr/>
          <p:nvPr/>
        </p:nvPicPr>
        <p:blipFill>
          <a:blip r:embed="rId3" cstate="print"/>
          <a:srcRect l="16867" r="17169"/>
          <a:stretch>
            <a:fillRect/>
          </a:stretch>
        </p:blipFill>
        <p:spPr bwMode="auto">
          <a:xfrm>
            <a:off x="5508104" y="1340768"/>
            <a:ext cx="576064" cy="5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251520" y="260648"/>
          <a:ext cx="8640961" cy="6336703"/>
        </p:xfrm>
        <a:graphic>
          <a:graphicData uri="http://schemas.openxmlformats.org/drawingml/2006/table">
            <a:tbl>
              <a:tblPr/>
              <a:tblGrid>
                <a:gridCol w="1234423"/>
                <a:gridCol w="1234423"/>
                <a:gridCol w="1234423"/>
                <a:gridCol w="1234423"/>
                <a:gridCol w="1234423"/>
                <a:gridCol w="1234423"/>
                <a:gridCol w="1234423"/>
              </a:tblGrid>
              <a:tr h="905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 err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66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66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FF66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45" name="Picture 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12687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2685" y="12687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1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30689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1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22048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1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2685" y="22048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21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22048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1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22048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21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22048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22048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21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2687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1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12687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21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2687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12687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21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0689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21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30689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21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30689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21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30689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21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3068960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1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941168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1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4941168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21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40050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21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0050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21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0050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21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0050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21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0050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21">
            <a:hlinkClick r:id="rId27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40050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21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58052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21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8052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58052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1">
            <a:hlinkClick r:id="rId29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58052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1">
            <a:hlinkClick r:id="rId30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58052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21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5805264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21">
            <a:hlinkClick r:id="rId31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4941168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21">
            <a:hlinkClick r:id="rId3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941168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21">
            <a:hlinkClick r:id="rId3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941168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21">
            <a:hlinkClick r:id="rId3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941168"/>
            <a:ext cx="93923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Логическая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31249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Крышка стола имеет четыре угла. Один из них отпилили. Сколько углов стало?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948264" y="4797152"/>
            <a:ext cx="1075928" cy="10409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5</a:t>
            </a:r>
            <a:endParaRPr lang="ru-RU" sz="40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 descr="phuketspasl"/>
          <p:cNvPicPr>
            <a:picLocks noChangeAspect="1" noChangeArrowheads="1"/>
          </p:cNvPicPr>
          <p:nvPr/>
        </p:nvPicPr>
        <p:blipFill>
          <a:blip r:embed="rId2" cstate="print"/>
          <a:srcRect l="16867" r="17169"/>
          <a:stretch>
            <a:fillRect/>
          </a:stretch>
        </p:blipFill>
        <p:spPr bwMode="auto">
          <a:xfrm>
            <a:off x="2411760" y="908720"/>
            <a:ext cx="4464496" cy="459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" descr="1382038619_post-1375635-1285744577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3158" y="1196752"/>
            <a:ext cx="4783138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424936" cy="1584176"/>
          </a:xfrm>
        </p:spPr>
        <p:txBody>
          <a:bodyPr>
            <a:noAutofit/>
          </a:bodyPr>
          <a:lstStyle/>
          <a:p>
            <a:r>
              <a:rPr lang="ru-RU" sz="9600" b="1" i="1" dirty="0" smtClean="0"/>
              <a:t>Переход хода</a:t>
            </a:r>
            <a:endParaRPr lang="ru-RU" sz="9600" b="1" i="1" dirty="0"/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412032" y="50935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29089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Равенство, содержащее букву, значение которой надо найти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52120" y="4581128"/>
            <a:ext cx="3240360" cy="11129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Уравнение</a:t>
            </a:r>
            <a:endParaRPr lang="ru-RU" sz="40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8839"/>
            <a:ext cx="8219256" cy="244827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Хорда, проходящая через центр круга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52120" y="4509120"/>
            <a:ext cx="3034680" cy="9689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Диаметр</a:t>
            </a:r>
            <a:endParaRPr lang="ru-RU" sz="40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1"/>
            <a:ext cx="8424936" cy="31249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Предмет, для нахождения площадей фигур неопределённой формы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0152" y="4581128"/>
            <a:ext cx="2746648" cy="1040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Палетка</a:t>
            </a:r>
            <a:endParaRPr lang="ru-RU" sz="40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19672" y="2060847"/>
            <a:ext cx="6984776" cy="244827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Запись правила с помощью букв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00192" y="4509120"/>
            <a:ext cx="2314600" cy="9689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Формула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60847"/>
            <a:ext cx="8147248" cy="244827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10100" b="1" i="1" dirty="0" smtClean="0"/>
              <a:t>Произведение смежных сторон прямоугольника </a:t>
            </a:r>
            <a:endParaRPr lang="ru-RU" sz="101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4725144"/>
            <a:ext cx="4330824" cy="140101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8400" b="1" dirty="0" smtClean="0"/>
              <a:t>Площадь</a:t>
            </a:r>
            <a:r>
              <a:rPr lang="ru-RU" sz="8400" dirty="0" smtClean="0"/>
              <a:t> </a:t>
            </a:r>
            <a:r>
              <a:rPr lang="ru-RU" sz="8400" b="1" dirty="0" smtClean="0"/>
              <a:t>прямоугольника</a:t>
            </a:r>
            <a:endParaRPr lang="ru-RU" sz="84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30529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b="1" i="1" dirty="0" smtClean="0"/>
              <a:t>Угол, образованный двумя дополнительными друг к другу лучами </a:t>
            </a:r>
            <a:endParaRPr lang="ru-RU" sz="48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4581128"/>
            <a:ext cx="3538736" cy="1184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Развёрнутый</a:t>
            </a:r>
            <a:endParaRPr lang="ru-RU" sz="40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259632" y="4941168"/>
            <a:ext cx="970408" cy="82639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3517</TotalTime>
  <Words>227</Words>
  <Application>Microsoft Office PowerPoint</Application>
  <PresentationFormat>Экран (4:3)</PresentationFormat>
  <Paragraphs>134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Математический бой</vt:lpstr>
      <vt:lpstr>Правила игры</vt:lpstr>
      <vt:lpstr>Презентация PowerPoint</vt:lpstr>
      <vt:lpstr>1 вопрос</vt:lpstr>
      <vt:lpstr>2 вопрос</vt:lpstr>
      <vt:lpstr>3 вопрос</vt:lpstr>
      <vt:lpstr>4 вопрос</vt:lpstr>
      <vt:lpstr>5 вопрос</vt:lpstr>
      <vt:lpstr>6 вопрос</vt:lpstr>
      <vt:lpstr>7 вопрос</vt:lpstr>
      <vt:lpstr>8 вопрос</vt:lpstr>
      <vt:lpstr>9 вопрос</vt:lpstr>
      <vt:lpstr>10 вопрос</vt:lpstr>
      <vt:lpstr>11 вопрос</vt:lpstr>
      <vt:lpstr>12 вопрос</vt:lpstr>
      <vt:lpstr>13 вопрос</vt:lpstr>
      <vt:lpstr>14 вопрос</vt:lpstr>
      <vt:lpstr>15 вопрос</vt:lpstr>
      <vt:lpstr>16 вопрос</vt:lpstr>
      <vt:lpstr>17 вопрос</vt:lpstr>
      <vt:lpstr>18 вопрос</vt:lpstr>
      <vt:lpstr>Ребус</vt:lpstr>
      <vt:lpstr>Ребус</vt:lpstr>
      <vt:lpstr>Ребус</vt:lpstr>
      <vt:lpstr>Ребус</vt:lpstr>
      <vt:lpstr>Ребус</vt:lpstr>
      <vt:lpstr>Логическая задача</vt:lpstr>
      <vt:lpstr>Логическая задача</vt:lpstr>
      <vt:lpstr>Логическая задача</vt:lpstr>
      <vt:lpstr>Логическая задача</vt:lpstr>
      <vt:lpstr>Презентация PowerPoint</vt:lpstr>
      <vt:lpstr>Презентация PowerPoint</vt:lpstr>
      <vt:lpstr>Переход хода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stud</cp:lastModifiedBy>
  <cp:revision>262</cp:revision>
  <dcterms:created xsi:type="dcterms:W3CDTF">2018-03-05T15:32:02Z</dcterms:created>
  <dcterms:modified xsi:type="dcterms:W3CDTF">2019-05-18T05:01:16Z</dcterms:modified>
</cp:coreProperties>
</file>