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4" r:id="rId3"/>
    <p:sldId id="293" r:id="rId4"/>
    <p:sldId id="29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08"/>
    <a:srgbClr val="355C7D"/>
    <a:srgbClr val="0097D6"/>
    <a:srgbClr val="E5EFF8"/>
    <a:srgbClr val="146CDA"/>
    <a:srgbClr val="5B9BD5"/>
    <a:srgbClr val="A5A5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1E8EF-452C-4208-ADB6-0F66C8C4AF9E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4F214-E2DE-459A-90C4-D01395F669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469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4F214-E2DE-459A-90C4-D01395F6697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61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4F214-E2DE-459A-90C4-D01395F6697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61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A4F214-E2DE-459A-90C4-D01395F6697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14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23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5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7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10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286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06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49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87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12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63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1E3A-F5D1-4C9E-A9A8-F073182A5E32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CAE2E-F9EA-4AB5-85CC-3BD5254D66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01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20353"/>
            <a:ext cx="12277725" cy="23376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127" y="445351"/>
            <a:ext cx="1800698" cy="180069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84787" y="2387375"/>
            <a:ext cx="939897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kk-KZ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ПАТРИОТИЗМА</a:t>
            </a:r>
          </a:p>
          <a:p>
            <a:pPr algn="ctr" fontAlgn="base">
              <a:lnSpc>
                <a:spcPct val="115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ДОПОЛНИТЕЛЬНОМ ОБРАЗОВАНИИ: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115000"/>
              </a:lnSpc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ПОДХОДЫ 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kk-KZ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»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7500" y="5626100"/>
            <a:ext cx="55372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i="1" dirty="0" smtClean="0">
                <a:solidFill>
                  <a:schemeClr val="bg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Нурмухамбетова А.С, </a:t>
            </a:r>
          </a:p>
          <a:p>
            <a:pPr algn="ctr"/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.преподаватель АО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«НЦПК «</a:t>
            </a:r>
            <a:r>
              <a:rPr lang="kk-KZ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Өрлеу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ИПК ПР по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Костанайской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области 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20353"/>
            <a:ext cx="12277725" cy="23376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127" y="445351"/>
            <a:ext cx="1800698" cy="18006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0"/>
            <a:ext cx="10439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1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66300" y="973669"/>
            <a:ext cx="2321562" cy="20641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ÐÐ°ÑÑÐ¸Ð½ÐºÐ¸ Ð¿Ð¾ Ð·Ð°Ð¿ÑÐ¾ÑÑ Ð´Ð¾ÑÐ¾Ð³Ð¸  Ð² ÑÑÐµÐ¿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18" y="973669"/>
            <a:ext cx="9430382" cy="20641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0335" y="3704168"/>
            <a:ext cx="4711065" cy="2064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дорогам  земли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Костанайской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6899" y="3037841"/>
            <a:ext cx="9686925" cy="123444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Инструкция для участников сетевой акции </a:t>
            </a:r>
            <a:endParaRPr lang="ru-RU" sz="36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68065" y="22096"/>
            <a:ext cx="10171509" cy="951573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«Өрлеу» БАҰО» АҚ филиалы </a:t>
            </a:r>
            <a:r>
              <a:rPr lang="ru-RU" sz="1800" i="1" dirty="0" err="1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Қостанай</a:t>
            </a:r>
            <a:r>
              <a:rPr lang="ru-RU" sz="1800" i="1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облысы</a:t>
            </a:r>
            <a:r>
              <a:rPr lang="ru-RU" sz="1800" i="1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i="1" dirty="0" err="1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бойынша</a:t>
            </a:r>
            <a:r>
              <a:rPr lang="ru-RU" sz="1800" i="1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ПҚ БАИ»</a:t>
            </a:r>
          </a:p>
          <a:p>
            <a:r>
              <a:rPr lang="ru-RU" sz="1800" i="1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Филиал АО «НЦПК «Өрлеу» ИПК ПР по </a:t>
            </a:r>
            <a:r>
              <a:rPr lang="ru-RU" sz="1800" i="1" dirty="0" err="1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Костанайской</a:t>
            </a:r>
            <a:r>
              <a:rPr lang="ru-RU" sz="1800" i="1" dirty="0" smtClean="0">
                <a:solidFill>
                  <a:srgbClr val="0C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области»</a:t>
            </a:r>
            <a:endParaRPr lang="ru-RU" sz="1800" dirty="0" smtClean="0"/>
          </a:p>
        </p:txBody>
      </p:sp>
      <p:pic>
        <p:nvPicPr>
          <p:cNvPr id="10" name="Picture 2" descr="Картинки по запросу эмблема орлеу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923" y="-33308"/>
            <a:ext cx="1267222" cy="123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7000" y="3606800"/>
            <a:ext cx="61849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717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8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20353"/>
            <a:ext cx="12277725" cy="23376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15151" y="2900592"/>
            <a:ext cx="733265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Спасибо за внимание!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127" y="445351"/>
            <a:ext cx="1800698" cy="180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32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73</Words>
  <Application>Microsoft Office PowerPoint</Application>
  <PresentationFormat>Произвольный</PresentationFormat>
  <Paragraphs>13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56</cp:revision>
  <dcterms:created xsi:type="dcterms:W3CDTF">2018-08-16T10:47:36Z</dcterms:created>
  <dcterms:modified xsi:type="dcterms:W3CDTF">2018-12-11T12:14:53Z</dcterms:modified>
</cp:coreProperties>
</file>