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67" r:id="rId4"/>
    <p:sldId id="257" r:id="rId5"/>
    <p:sldId id="263" r:id="rId6"/>
    <p:sldId id="268" r:id="rId7"/>
    <p:sldId id="266" r:id="rId8"/>
    <p:sldId id="270" r:id="rId9"/>
    <p:sldId id="273" r:id="rId10"/>
    <p:sldId id="274" r:id="rId11"/>
    <p:sldId id="265" r:id="rId12"/>
    <p:sldId id="264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85" autoAdjust="0"/>
  </p:normalViewPr>
  <p:slideViewPr>
    <p:cSldViewPr snapToGrid="0">
      <p:cViewPr varScale="1">
        <p:scale>
          <a:sx n="100" d="100"/>
          <a:sy n="100" d="100"/>
        </p:scale>
        <p:origin x="-9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5B35B5-81B2-4537-B8FB-79AAAF110FF2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8285D17E-BFE2-4095-9824-B629AB24D999}">
      <dgm:prSet phldrT="[Текст]"/>
      <dgm:spPr>
        <a:solidFill>
          <a:schemeClr val="accent2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ЧИППКРО</a:t>
          </a:r>
          <a:endParaRPr lang="ru-RU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76A4242-ABE2-46C1-B286-D6F051C681E4}" type="parTrans" cxnId="{7505E76E-5E69-4BBB-948D-7E7601834445}">
      <dgm:prSet/>
      <dgm:spPr/>
      <dgm:t>
        <a:bodyPr/>
        <a:lstStyle/>
        <a:p>
          <a:endParaRPr lang="ru-RU"/>
        </a:p>
      </dgm:t>
    </dgm:pt>
    <dgm:pt modelId="{7FDD0A00-9570-49E5-90AE-BC856FD932AD}" type="sibTrans" cxnId="{7505E76E-5E69-4BBB-948D-7E7601834445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F8C0E943-4639-497B-858A-37200C65878E}">
      <dgm:prSet phldrT="[Текст]"/>
      <dgm:spPr>
        <a:solidFill>
          <a:schemeClr val="accent2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ЦПКИМР</a:t>
          </a:r>
        </a:p>
        <a:p>
          <a:r>
            <a: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ЦППМСП</a:t>
          </a:r>
          <a:endParaRPr lang="ru-RU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CD4AD45-CEC6-4860-9E7B-3ED707678D9F}" type="parTrans" cxnId="{ABB1E75B-D378-4917-887C-D16913A98934}">
      <dgm:prSet/>
      <dgm:spPr/>
      <dgm:t>
        <a:bodyPr/>
        <a:lstStyle/>
        <a:p>
          <a:endParaRPr lang="ru-RU"/>
        </a:p>
      </dgm:t>
    </dgm:pt>
    <dgm:pt modelId="{782DAC75-C5E3-43FC-A1EB-BF5B8FAB57C6}" type="sibTrans" cxnId="{ABB1E75B-D378-4917-887C-D16913A98934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D4323E80-7D0B-436E-9DAD-100E3E3F2E9C}">
      <dgm:prSet phldrT="[Текст]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МОУ </a:t>
          </a:r>
        </a:p>
        <a:p>
          <a:r>
            <a: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«СОШ №5 УИМ»</a:t>
          </a:r>
          <a:endParaRPr lang="ru-RU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D4AC1B2-7EAF-48A1-AE95-29B63DF651AF}" type="parTrans" cxnId="{2DCEA4A3-8456-45DE-BA34-DE6DEB7499B8}">
      <dgm:prSet/>
      <dgm:spPr/>
      <dgm:t>
        <a:bodyPr/>
        <a:lstStyle/>
        <a:p>
          <a:endParaRPr lang="ru-RU"/>
        </a:p>
      </dgm:t>
    </dgm:pt>
    <dgm:pt modelId="{68BC6B3F-DD56-4A3E-B63D-634AFC6DD758}" type="sibTrans" cxnId="{2DCEA4A3-8456-45DE-BA34-DE6DEB7499B8}">
      <dgm:prSet/>
      <dgm:spPr/>
      <dgm:t>
        <a:bodyPr/>
        <a:lstStyle/>
        <a:p>
          <a:endParaRPr lang="ru-RU"/>
        </a:p>
      </dgm:t>
    </dgm:pt>
    <dgm:pt modelId="{B4295F83-9A81-4A76-8803-3DFACAC1C8ED}" type="pres">
      <dgm:prSet presAssocID="{805B35B5-81B2-4537-B8FB-79AAAF110FF2}" presName="Name0" presStyleCnt="0">
        <dgm:presLayoutVars>
          <dgm:dir/>
          <dgm:resizeHandles val="exact"/>
        </dgm:presLayoutVars>
      </dgm:prSet>
      <dgm:spPr/>
    </dgm:pt>
    <dgm:pt modelId="{F57A7639-93A5-4805-834E-0C9F9DDCCD7A}" type="pres">
      <dgm:prSet presAssocID="{805B35B5-81B2-4537-B8FB-79AAAF110FF2}" presName="fgShape" presStyleLbl="fgShp" presStyleIdx="0" presStyleCnt="1" custScaleX="108696" custScaleY="126839" custLinFactNeighborX="-24" custLinFactNeighborY="24482"/>
      <dgm:spPr>
        <a:prstGeom prst="flowChartAlternateProcess">
          <a:avLst/>
        </a:prstGeom>
        <a:scene3d>
          <a:camera prst="orthographicFront"/>
          <a:lightRig rig="threePt" dir="t"/>
        </a:scene3d>
        <a:sp3d>
          <a:bevelT/>
        </a:sp3d>
      </dgm:spPr>
    </dgm:pt>
    <dgm:pt modelId="{6FFB5757-2BC1-45C1-9A3B-4865A48A01CD}" type="pres">
      <dgm:prSet presAssocID="{805B35B5-81B2-4537-B8FB-79AAAF110FF2}" presName="linComp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22DC9E5-C4FF-439E-97C4-F4DD88BF99BC}" type="pres">
      <dgm:prSet presAssocID="{8285D17E-BFE2-4095-9824-B629AB24D999}" presName="compNod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57294FB-0820-4B4E-A052-011590E607EC}" type="pres">
      <dgm:prSet presAssocID="{8285D17E-BFE2-4095-9824-B629AB24D999}" presName="bkgdShape" presStyleLbl="node1" presStyleIdx="0" presStyleCnt="3"/>
      <dgm:spPr/>
      <dgm:t>
        <a:bodyPr/>
        <a:lstStyle/>
        <a:p>
          <a:endParaRPr lang="ru-RU"/>
        </a:p>
      </dgm:t>
    </dgm:pt>
    <dgm:pt modelId="{94F8287F-89D7-4F2F-A0FC-651F600C6AF9}" type="pres">
      <dgm:prSet presAssocID="{8285D17E-BFE2-4095-9824-B629AB24D99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9D8E2-34B2-4732-BE46-7CECC9890345}" type="pres">
      <dgm:prSet presAssocID="{8285D17E-BFE2-4095-9824-B629AB24D999}" presName="invisiNode" presStyleLbl="node1" presStyleIdx="0" presStyleCnt="3"/>
      <dgm:spPr>
        <a:scene3d>
          <a:camera prst="orthographicFront"/>
          <a:lightRig rig="threePt" dir="t"/>
        </a:scene3d>
        <a:sp3d>
          <a:bevelT/>
        </a:sp3d>
      </dgm:spPr>
    </dgm:pt>
    <dgm:pt modelId="{68753FCA-0818-46A1-BE98-A3316A42E1E9}" type="pres">
      <dgm:prSet presAssocID="{8285D17E-BFE2-4095-9824-B629AB24D999}" presName="imagNode" presStyleLbl="fgImgPlace1" presStyleIdx="0" presStyleCnt="3" custScaleX="94974" custScaleY="93417" custLinFactNeighborX="2623" custLinFactNeighborY="65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BEE8D250-1F7B-4EA8-BA48-0146C1726038}" type="pres">
      <dgm:prSet presAssocID="{7FDD0A00-9570-49E5-90AE-BC856FD932A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327038C-4167-4410-8CDD-3180F5B880B2}" type="pres">
      <dgm:prSet presAssocID="{F8C0E943-4639-497B-858A-37200C65878E}" presName="compNod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BEB9AD0-1080-4D75-9C09-F34A605CB390}" type="pres">
      <dgm:prSet presAssocID="{F8C0E943-4639-497B-858A-37200C65878E}" presName="bkgdShape" presStyleLbl="node1" presStyleIdx="1" presStyleCnt="3"/>
      <dgm:spPr/>
      <dgm:t>
        <a:bodyPr/>
        <a:lstStyle/>
        <a:p>
          <a:endParaRPr lang="ru-RU"/>
        </a:p>
      </dgm:t>
    </dgm:pt>
    <dgm:pt modelId="{01D814F3-481D-4AC5-8BEF-FC8B94EFC1F4}" type="pres">
      <dgm:prSet presAssocID="{F8C0E943-4639-497B-858A-37200C65878E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C1899A-BCA2-4E3A-B125-7E80FF09A029}" type="pres">
      <dgm:prSet presAssocID="{F8C0E943-4639-497B-858A-37200C65878E}" presName="invisiNode" presStyleLbl="node1" presStyleIdx="1" presStyleCnt="3"/>
      <dgm:spPr>
        <a:scene3d>
          <a:camera prst="orthographicFront"/>
          <a:lightRig rig="threePt" dir="t"/>
        </a:scene3d>
        <a:sp3d>
          <a:bevelT/>
        </a:sp3d>
      </dgm:spPr>
    </dgm:pt>
    <dgm:pt modelId="{FF81B54B-BF3D-4D5E-97B6-25DA7CEC99EF}" type="pres">
      <dgm:prSet presAssocID="{F8C0E943-4639-497B-858A-37200C65878E}" presName="imagNode" presStyleLbl="fgImgPlace1" presStyleIdx="1" presStyleCnt="3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81F80363-A2DC-4B94-B55F-33954CCD442D}" type="pres">
      <dgm:prSet presAssocID="{782DAC75-C5E3-43FC-A1EB-BF5B8FAB57C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6F6E53A-B9B1-461A-A09B-3E69115C7329}" type="pres">
      <dgm:prSet presAssocID="{D4323E80-7D0B-436E-9DAD-100E3E3F2E9C}" presName="compNod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EF72B8FF-B5A5-46B7-A38B-64C2CE7B706A}" type="pres">
      <dgm:prSet presAssocID="{D4323E80-7D0B-436E-9DAD-100E3E3F2E9C}" presName="bkgdShape" presStyleLbl="node1" presStyleIdx="2" presStyleCnt="3"/>
      <dgm:spPr/>
      <dgm:t>
        <a:bodyPr/>
        <a:lstStyle/>
        <a:p>
          <a:endParaRPr lang="ru-RU"/>
        </a:p>
      </dgm:t>
    </dgm:pt>
    <dgm:pt modelId="{C2456A47-56B9-4EC5-A805-A4A8460589DB}" type="pres">
      <dgm:prSet presAssocID="{D4323E80-7D0B-436E-9DAD-100E3E3F2E9C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A8258-E20C-4513-B555-D99FF31A492A}" type="pres">
      <dgm:prSet presAssocID="{D4323E80-7D0B-436E-9DAD-100E3E3F2E9C}" presName="invisiNode" presStyleLbl="node1" presStyleIdx="2" presStyleCnt="3"/>
      <dgm:spPr>
        <a:scene3d>
          <a:camera prst="orthographicFront"/>
          <a:lightRig rig="threePt" dir="t"/>
        </a:scene3d>
        <a:sp3d>
          <a:bevelT/>
        </a:sp3d>
      </dgm:spPr>
    </dgm:pt>
    <dgm:pt modelId="{57983EF7-8772-4ED9-87AB-166E7204966E}" type="pres">
      <dgm:prSet presAssocID="{D4323E80-7D0B-436E-9DAD-100E3E3F2E9C}" presName="imagNode" presStyleLbl="fgImgPlace1" presStyleIdx="2" presStyleCnt="3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</dgm:ptLst>
  <dgm:cxnLst>
    <dgm:cxn modelId="{2BBA5343-AB02-4E7A-B734-A6E843686056}" type="presOf" srcId="{D4323E80-7D0B-436E-9DAD-100E3E3F2E9C}" destId="{EF72B8FF-B5A5-46B7-A38B-64C2CE7B706A}" srcOrd="0" destOrd="0" presId="urn:microsoft.com/office/officeart/2005/8/layout/hList7"/>
    <dgm:cxn modelId="{ABB1E75B-D378-4917-887C-D16913A98934}" srcId="{805B35B5-81B2-4537-B8FB-79AAAF110FF2}" destId="{F8C0E943-4639-497B-858A-37200C65878E}" srcOrd="1" destOrd="0" parTransId="{1CD4AD45-CEC6-4860-9E7B-3ED707678D9F}" sibTransId="{782DAC75-C5E3-43FC-A1EB-BF5B8FAB57C6}"/>
    <dgm:cxn modelId="{422F8359-9E0C-4AFC-BC80-CE62DF46D8AD}" type="presOf" srcId="{D4323E80-7D0B-436E-9DAD-100E3E3F2E9C}" destId="{C2456A47-56B9-4EC5-A805-A4A8460589DB}" srcOrd="1" destOrd="0" presId="urn:microsoft.com/office/officeart/2005/8/layout/hList7"/>
    <dgm:cxn modelId="{177C22F8-F6D9-4558-86E2-AE2AA9A5C185}" type="presOf" srcId="{F8C0E943-4639-497B-858A-37200C65878E}" destId="{01D814F3-481D-4AC5-8BEF-FC8B94EFC1F4}" srcOrd="1" destOrd="0" presId="urn:microsoft.com/office/officeart/2005/8/layout/hList7"/>
    <dgm:cxn modelId="{7505E76E-5E69-4BBB-948D-7E7601834445}" srcId="{805B35B5-81B2-4537-B8FB-79AAAF110FF2}" destId="{8285D17E-BFE2-4095-9824-B629AB24D999}" srcOrd="0" destOrd="0" parTransId="{376A4242-ABE2-46C1-B286-D6F051C681E4}" sibTransId="{7FDD0A00-9570-49E5-90AE-BC856FD932AD}"/>
    <dgm:cxn modelId="{4956DF6D-DF67-4915-9676-7ADBEDA933AC}" type="presOf" srcId="{F8C0E943-4639-497B-858A-37200C65878E}" destId="{7BEB9AD0-1080-4D75-9C09-F34A605CB390}" srcOrd="0" destOrd="0" presId="urn:microsoft.com/office/officeart/2005/8/layout/hList7"/>
    <dgm:cxn modelId="{1B272F60-AD01-447F-A9B7-23C0FED20CF8}" type="presOf" srcId="{8285D17E-BFE2-4095-9824-B629AB24D999}" destId="{957294FB-0820-4B4E-A052-011590E607EC}" srcOrd="0" destOrd="0" presId="urn:microsoft.com/office/officeart/2005/8/layout/hList7"/>
    <dgm:cxn modelId="{02A68E89-EF60-4407-89E1-F48B1638C725}" type="presOf" srcId="{805B35B5-81B2-4537-B8FB-79AAAF110FF2}" destId="{B4295F83-9A81-4A76-8803-3DFACAC1C8ED}" srcOrd="0" destOrd="0" presId="urn:microsoft.com/office/officeart/2005/8/layout/hList7"/>
    <dgm:cxn modelId="{102D553E-11FA-4A9C-A693-41F676FCAFEE}" type="presOf" srcId="{782DAC75-C5E3-43FC-A1EB-BF5B8FAB57C6}" destId="{81F80363-A2DC-4B94-B55F-33954CCD442D}" srcOrd="0" destOrd="0" presId="urn:microsoft.com/office/officeart/2005/8/layout/hList7"/>
    <dgm:cxn modelId="{FD499C8E-3164-408D-B128-170963F593AE}" type="presOf" srcId="{8285D17E-BFE2-4095-9824-B629AB24D999}" destId="{94F8287F-89D7-4F2F-A0FC-651F600C6AF9}" srcOrd="1" destOrd="0" presId="urn:microsoft.com/office/officeart/2005/8/layout/hList7"/>
    <dgm:cxn modelId="{8CA59ACC-9CEA-484A-9364-9A5814929FFF}" type="presOf" srcId="{7FDD0A00-9570-49E5-90AE-BC856FD932AD}" destId="{BEE8D250-1F7B-4EA8-BA48-0146C1726038}" srcOrd="0" destOrd="0" presId="urn:microsoft.com/office/officeart/2005/8/layout/hList7"/>
    <dgm:cxn modelId="{2DCEA4A3-8456-45DE-BA34-DE6DEB7499B8}" srcId="{805B35B5-81B2-4537-B8FB-79AAAF110FF2}" destId="{D4323E80-7D0B-436E-9DAD-100E3E3F2E9C}" srcOrd="2" destOrd="0" parTransId="{7D4AC1B2-7EAF-48A1-AE95-29B63DF651AF}" sibTransId="{68BC6B3F-DD56-4A3E-B63D-634AFC6DD758}"/>
    <dgm:cxn modelId="{9E13742E-C2AF-43A8-8D8A-13634E9A6506}" type="presParOf" srcId="{B4295F83-9A81-4A76-8803-3DFACAC1C8ED}" destId="{F57A7639-93A5-4805-834E-0C9F9DDCCD7A}" srcOrd="0" destOrd="0" presId="urn:microsoft.com/office/officeart/2005/8/layout/hList7"/>
    <dgm:cxn modelId="{18DE2B23-B77D-430B-B5CA-C285A606AE5D}" type="presParOf" srcId="{B4295F83-9A81-4A76-8803-3DFACAC1C8ED}" destId="{6FFB5757-2BC1-45C1-9A3B-4865A48A01CD}" srcOrd="1" destOrd="0" presId="urn:microsoft.com/office/officeart/2005/8/layout/hList7"/>
    <dgm:cxn modelId="{CEE3A502-802E-4FC9-8A57-469511145813}" type="presParOf" srcId="{6FFB5757-2BC1-45C1-9A3B-4865A48A01CD}" destId="{822DC9E5-C4FF-439E-97C4-F4DD88BF99BC}" srcOrd="0" destOrd="0" presId="urn:microsoft.com/office/officeart/2005/8/layout/hList7"/>
    <dgm:cxn modelId="{F684D9C3-AB78-4E24-8246-C714D1019C76}" type="presParOf" srcId="{822DC9E5-C4FF-439E-97C4-F4DD88BF99BC}" destId="{957294FB-0820-4B4E-A052-011590E607EC}" srcOrd="0" destOrd="0" presId="urn:microsoft.com/office/officeart/2005/8/layout/hList7"/>
    <dgm:cxn modelId="{767CF6A2-CD77-4BD7-BE7E-1DDC3C290A7D}" type="presParOf" srcId="{822DC9E5-C4FF-439E-97C4-F4DD88BF99BC}" destId="{94F8287F-89D7-4F2F-A0FC-651F600C6AF9}" srcOrd="1" destOrd="0" presId="urn:microsoft.com/office/officeart/2005/8/layout/hList7"/>
    <dgm:cxn modelId="{0F1F392D-40A0-468E-B723-BA4E5ED55948}" type="presParOf" srcId="{822DC9E5-C4FF-439E-97C4-F4DD88BF99BC}" destId="{24A9D8E2-34B2-4732-BE46-7CECC9890345}" srcOrd="2" destOrd="0" presId="urn:microsoft.com/office/officeart/2005/8/layout/hList7"/>
    <dgm:cxn modelId="{73CC2091-B8B8-4C22-8DE8-8F39061E1B2B}" type="presParOf" srcId="{822DC9E5-C4FF-439E-97C4-F4DD88BF99BC}" destId="{68753FCA-0818-46A1-BE98-A3316A42E1E9}" srcOrd="3" destOrd="0" presId="urn:microsoft.com/office/officeart/2005/8/layout/hList7"/>
    <dgm:cxn modelId="{056080F1-9FB8-4D97-A098-7B41EAF283B4}" type="presParOf" srcId="{6FFB5757-2BC1-45C1-9A3B-4865A48A01CD}" destId="{BEE8D250-1F7B-4EA8-BA48-0146C1726038}" srcOrd="1" destOrd="0" presId="urn:microsoft.com/office/officeart/2005/8/layout/hList7"/>
    <dgm:cxn modelId="{3390A71F-B9AD-47A6-BAAA-A9751997E4EF}" type="presParOf" srcId="{6FFB5757-2BC1-45C1-9A3B-4865A48A01CD}" destId="{0327038C-4167-4410-8CDD-3180F5B880B2}" srcOrd="2" destOrd="0" presId="urn:microsoft.com/office/officeart/2005/8/layout/hList7"/>
    <dgm:cxn modelId="{E2A1ACD4-77D1-4CE6-AACB-D0C36D9A6839}" type="presParOf" srcId="{0327038C-4167-4410-8CDD-3180F5B880B2}" destId="{7BEB9AD0-1080-4D75-9C09-F34A605CB390}" srcOrd="0" destOrd="0" presId="urn:microsoft.com/office/officeart/2005/8/layout/hList7"/>
    <dgm:cxn modelId="{8A2A2EFE-4712-4449-9EFE-D428C875F1AF}" type="presParOf" srcId="{0327038C-4167-4410-8CDD-3180F5B880B2}" destId="{01D814F3-481D-4AC5-8BEF-FC8B94EFC1F4}" srcOrd="1" destOrd="0" presId="urn:microsoft.com/office/officeart/2005/8/layout/hList7"/>
    <dgm:cxn modelId="{25B974EF-12B2-4632-A61F-09696B9D8851}" type="presParOf" srcId="{0327038C-4167-4410-8CDD-3180F5B880B2}" destId="{34C1899A-BCA2-4E3A-B125-7E80FF09A029}" srcOrd="2" destOrd="0" presId="urn:microsoft.com/office/officeart/2005/8/layout/hList7"/>
    <dgm:cxn modelId="{BE9B299E-FB54-46BB-A573-AFD15CE06819}" type="presParOf" srcId="{0327038C-4167-4410-8CDD-3180F5B880B2}" destId="{FF81B54B-BF3D-4D5E-97B6-25DA7CEC99EF}" srcOrd="3" destOrd="0" presId="urn:microsoft.com/office/officeart/2005/8/layout/hList7"/>
    <dgm:cxn modelId="{117D0B08-AC1A-4606-ACF2-4FDB754589A8}" type="presParOf" srcId="{6FFB5757-2BC1-45C1-9A3B-4865A48A01CD}" destId="{81F80363-A2DC-4B94-B55F-33954CCD442D}" srcOrd="3" destOrd="0" presId="urn:microsoft.com/office/officeart/2005/8/layout/hList7"/>
    <dgm:cxn modelId="{D6F31455-F781-4D9B-80E0-A30139980E7C}" type="presParOf" srcId="{6FFB5757-2BC1-45C1-9A3B-4865A48A01CD}" destId="{66F6E53A-B9B1-461A-A09B-3E69115C7329}" srcOrd="4" destOrd="0" presId="urn:microsoft.com/office/officeart/2005/8/layout/hList7"/>
    <dgm:cxn modelId="{E2AFC108-D1C6-4DD7-8E0C-70480CED3841}" type="presParOf" srcId="{66F6E53A-B9B1-461A-A09B-3E69115C7329}" destId="{EF72B8FF-B5A5-46B7-A38B-64C2CE7B706A}" srcOrd="0" destOrd="0" presId="urn:microsoft.com/office/officeart/2005/8/layout/hList7"/>
    <dgm:cxn modelId="{D6FCECC9-A6A2-40E1-9AB3-1A02F8356669}" type="presParOf" srcId="{66F6E53A-B9B1-461A-A09B-3E69115C7329}" destId="{C2456A47-56B9-4EC5-A805-A4A8460589DB}" srcOrd="1" destOrd="0" presId="urn:microsoft.com/office/officeart/2005/8/layout/hList7"/>
    <dgm:cxn modelId="{B154A811-4B27-4209-BDB6-7234C6ECCB4F}" type="presParOf" srcId="{66F6E53A-B9B1-461A-A09B-3E69115C7329}" destId="{DC2A8258-E20C-4513-B555-D99FF31A492A}" srcOrd="2" destOrd="0" presId="urn:microsoft.com/office/officeart/2005/8/layout/hList7"/>
    <dgm:cxn modelId="{C5FE3F2D-AFEC-4B5D-A776-8425190BCE69}" type="presParOf" srcId="{66F6E53A-B9B1-461A-A09B-3E69115C7329}" destId="{57983EF7-8772-4ED9-87AB-166E7204966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9D035A-FB32-4F87-A8CE-F59A8733B302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DFE15E3-788A-4AC5-905A-2201A5E3407B}">
      <dgm:prSet phldrT="[Текст]" custT="1"/>
      <dgm:spPr/>
      <dgm:t>
        <a:bodyPr/>
        <a:lstStyle/>
        <a:p>
          <a:r>
            <a:rPr lang="ru-RU" sz="1800" dirty="0" smtClean="0"/>
            <a:t>Презентация</a:t>
          </a:r>
          <a:r>
            <a:rPr lang="ru-RU" sz="1800" baseline="0" dirty="0" smtClean="0"/>
            <a:t> портфолио достижений</a:t>
          </a:r>
          <a:endParaRPr lang="ru-RU" sz="1800" dirty="0"/>
        </a:p>
      </dgm:t>
    </dgm:pt>
    <dgm:pt modelId="{F77B4CD5-3A99-419F-911A-C7D8272BA63B}" type="parTrans" cxnId="{80FAE9C9-7F9C-42F6-A6C3-300E0D59D103}">
      <dgm:prSet/>
      <dgm:spPr/>
      <dgm:t>
        <a:bodyPr/>
        <a:lstStyle/>
        <a:p>
          <a:endParaRPr lang="ru-RU"/>
        </a:p>
      </dgm:t>
    </dgm:pt>
    <dgm:pt modelId="{4C6E9AD1-DD19-48DB-8E94-CA77E2832D4C}" type="sibTrans" cxnId="{80FAE9C9-7F9C-42F6-A6C3-300E0D59D103}">
      <dgm:prSet/>
      <dgm:spPr/>
      <dgm:t>
        <a:bodyPr/>
        <a:lstStyle/>
        <a:p>
          <a:r>
            <a:rPr lang="ru-RU" dirty="0" smtClean="0"/>
            <a:t>Школьная газета</a:t>
          </a:r>
          <a:endParaRPr lang="ru-RU" dirty="0"/>
        </a:p>
      </dgm:t>
    </dgm:pt>
    <dgm:pt modelId="{CE5F69D9-7E0B-4BF1-A424-03D9EEB18DE4}">
      <dgm:prSet phldrT="[Текст]"/>
      <dgm:spPr/>
      <dgm:t>
        <a:bodyPr/>
        <a:lstStyle/>
        <a:p>
          <a:r>
            <a:rPr lang="ru-RU" b="0" dirty="0" smtClean="0"/>
            <a:t>МОУ</a:t>
          </a:r>
        </a:p>
        <a:p>
          <a:r>
            <a:rPr lang="ru-RU" b="0" baseline="0" dirty="0" smtClean="0"/>
            <a:t> «СОШ № 42»</a:t>
          </a:r>
          <a:endParaRPr lang="ru-RU" b="0" dirty="0"/>
        </a:p>
      </dgm:t>
    </dgm:pt>
    <dgm:pt modelId="{3E4302B0-B1E2-4FBD-BADC-FA85471A32A2}" type="parTrans" cxnId="{D65B5370-2E6A-48DC-851D-547E0D4659A7}">
      <dgm:prSet/>
      <dgm:spPr/>
      <dgm:t>
        <a:bodyPr/>
        <a:lstStyle/>
        <a:p>
          <a:endParaRPr lang="ru-RU"/>
        </a:p>
      </dgm:t>
    </dgm:pt>
    <dgm:pt modelId="{A714E423-A960-404D-99D5-C8ACFED2657E}" type="sibTrans" cxnId="{D65B5370-2E6A-48DC-851D-547E0D4659A7}">
      <dgm:prSet/>
      <dgm:spPr/>
      <dgm:t>
        <a:bodyPr/>
        <a:lstStyle/>
        <a:p>
          <a:r>
            <a:rPr lang="ru-RU" dirty="0" smtClean="0"/>
            <a:t>Конференция проектов</a:t>
          </a:r>
          <a:endParaRPr lang="ru-RU" dirty="0"/>
        </a:p>
      </dgm:t>
    </dgm:pt>
    <dgm:pt modelId="{9EE3FAD8-6A27-4A53-858C-1A9411AEA072}">
      <dgm:prSet phldrT="[Текст]" custT="1"/>
      <dgm:spPr/>
      <dgm:t>
        <a:bodyPr/>
        <a:lstStyle/>
        <a:p>
          <a:r>
            <a:rPr lang="ru-RU" sz="2800" dirty="0" smtClean="0"/>
            <a:t>Календарь образовательных событий</a:t>
          </a:r>
          <a:endParaRPr lang="ru-RU" sz="2800" dirty="0"/>
        </a:p>
      </dgm:t>
    </dgm:pt>
    <dgm:pt modelId="{F2F02266-2F23-4F44-9AA7-88E9B296B169}" type="parTrans" cxnId="{2D616446-949A-4C98-9778-29677AE3507F}">
      <dgm:prSet/>
      <dgm:spPr/>
      <dgm:t>
        <a:bodyPr/>
        <a:lstStyle/>
        <a:p>
          <a:endParaRPr lang="ru-RU"/>
        </a:p>
      </dgm:t>
    </dgm:pt>
    <dgm:pt modelId="{D46C1E28-5802-4DAE-A4FB-F3C722A1E6A8}" type="sibTrans" cxnId="{2D616446-949A-4C98-9778-29677AE3507F}">
      <dgm:prSet/>
      <dgm:spPr/>
      <dgm:t>
        <a:bodyPr/>
        <a:lstStyle/>
        <a:p>
          <a:endParaRPr lang="ru-RU"/>
        </a:p>
      </dgm:t>
    </dgm:pt>
    <dgm:pt modelId="{EE0D65F1-7C00-44F9-B215-AC07B9FE1549}">
      <dgm:prSet phldrT="[Текст]"/>
      <dgm:spPr/>
      <dgm:t>
        <a:bodyPr/>
        <a:lstStyle/>
        <a:p>
          <a:r>
            <a:rPr lang="ru-RU" dirty="0" smtClean="0"/>
            <a:t>Конкурс «Лучший ученик школы»</a:t>
          </a:r>
          <a:endParaRPr lang="ru-RU" dirty="0"/>
        </a:p>
      </dgm:t>
    </dgm:pt>
    <dgm:pt modelId="{BA14E9B8-6F4C-409E-A17B-A97DF492FF5C}" type="parTrans" cxnId="{14E5EB3F-3AFA-41C0-AEEA-518A310E9C85}">
      <dgm:prSet/>
      <dgm:spPr/>
      <dgm:t>
        <a:bodyPr/>
        <a:lstStyle/>
        <a:p>
          <a:endParaRPr lang="ru-RU"/>
        </a:p>
      </dgm:t>
    </dgm:pt>
    <dgm:pt modelId="{6B6D48CE-8AD6-42A3-91B8-BE4593B7C425}" type="sibTrans" cxnId="{14E5EB3F-3AFA-41C0-AEEA-518A310E9C85}">
      <dgm:prSet custT="1"/>
      <dgm:spPr/>
      <dgm:t>
        <a:bodyPr/>
        <a:lstStyle/>
        <a:p>
          <a:r>
            <a:rPr lang="ru-RU" sz="1600" dirty="0" err="1" smtClean="0"/>
            <a:t>Межпредметный</a:t>
          </a:r>
          <a:r>
            <a:rPr lang="ru-RU" sz="1800" dirty="0" smtClean="0"/>
            <a:t> </a:t>
          </a:r>
          <a:r>
            <a:rPr lang="ru-RU" sz="1800" dirty="0" err="1" smtClean="0"/>
            <a:t>квест</a:t>
          </a:r>
          <a:endParaRPr lang="ru-RU" sz="1800" dirty="0"/>
        </a:p>
      </dgm:t>
    </dgm:pt>
    <dgm:pt modelId="{EF0611C1-EA6F-4634-B6E4-538BD70233D3}" type="pres">
      <dgm:prSet presAssocID="{A19D035A-FB32-4F87-A8CE-F59A8733B30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DE0C222-5409-4DF2-87C4-5317A0014152}" type="pres">
      <dgm:prSet presAssocID="{FDFE15E3-788A-4AC5-905A-2201A5E3407B}" presName="composite" presStyleCnt="0"/>
      <dgm:spPr/>
    </dgm:pt>
    <dgm:pt modelId="{287B0FE6-1CCF-49D2-B9B5-3513F6E63CC8}" type="pres">
      <dgm:prSet presAssocID="{FDFE15E3-788A-4AC5-905A-2201A5E3407B}" presName="Parent1" presStyleLbl="node1" presStyleIdx="0" presStyleCnt="6" custScaleX="110025" custLinFactNeighborX="22874" custLinFactNeighborY="-19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C54237-8F38-4CB3-99A2-086F01EA9E5F}" type="pres">
      <dgm:prSet presAssocID="{FDFE15E3-788A-4AC5-905A-2201A5E3407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C2B9E-BD38-48EE-B27B-5F5D614DC9B9}" type="pres">
      <dgm:prSet presAssocID="{FDFE15E3-788A-4AC5-905A-2201A5E3407B}" presName="BalanceSpacing" presStyleCnt="0"/>
      <dgm:spPr/>
    </dgm:pt>
    <dgm:pt modelId="{843AFB26-7C8A-4A8C-AD08-7D61D3875420}" type="pres">
      <dgm:prSet presAssocID="{FDFE15E3-788A-4AC5-905A-2201A5E3407B}" presName="BalanceSpacing1" presStyleCnt="0"/>
      <dgm:spPr/>
    </dgm:pt>
    <dgm:pt modelId="{EA17E784-8A95-49AC-9D9E-71EE6E4BB9C2}" type="pres">
      <dgm:prSet presAssocID="{4C6E9AD1-DD19-48DB-8E94-CA77E2832D4C}" presName="Accent1Text" presStyleLbl="node1" presStyleIdx="1" presStyleCnt="6" custLinFactNeighborX="14487" custLinFactNeighborY="-1327"/>
      <dgm:spPr/>
      <dgm:t>
        <a:bodyPr/>
        <a:lstStyle/>
        <a:p>
          <a:endParaRPr lang="ru-RU"/>
        </a:p>
      </dgm:t>
    </dgm:pt>
    <dgm:pt modelId="{41377B78-3421-4C19-BEBA-C99B06474A46}" type="pres">
      <dgm:prSet presAssocID="{4C6E9AD1-DD19-48DB-8E94-CA77E2832D4C}" presName="spaceBetweenRectangles" presStyleCnt="0"/>
      <dgm:spPr/>
    </dgm:pt>
    <dgm:pt modelId="{596EF2EE-A258-4ED4-B5CF-AF97EC65ADA0}" type="pres">
      <dgm:prSet presAssocID="{CE5F69D9-7E0B-4BF1-A424-03D9EEB18DE4}" presName="composite" presStyleCnt="0"/>
      <dgm:spPr/>
    </dgm:pt>
    <dgm:pt modelId="{88DBBE8A-D70F-4CC6-BA0B-FAF0C6C22364}" type="pres">
      <dgm:prSet presAssocID="{CE5F69D9-7E0B-4BF1-A424-03D9EEB18DE4}" presName="Parent1" presStyleLbl="node1" presStyleIdx="2" presStyleCnt="6" custScaleX="12302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1039AB-D8E0-471A-8943-A6C19DD6269D}" type="pres">
      <dgm:prSet presAssocID="{CE5F69D9-7E0B-4BF1-A424-03D9EEB18DE4}" presName="Childtext1" presStyleLbl="revTx" presStyleIdx="1" presStyleCnt="3" custScaleX="157295" custLinFactNeighborX="-32552" custLinFactNeighborY="22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CEB88-3A1E-4DF0-8637-11A437AF3D22}" type="pres">
      <dgm:prSet presAssocID="{CE5F69D9-7E0B-4BF1-A424-03D9EEB18DE4}" presName="BalanceSpacing" presStyleCnt="0"/>
      <dgm:spPr/>
    </dgm:pt>
    <dgm:pt modelId="{CA2A7CF5-2D07-46C6-970A-BF7D32576BF3}" type="pres">
      <dgm:prSet presAssocID="{CE5F69D9-7E0B-4BF1-A424-03D9EEB18DE4}" presName="BalanceSpacing1" presStyleCnt="0"/>
      <dgm:spPr/>
    </dgm:pt>
    <dgm:pt modelId="{27ADE5E1-78D7-4E35-A58E-589BEA2DE5A1}" type="pres">
      <dgm:prSet presAssocID="{A714E423-A960-404D-99D5-C8ACFED2657E}" presName="Accent1Text" presStyleLbl="node1" presStyleIdx="3" presStyleCnt="6" custLinFactNeighborX="10674" custLinFactNeighborY="3980"/>
      <dgm:spPr/>
      <dgm:t>
        <a:bodyPr/>
        <a:lstStyle/>
        <a:p>
          <a:endParaRPr lang="ru-RU"/>
        </a:p>
      </dgm:t>
    </dgm:pt>
    <dgm:pt modelId="{B2C0A756-8E94-4608-92DA-D2514774131F}" type="pres">
      <dgm:prSet presAssocID="{A714E423-A960-404D-99D5-C8ACFED2657E}" presName="spaceBetweenRectangles" presStyleCnt="0"/>
      <dgm:spPr/>
    </dgm:pt>
    <dgm:pt modelId="{01D304B3-8616-4F53-A664-E56CAF851197}" type="pres">
      <dgm:prSet presAssocID="{EE0D65F1-7C00-44F9-B215-AC07B9FE1549}" presName="composite" presStyleCnt="0"/>
      <dgm:spPr/>
    </dgm:pt>
    <dgm:pt modelId="{93C3DA28-95FA-424F-B5EA-62967541A48D}" type="pres">
      <dgm:prSet presAssocID="{EE0D65F1-7C00-44F9-B215-AC07B9FE1549}" presName="Parent1" presStyleLbl="node1" presStyleIdx="4" presStyleCnt="6" custLinFactNeighborX="21349" custLinFactNeighborY="40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6E998-9113-4C09-A690-12ED6173F65D}" type="pres">
      <dgm:prSet presAssocID="{EE0D65F1-7C00-44F9-B215-AC07B9FE154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24A83-8480-4ED6-9510-D7953760627D}" type="pres">
      <dgm:prSet presAssocID="{EE0D65F1-7C00-44F9-B215-AC07B9FE1549}" presName="BalanceSpacing" presStyleCnt="0"/>
      <dgm:spPr/>
    </dgm:pt>
    <dgm:pt modelId="{421E5038-0830-4E25-9FEE-1960CD368F5E}" type="pres">
      <dgm:prSet presAssocID="{EE0D65F1-7C00-44F9-B215-AC07B9FE1549}" presName="BalanceSpacing1" presStyleCnt="0"/>
      <dgm:spPr/>
    </dgm:pt>
    <dgm:pt modelId="{39B35DE6-98C4-428D-89B9-C939ED0276C3}" type="pres">
      <dgm:prSet presAssocID="{6B6D48CE-8AD6-42A3-91B8-BE4593B7C425}" presName="Accent1Text" presStyleLbl="node1" presStyleIdx="5" presStyleCnt="6" custScaleX="118804" custScaleY="105632" custLinFactNeighborX="12199" custLinFactNeighborY="663"/>
      <dgm:spPr/>
      <dgm:t>
        <a:bodyPr/>
        <a:lstStyle/>
        <a:p>
          <a:endParaRPr lang="ru-RU"/>
        </a:p>
      </dgm:t>
    </dgm:pt>
  </dgm:ptLst>
  <dgm:cxnLst>
    <dgm:cxn modelId="{554ACC15-52A2-421F-8D3B-92E5A8625C44}" type="presOf" srcId="{9EE3FAD8-6A27-4A53-858C-1A9411AEA072}" destId="{D21039AB-D8E0-471A-8943-A6C19DD6269D}" srcOrd="0" destOrd="0" presId="urn:microsoft.com/office/officeart/2008/layout/AlternatingHexagons"/>
    <dgm:cxn modelId="{14E5EB3F-3AFA-41C0-AEEA-518A310E9C85}" srcId="{A19D035A-FB32-4F87-A8CE-F59A8733B302}" destId="{EE0D65F1-7C00-44F9-B215-AC07B9FE1549}" srcOrd="2" destOrd="0" parTransId="{BA14E9B8-6F4C-409E-A17B-A97DF492FF5C}" sibTransId="{6B6D48CE-8AD6-42A3-91B8-BE4593B7C425}"/>
    <dgm:cxn modelId="{EF68F0DC-A45F-4747-8E60-899A9FEAF209}" type="presOf" srcId="{CE5F69D9-7E0B-4BF1-A424-03D9EEB18DE4}" destId="{88DBBE8A-D70F-4CC6-BA0B-FAF0C6C22364}" srcOrd="0" destOrd="0" presId="urn:microsoft.com/office/officeart/2008/layout/AlternatingHexagons"/>
    <dgm:cxn modelId="{21EB189A-2A19-4002-B966-DF8638A15C40}" type="presOf" srcId="{A19D035A-FB32-4F87-A8CE-F59A8733B302}" destId="{EF0611C1-EA6F-4634-B6E4-538BD70233D3}" srcOrd="0" destOrd="0" presId="urn:microsoft.com/office/officeart/2008/layout/AlternatingHexagons"/>
    <dgm:cxn modelId="{80FAE9C9-7F9C-42F6-A6C3-300E0D59D103}" srcId="{A19D035A-FB32-4F87-A8CE-F59A8733B302}" destId="{FDFE15E3-788A-4AC5-905A-2201A5E3407B}" srcOrd="0" destOrd="0" parTransId="{F77B4CD5-3A99-419F-911A-C7D8272BA63B}" sibTransId="{4C6E9AD1-DD19-48DB-8E94-CA77E2832D4C}"/>
    <dgm:cxn modelId="{D65B5370-2E6A-48DC-851D-547E0D4659A7}" srcId="{A19D035A-FB32-4F87-A8CE-F59A8733B302}" destId="{CE5F69D9-7E0B-4BF1-A424-03D9EEB18DE4}" srcOrd="1" destOrd="0" parTransId="{3E4302B0-B1E2-4FBD-BADC-FA85471A32A2}" sibTransId="{A714E423-A960-404D-99D5-C8ACFED2657E}"/>
    <dgm:cxn modelId="{0FC932FE-9A36-48F2-BDDF-B25A8C07332A}" type="presOf" srcId="{6B6D48CE-8AD6-42A3-91B8-BE4593B7C425}" destId="{39B35DE6-98C4-428D-89B9-C939ED0276C3}" srcOrd="0" destOrd="0" presId="urn:microsoft.com/office/officeart/2008/layout/AlternatingHexagons"/>
    <dgm:cxn modelId="{7F0927B3-BF9D-4C2E-92EE-2476A4B25164}" type="presOf" srcId="{EE0D65F1-7C00-44F9-B215-AC07B9FE1549}" destId="{93C3DA28-95FA-424F-B5EA-62967541A48D}" srcOrd="0" destOrd="0" presId="urn:microsoft.com/office/officeart/2008/layout/AlternatingHexagons"/>
    <dgm:cxn modelId="{F1A59021-6F5A-47CE-8792-2F8A10986B25}" type="presOf" srcId="{4C6E9AD1-DD19-48DB-8E94-CA77E2832D4C}" destId="{EA17E784-8A95-49AC-9D9E-71EE6E4BB9C2}" srcOrd="0" destOrd="0" presId="urn:microsoft.com/office/officeart/2008/layout/AlternatingHexagons"/>
    <dgm:cxn modelId="{2D616446-949A-4C98-9778-29677AE3507F}" srcId="{CE5F69D9-7E0B-4BF1-A424-03D9EEB18DE4}" destId="{9EE3FAD8-6A27-4A53-858C-1A9411AEA072}" srcOrd="0" destOrd="0" parTransId="{F2F02266-2F23-4F44-9AA7-88E9B296B169}" sibTransId="{D46C1E28-5802-4DAE-A4FB-F3C722A1E6A8}"/>
    <dgm:cxn modelId="{B54B474A-C33D-4C2B-B913-EFFA83F6EDC0}" type="presOf" srcId="{FDFE15E3-788A-4AC5-905A-2201A5E3407B}" destId="{287B0FE6-1CCF-49D2-B9B5-3513F6E63CC8}" srcOrd="0" destOrd="0" presId="urn:microsoft.com/office/officeart/2008/layout/AlternatingHexagons"/>
    <dgm:cxn modelId="{43FEB429-1CE6-48B0-8280-947729082C09}" type="presOf" srcId="{A714E423-A960-404D-99D5-C8ACFED2657E}" destId="{27ADE5E1-78D7-4E35-A58E-589BEA2DE5A1}" srcOrd="0" destOrd="0" presId="urn:microsoft.com/office/officeart/2008/layout/AlternatingHexagons"/>
    <dgm:cxn modelId="{1A85FAEC-390A-4AFF-9D2E-70D983D62060}" type="presParOf" srcId="{EF0611C1-EA6F-4634-B6E4-538BD70233D3}" destId="{0DE0C222-5409-4DF2-87C4-5317A0014152}" srcOrd="0" destOrd="0" presId="urn:microsoft.com/office/officeart/2008/layout/AlternatingHexagons"/>
    <dgm:cxn modelId="{C6833D18-5338-42F6-ABC4-64140960301E}" type="presParOf" srcId="{0DE0C222-5409-4DF2-87C4-5317A0014152}" destId="{287B0FE6-1CCF-49D2-B9B5-3513F6E63CC8}" srcOrd="0" destOrd="0" presId="urn:microsoft.com/office/officeart/2008/layout/AlternatingHexagons"/>
    <dgm:cxn modelId="{A1B4E924-D691-4265-8958-AA53E36B6FDE}" type="presParOf" srcId="{0DE0C222-5409-4DF2-87C4-5317A0014152}" destId="{91C54237-8F38-4CB3-99A2-086F01EA9E5F}" srcOrd="1" destOrd="0" presId="urn:microsoft.com/office/officeart/2008/layout/AlternatingHexagons"/>
    <dgm:cxn modelId="{7B64832D-2A46-43EB-A01C-A34A8715EE73}" type="presParOf" srcId="{0DE0C222-5409-4DF2-87C4-5317A0014152}" destId="{776C2B9E-BD38-48EE-B27B-5F5D614DC9B9}" srcOrd="2" destOrd="0" presId="urn:microsoft.com/office/officeart/2008/layout/AlternatingHexagons"/>
    <dgm:cxn modelId="{74B5F12E-CB3D-48FA-8C88-E9DA324CA8C8}" type="presParOf" srcId="{0DE0C222-5409-4DF2-87C4-5317A0014152}" destId="{843AFB26-7C8A-4A8C-AD08-7D61D3875420}" srcOrd="3" destOrd="0" presId="urn:microsoft.com/office/officeart/2008/layout/AlternatingHexagons"/>
    <dgm:cxn modelId="{F91D8D73-644B-4133-9167-1335E2599912}" type="presParOf" srcId="{0DE0C222-5409-4DF2-87C4-5317A0014152}" destId="{EA17E784-8A95-49AC-9D9E-71EE6E4BB9C2}" srcOrd="4" destOrd="0" presId="urn:microsoft.com/office/officeart/2008/layout/AlternatingHexagons"/>
    <dgm:cxn modelId="{BD17155B-6B07-49C6-AAA7-C66F8B1C2973}" type="presParOf" srcId="{EF0611C1-EA6F-4634-B6E4-538BD70233D3}" destId="{41377B78-3421-4C19-BEBA-C99B06474A46}" srcOrd="1" destOrd="0" presId="urn:microsoft.com/office/officeart/2008/layout/AlternatingHexagons"/>
    <dgm:cxn modelId="{BD06992D-C3B2-4270-81E2-534F1E2AE654}" type="presParOf" srcId="{EF0611C1-EA6F-4634-B6E4-538BD70233D3}" destId="{596EF2EE-A258-4ED4-B5CF-AF97EC65ADA0}" srcOrd="2" destOrd="0" presId="urn:microsoft.com/office/officeart/2008/layout/AlternatingHexagons"/>
    <dgm:cxn modelId="{18DBA217-3532-4E30-A669-4B05505B5EF0}" type="presParOf" srcId="{596EF2EE-A258-4ED4-B5CF-AF97EC65ADA0}" destId="{88DBBE8A-D70F-4CC6-BA0B-FAF0C6C22364}" srcOrd="0" destOrd="0" presId="urn:microsoft.com/office/officeart/2008/layout/AlternatingHexagons"/>
    <dgm:cxn modelId="{115863C4-C4D6-4EFC-A286-370FF44A99BF}" type="presParOf" srcId="{596EF2EE-A258-4ED4-B5CF-AF97EC65ADA0}" destId="{D21039AB-D8E0-471A-8943-A6C19DD6269D}" srcOrd="1" destOrd="0" presId="urn:microsoft.com/office/officeart/2008/layout/AlternatingHexagons"/>
    <dgm:cxn modelId="{F2A7F473-27D4-4482-BE1E-1EBC1B6DB3CF}" type="presParOf" srcId="{596EF2EE-A258-4ED4-B5CF-AF97EC65ADA0}" destId="{D71CEB88-3A1E-4DF0-8637-11A437AF3D22}" srcOrd="2" destOrd="0" presId="urn:microsoft.com/office/officeart/2008/layout/AlternatingHexagons"/>
    <dgm:cxn modelId="{434ED8BD-730F-4B42-9A6E-4E08DF5A5D2F}" type="presParOf" srcId="{596EF2EE-A258-4ED4-B5CF-AF97EC65ADA0}" destId="{CA2A7CF5-2D07-46C6-970A-BF7D32576BF3}" srcOrd="3" destOrd="0" presId="urn:microsoft.com/office/officeart/2008/layout/AlternatingHexagons"/>
    <dgm:cxn modelId="{9FFDA11A-9E98-4CF5-AC2B-9CA3325DCDE6}" type="presParOf" srcId="{596EF2EE-A258-4ED4-B5CF-AF97EC65ADA0}" destId="{27ADE5E1-78D7-4E35-A58E-589BEA2DE5A1}" srcOrd="4" destOrd="0" presId="urn:microsoft.com/office/officeart/2008/layout/AlternatingHexagons"/>
    <dgm:cxn modelId="{45D9FE28-908A-435D-8A34-D198075A5E71}" type="presParOf" srcId="{EF0611C1-EA6F-4634-B6E4-538BD70233D3}" destId="{B2C0A756-8E94-4608-92DA-D2514774131F}" srcOrd="3" destOrd="0" presId="urn:microsoft.com/office/officeart/2008/layout/AlternatingHexagons"/>
    <dgm:cxn modelId="{B27765E5-A409-4109-B9C1-7320CA463D9E}" type="presParOf" srcId="{EF0611C1-EA6F-4634-B6E4-538BD70233D3}" destId="{01D304B3-8616-4F53-A664-E56CAF851197}" srcOrd="4" destOrd="0" presId="urn:microsoft.com/office/officeart/2008/layout/AlternatingHexagons"/>
    <dgm:cxn modelId="{FFE288CC-D330-45A6-9079-06F655D671CF}" type="presParOf" srcId="{01D304B3-8616-4F53-A664-E56CAF851197}" destId="{93C3DA28-95FA-424F-B5EA-62967541A48D}" srcOrd="0" destOrd="0" presId="urn:microsoft.com/office/officeart/2008/layout/AlternatingHexagons"/>
    <dgm:cxn modelId="{FD38E311-C71B-4650-BF27-29151AF95804}" type="presParOf" srcId="{01D304B3-8616-4F53-A664-E56CAF851197}" destId="{9236E998-9113-4C09-A690-12ED6173F65D}" srcOrd="1" destOrd="0" presId="urn:microsoft.com/office/officeart/2008/layout/AlternatingHexagons"/>
    <dgm:cxn modelId="{6B37E8A1-7D66-4715-9E72-BF597711F0F6}" type="presParOf" srcId="{01D304B3-8616-4F53-A664-E56CAF851197}" destId="{21624A83-8480-4ED6-9510-D7953760627D}" srcOrd="2" destOrd="0" presId="urn:microsoft.com/office/officeart/2008/layout/AlternatingHexagons"/>
    <dgm:cxn modelId="{D72553EE-F9EF-49B6-886F-7378B6221004}" type="presParOf" srcId="{01D304B3-8616-4F53-A664-E56CAF851197}" destId="{421E5038-0830-4E25-9FEE-1960CD368F5E}" srcOrd="3" destOrd="0" presId="urn:microsoft.com/office/officeart/2008/layout/AlternatingHexagons"/>
    <dgm:cxn modelId="{88C2A4DA-2730-4054-A8FC-87A9D36F7FFC}" type="presParOf" srcId="{01D304B3-8616-4F53-A664-E56CAF851197}" destId="{39B35DE6-98C4-428D-89B9-C939ED0276C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9D035A-FB32-4F87-A8CE-F59A8733B302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DFE15E3-788A-4AC5-905A-2201A5E3407B}">
      <dgm:prSet phldrT="[Текст]" custT="1"/>
      <dgm:spPr/>
      <dgm:t>
        <a:bodyPr/>
        <a:lstStyle/>
        <a:p>
          <a:r>
            <a:rPr lang="ru-RU" sz="1800" dirty="0" smtClean="0"/>
            <a:t>Проведение городских мероприятий и школьных методических семинаров </a:t>
          </a:r>
        </a:p>
      </dgm:t>
    </dgm:pt>
    <dgm:pt modelId="{F77B4CD5-3A99-419F-911A-C7D8272BA63B}" type="parTrans" cxnId="{80FAE9C9-7F9C-42F6-A6C3-300E0D59D103}">
      <dgm:prSet/>
      <dgm:spPr/>
      <dgm:t>
        <a:bodyPr/>
        <a:lstStyle/>
        <a:p>
          <a:endParaRPr lang="ru-RU"/>
        </a:p>
      </dgm:t>
    </dgm:pt>
    <dgm:pt modelId="{4C6E9AD1-DD19-48DB-8E94-CA77E2832D4C}" type="sibTrans" cxnId="{80FAE9C9-7F9C-42F6-A6C3-300E0D59D103}">
      <dgm:prSet/>
      <dgm:spPr/>
      <dgm:t>
        <a:bodyPr/>
        <a:lstStyle/>
        <a:p>
          <a:r>
            <a:rPr lang="ru-RU" dirty="0" smtClean="0"/>
            <a:t>Фестиваль открытых уроков</a:t>
          </a:r>
          <a:endParaRPr lang="ru-RU" dirty="0"/>
        </a:p>
      </dgm:t>
    </dgm:pt>
    <dgm:pt modelId="{CE5F69D9-7E0B-4BF1-A424-03D9EEB18DE4}">
      <dgm:prSet phldrT="[Текст]"/>
      <dgm:spPr/>
      <dgm:t>
        <a:bodyPr/>
        <a:lstStyle/>
        <a:p>
          <a:r>
            <a:rPr lang="ru-RU" b="1" dirty="0" smtClean="0"/>
            <a:t>МОУ</a:t>
          </a:r>
        </a:p>
        <a:p>
          <a:r>
            <a:rPr lang="ru-RU" b="1" baseline="0" dirty="0" smtClean="0"/>
            <a:t> «СОШ № 42»</a:t>
          </a:r>
          <a:endParaRPr lang="ru-RU" b="1" dirty="0"/>
        </a:p>
      </dgm:t>
    </dgm:pt>
    <dgm:pt modelId="{3E4302B0-B1E2-4FBD-BADC-FA85471A32A2}" type="parTrans" cxnId="{D65B5370-2E6A-48DC-851D-547E0D4659A7}">
      <dgm:prSet/>
      <dgm:spPr/>
      <dgm:t>
        <a:bodyPr/>
        <a:lstStyle/>
        <a:p>
          <a:endParaRPr lang="ru-RU"/>
        </a:p>
      </dgm:t>
    </dgm:pt>
    <dgm:pt modelId="{A714E423-A960-404D-99D5-C8ACFED2657E}" type="sibTrans" cxnId="{D65B5370-2E6A-48DC-851D-547E0D4659A7}">
      <dgm:prSet/>
      <dgm:spPr/>
      <dgm:t>
        <a:bodyPr/>
        <a:lstStyle/>
        <a:p>
          <a:r>
            <a:rPr lang="ru-RU" dirty="0" smtClean="0"/>
            <a:t>Общественная</a:t>
          </a:r>
          <a:r>
            <a:rPr lang="ru-RU" baseline="0" dirty="0" smtClean="0"/>
            <a:t> библиотека</a:t>
          </a:r>
          <a:endParaRPr lang="ru-RU" dirty="0"/>
        </a:p>
      </dgm:t>
    </dgm:pt>
    <dgm:pt modelId="{9EE3FAD8-6A27-4A53-858C-1A9411AEA072}">
      <dgm:prSet phldrT="[Текст]" custT="1"/>
      <dgm:spPr/>
      <dgm:t>
        <a:bodyPr/>
        <a:lstStyle/>
        <a:p>
          <a:r>
            <a:rPr lang="ru-RU" sz="2800" dirty="0" smtClean="0"/>
            <a:t>Педагогические инициативы</a:t>
          </a:r>
          <a:endParaRPr lang="ru-RU" sz="2800" dirty="0"/>
        </a:p>
      </dgm:t>
    </dgm:pt>
    <dgm:pt modelId="{F2F02266-2F23-4F44-9AA7-88E9B296B169}" type="parTrans" cxnId="{2D616446-949A-4C98-9778-29677AE3507F}">
      <dgm:prSet/>
      <dgm:spPr/>
      <dgm:t>
        <a:bodyPr/>
        <a:lstStyle/>
        <a:p>
          <a:endParaRPr lang="ru-RU"/>
        </a:p>
      </dgm:t>
    </dgm:pt>
    <dgm:pt modelId="{D46C1E28-5802-4DAE-A4FB-F3C722A1E6A8}" type="sibTrans" cxnId="{2D616446-949A-4C98-9778-29677AE3507F}">
      <dgm:prSet/>
      <dgm:spPr/>
      <dgm:t>
        <a:bodyPr/>
        <a:lstStyle/>
        <a:p>
          <a:endParaRPr lang="ru-RU"/>
        </a:p>
      </dgm:t>
    </dgm:pt>
    <dgm:pt modelId="{EE0D65F1-7C00-44F9-B215-AC07B9FE1549}">
      <dgm:prSet phldrT="[Текст]"/>
      <dgm:spPr/>
      <dgm:t>
        <a:bodyPr/>
        <a:lstStyle/>
        <a:p>
          <a:r>
            <a:rPr lang="ru-RU" dirty="0" smtClean="0"/>
            <a:t>Мастер-классы совместно с родителями</a:t>
          </a:r>
          <a:endParaRPr lang="ru-RU" dirty="0"/>
        </a:p>
      </dgm:t>
    </dgm:pt>
    <dgm:pt modelId="{BA14E9B8-6F4C-409E-A17B-A97DF492FF5C}" type="parTrans" cxnId="{14E5EB3F-3AFA-41C0-AEEA-518A310E9C85}">
      <dgm:prSet/>
      <dgm:spPr/>
      <dgm:t>
        <a:bodyPr/>
        <a:lstStyle/>
        <a:p>
          <a:endParaRPr lang="ru-RU"/>
        </a:p>
      </dgm:t>
    </dgm:pt>
    <dgm:pt modelId="{6B6D48CE-8AD6-42A3-91B8-BE4593B7C425}" type="sibTrans" cxnId="{14E5EB3F-3AFA-41C0-AEEA-518A310E9C85}">
      <dgm:prSet custT="1"/>
      <dgm:spPr/>
      <dgm:t>
        <a:bodyPr/>
        <a:lstStyle/>
        <a:p>
          <a:r>
            <a:rPr lang="ru-RU" sz="1800" dirty="0" smtClean="0"/>
            <a:t>Оказание консультаций для учащихся, испытывающих затруднения</a:t>
          </a:r>
          <a:endParaRPr lang="ru-RU" sz="1800" dirty="0"/>
        </a:p>
      </dgm:t>
    </dgm:pt>
    <dgm:pt modelId="{EF0611C1-EA6F-4634-B6E4-538BD70233D3}" type="pres">
      <dgm:prSet presAssocID="{A19D035A-FB32-4F87-A8CE-F59A8733B30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DE0C222-5409-4DF2-87C4-5317A0014152}" type="pres">
      <dgm:prSet presAssocID="{FDFE15E3-788A-4AC5-905A-2201A5E3407B}" presName="composite" presStyleCnt="0"/>
      <dgm:spPr/>
    </dgm:pt>
    <dgm:pt modelId="{287B0FE6-1CCF-49D2-B9B5-3513F6E63CC8}" type="pres">
      <dgm:prSet presAssocID="{FDFE15E3-788A-4AC5-905A-2201A5E3407B}" presName="Parent1" presStyleLbl="node1" presStyleIdx="0" presStyleCnt="6" custScaleX="116249" custLinFactNeighborX="22874" custLinFactNeighborY="-19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C54237-8F38-4CB3-99A2-086F01EA9E5F}" type="pres">
      <dgm:prSet presAssocID="{FDFE15E3-788A-4AC5-905A-2201A5E3407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C2B9E-BD38-48EE-B27B-5F5D614DC9B9}" type="pres">
      <dgm:prSet presAssocID="{FDFE15E3-788A-4AC5-905A-2201A5E3407B}" presName="BalanceSpacing" presStyleCnt="0"/>
      <dgm:spPr/>
    </dgm:pt>
    <dgm:pt modelId="{843AFB26-7C8A-4A8C-AD08-7D61D3875420}" type="pres">
      <dgm:prSet presAssocID="{FDFE15E3-788A-4AC5-905A-2201A5E3407B}" presName="BalanceSpacing1" presStyleCnt="0"/>
      <dgm:spPr/>
    </dgm:pt>
    <dgm:pt modelId="{EA17E784-8A95-49AC-9D9E-71EE6E4BB9C2}" type="pres">
      <dgm:prSet presAssocID="{4C6E9AD1-DD19-48DB-8E94-CA77E2832D4C}" presName="Accent1Text" presStyleLbl="node1" presStyleIdx="1" presStyleCnt="6" custScaleX="109991" custLinFactNeighborX="14487" custLinFactNeighborY="-1327"/>
      <dgm:spPr/>
      <dgm:t>
        <a:bodyPr/>
        <a:lstStyle/>
        <a:p>
          <a:endParaRPr lang="ru-RU"/>
        </a:p>
      </dgm:t>
    </dgm:pt>
    <dgm:pt modelId="{41377B78-3421-4C19-BEBA-C99B06474A46}" type="pres">
      <dgm:prSet presAssocID="{4C6E9AD1-DD19-48DB-8E94-CA77E2832D4C}" presName="spaceBetweenRectangles" presStyleCnt="0"/>
      <dgm:spPr/>
    </dgm:pt>
    <dgm:pt modelId="{596EF2EE-A258-4ED4-B5CF-AF97EC65ADA0}" type="pres">
      <dgm:prSet presAssocID="{CE5F69D9-7E0B-4BF1-A424-03D9EEB18DE4}" presName="composite" presStyleCnt="0"/>
      <dgm:spPr/>
    </dgm:pt>
    <dgm:pt modelId="{88DBBE8A-D70F-4CC6-BA0B-FAF0C6C22364}" type="pres">
      <dgm:prSet presAssocID="{CE5F69D9-7E0B-4BF1-A424-03D9EEB18DE4}" presName="Parent1" presStyleLbl="node1" presStyleIdx="2" presStyleCnt="6" custScaleX="1090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1039AB-D8E0-471A-8943-A6C19DD6269D}" type="pres">
      <dgm:prSet presAssocID="{CE5F69D9-7E0B-4BF1-A424-03D9EEB18DE4}" presName="Childtext1" presStyleLbl="revTx" presStyleIdx="1" presStyleCnt="3" custScaleX="157295" custLinFactNeighborX="-32552" custLinFactNeighborY="22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CEB88-3A1E-4DF0-8637-11A437AF3D22}" type="pres">
      <dgm:prSet presAssocID="{CE5F69D9-7E0B-4BF1-A424-03D9EEB18DE4}" presName="BalanceSpacing" presStyleCnt="0"/>
      <dgm:spPr/>
    </dgm:pt>
    <dgm:pt modelId="{CA2A7CF5-2D07-46C6-970A-BF7D32576BF3}" type="pres">
      <dgm:prSet presAssocID="{CE5F69D9-7E0B-4BF1-A424-03D9EEB18DE4}" presName="BalanceSpacing1" presStyleCnt="0"/>
      <dgm:spPr/>
    </dgm:pt>
    <dgm:pt modelId="{27ADE5E1-78D7-4E35-A58E-589BEA2DE5A1}" type="pres">
      <dgm:prSet presAssocID="{A714E423-A960-404D-99D5-C8ACFED2657E}" presName="Accent1Text" presStyleLbl="node1" presStyleIdx="3" presStyleCnt="6" custScaleX="115754" custLinFactNeighborX="9118" custLinFactNeighborY="596"/>
      <dgm:spPr/>
      <dgm:t>
        <a:bodyPr/>
        <a:lstStyle/>
        <a:p>
          <a:endParaRPr lang="ru-RU"/>
        </a:p>
      </dgm:t>
    </dgm:pt>
    <dgm:pt modelId="{B2C0A756-8E94-4608-92DA-D2514774131F}" type="pres">
      <dgm:prSet presAssocID="{A714E423-A960-404D-99D5-C8ACFED2657E}" presName="spaceBetweenRectangles" presStyleCnt="0"/>
      <dgm:spPr/>
    </dgm:pt>
    <dgm:pt modelId="{01D304B3-8616-4F53-A664-E56CAF851197}" type="pres">
      <dgm:prSet presAssocID="{EE0D65F1-7C00-44F9-B215-AC07B9FE1549}" presName="composite" presStyleCnt="0"/>
      <dgm:spPr/>
    </dgm:pt>
    <dgm:pt modelId="{93C3DA28-95FA-424F-B5EA-62967541A48D}" type="pres">
      <dgm:prSet presAssocID="{EE0D65F1-7C00-44F9-B215-AC07B9FE1549}" presName="Parent1" presStyleLbl="node1" presStyleIdx="4" presStyleCnt="6" custLinFactNeighborX="23683" custLinFactNeighborY="15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6E998-9113-4C09-A690-12ED6173F65D}" type="pres">
      <dgm:prSet presAssocID="{EE0D65F1-7C00-44F9-B215-AC07B9FE154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24A83-8480-4ED6-9510-D7953760627D}" type="pres">
      <dgm:prSet presAssocID="{EE0D65F1-7C00-44F9-B215-AC07B9FE1549}" presName="BalanceSpacing" presStyleCnt="0"/>
      <dgm:spPr/>
    </dgm:pt>
    <dgm:pt modelId="{421E5038-0830-4E25-9FEE-1960CD368F5E}" type="pres">
      <dgm:prSet presAssocID="{EE0D65F1-7C00-44F9-B215-AC07B9FE1549}" presName="BalanceSpacing1" presStyleCnt="0"/>
      <dgm:spPr/>
    </dgm:pt>
    <dgm:pt modelId="{39B35DE6-98C4-428D-89B9-C939ED0276C3}" type="pres">
      <dgm:prSet presAssocID="{6B6D48CE-8AD6-42A3-91B8-BE4593B7C425}" presName="Accent1Text" presStyleLbl="node1" presStyleIdx="5" presStyleCnt="6" custScaleX="118804" custScaleY="105632" custLinFactNeighborX="12199" custLinFactNeighborY="663"/>
      <dgm:spPr/>
      <dgm:t>
        <a:bodyPr/>
        <a:lstStyle/>
        <a:p>
          <a:endParaRPr lang="ru-RU"/>
        </a:p>
      </dgm:t>
    </dgm:pt>
  </dgm:ptLst>
  <dgm:cxnLst>
    <dgm:cxn modelId="{8657ABD2-5581-44DC-8388-090F5582149D}" type="presOf" srcId="{A19D035A-FB32-4F87-A8CE-F59A8733B302}" destId="{EF0611C1-EA6F-4634-B6E4-538BD70233D3}" srcOrd="0" destOrd="0" presId="urn:microsoft.com/office/officeart/2008/layout/AlternatingHexagons"/>
    <dgm:cxn modelId="{4635917F-EF99-440D-8FB8-7D243329012A}" type="presOf" srcId="{6B6D48CE-8AD6-42A3-91B8-BE4593B7C425}" destId="{39B35DE6-98C4-428D-89B9-C939ED0276C3}" srcOrd="0" destOrd="0" presId="urn:microsoft.com/office/officeart/2008/layout/AlternatingHexagons"/>
    <dgm:cxn modelId="{14E5EB3F-3AFA-41C0-AEEA-518A310E9C85}" srcId="{A19D035A-FB32-4F87-A8CE-F59A8733B302}" destId="{EE0D65F1-7C00-44F9-B215-AC07B9FE1549}" srcOrd="2" destOrd="0" parTransId="{BA14E9B8-6F4C-409E-A17B-A97DF492FF5C}" sibTransId="{6B6D48CE-8AD6-42A3-91B8-BE4593B7C425}"/>
    <dgm:cxn modelId="{F9A3A4D8-334B-48C8-9772-BE409FEAC49F}" type="presOf" srcId="{4C6E9AD1-DD19-48DB-8E94-CA77E2832D4C}" destId="{EA17E784-8A95-49AC-9D9E-71EE6E4BB9C2}" srcOrd="0" destOrd="0" presId="urn:microsoft.com/office/officeart/2008/layout/AlternatingHexagons"/>
    <dgm:cxn modelId="{80FAE9C9-7F9C-42F6-A6C3-300E0D59D103}" srcId="{A19D035A-FB32-4F87-A8CE-F59A8733B302}" destId="{FDFE15E3-788A-4AC5-905A-2201A5E3407B}" srcOrd="0" destOrd="0" parTransId="{F77B4CD5-3A99-419F-911A-C7D8272BA63B}" sibTransId="{4C6E9AD1-DD19-48DB-8E94-CA77E2832D4C}"/>
    <dgm:cxn modelId="{FD3B2C7E-C7C3-421C-A92D-39ED1D1F660D}" type="presOf" srcId="{A714E423-A960-404D-99D5-C8ACFED2657E}" destId="{27ADE5E1-78D7-4E35-A58E-589BEA2DE5A1}" srcOrd="0" destOrd="0" presId="urn:microsoft.com/office/officeart/2008/layout/AlternatingHexagons"/>
    <dgm:cxn modelId="{D65B5370-2E6A-48DC-851D-547E0D4659A7}" srcId="{A19D035A-FB32-4F87-A8CE-F59A8733B302}" destId="{CE5F69D9-7E0B-4BF1-A424-03D9EEB18DE4}" srcOrd="1" destOrd="0" parTransId="{3E4302B0-B1E2-4FBD-BADC-FA85471A32A2}" sibTransId="{A714E423-A960-404D-99D5-C8ACFED2657E}"/>
    <dgm:cxn modelId="{FA401F14-3C18-4FAD-B28A-B170BD6FAC85}" type="presOf" srcId="{9EE3FAD8-6A27-4A53-858C-1A9411AEA072}" destId="{D21039AB-D8E0-471A-8943-A6C19DD6269D}" srcOrd="0" destOrd="0" presId="urn:microsoft.com/office/officeart/2008/layout/AlternatingHexagons"/>
    <dgm:cxn modelId="{59A14B46-F375-48A6-9806-E7A2C9A8B96E}" type="presOf" srcId="{FDFE15E3-788A-4AC5-905A-2201A5E3407B}" destId="{287B0FE6-1CCF-49D2-B9B5-3513F6E63CC8}" srcOrd="0" destOrd="0" presId="urn:microsoft.com/office/officeart/2008/layout/AlternatingHexagons"/>
    <dgm:cxn modelId="{7A79D4D2-F594-44E5-B929-9456C8068940}" type="presOf" srcId="{CE5F69D9-7E0B-4BF1-A424-03D9EEB18DE4}" destId="{88DBBE8A-D70F-4CC6-BA0B-FAF0C6C22364}" srcOrd="0" destOrd="0" presId="urn:microsoft.com/office/officeart/2008/layout/AlternatingHexagons"/>
    <dgm:cxn modelId="{2D616446-949A-4C98-9778-29677AE3507F}" srcId="{CE5F69D9-7E0B-4BF1-A424-03D9EEB18DE4}" destId="{9EE3FAD8-6A27-4A53-858C-1A9411AEA072}" srcOrd="0" destOrd="0" parTransId="{F2F02266-2F23-4F44-9AA7-88E9B296B169}" sibTransId="{D46C1E28-5802-4DAE-A4FB-F3C722A1E6A8}"/>
    <dgm:cxn modelId="{8BF0FAA5-E807-4E16-92CA-EDB5BCAC7731}" type="presOf" srcId="{EE0D65F1-7C00-44F9-B215-AC07B9FE1549}" destId="{93C3DA28-95FA-424F-B5EA-62967541A48D}" srcOrd="0" destOrd="0" presId="urn:microsoft.com/office/officeart/2008/layout/AlternatingHexagons"/>
    <dgm:cxn modelId="{DF40861D-B31D-4F37-85FE-80C27BB9BDA4}" type="presParOf" srcId="{EF0611C1-EA6F-4634-B6E4-538BD70233D3}" destId="{0DE0C222-5409-4DF2-87C4-5317A0014152}" srcOrd="0" destOrd="0" presId="urn:microsoft.com/office/officeart/2008/layout/AlternatingHexagons"/>
    <dgm:cxn modelId="{80C2E58D-3A21-4AB9-A62C-452A385A0062}" type="presParOf" srcId="{0DE0C222-5409-4DF2-87C4-5317A0014152}" destId="{287B0FE6-1CCF-49D2-B9B5-3513F6E63CC8}" srcOrd="0" destOrd="0" presId="urn:microsoft.com/office/officeart/2008/layout/AlternatingHexagons"/>
    <dgm:cxn modelId="{EF839DE4-1EF8-473D-8D69-72026E0B5F25}" type="presParOf" srcId="{0DE0C222-5409-4DF2-87C4-5317A0014152}" destId="{91C54237-8F38-4CB3-99A2-086F01EA9E5F}" srcOrd="1" destOrd="0" presId="urn:microsoft.com/office/officeart/2008/layout/AlternatingHexagons"/>
    <dgm:cxn modelId="{242D56C6-DC75-4358-B819-A599D6B02476}" type="presParOf" srcId="{0DE0C222-5409-4DF2-87C4-5317A0014152}" destId="{776C2B9E-BD38-48EE-B27B-5F5D614DC9B9}" srcOrd="2" destOrd="0" presId="urn:microsoft.com/office/officeart/2008/layout/AlternatingHexagons"/>
    <dgm:cxn modelId="{5390EBFC-543D-4C5D-BE0E-CC79F2096E29}" type="presParOf" srcId="{0DE0C222-5409-4DF2-87C4-5317A0014152}" destId="{843AFB26-7C8A-4A8C-AD08-7D61D3875420}" srcOrd="3" destOrd="0" presId="urn:microsoft.com/office/officeart/2008/layout/AlternatingHexagons"/>
    <dgm:cxn modelId="{345962FB-E147-4905-AA17-01B1BA14C910}" type="presParOf" srcId="{0DE0C222-5409-4DF2-87C4-5317A0014152}" destId="{EA17E784-8A95-49AC-9D9E-71EE6E4BB9C2}" srcOrd="4" destOrd="0" presId="urn:microsoft.com/office/officeart/2008/layout/AlternatingHexagons"/>
    <dgm:cxn modelId="{45F29BA5-B4BD-415C-9CF0-03806E76CB55}" type="presParOf" srcId="{EF0611C1-EA6F-4634-B6E4-538BD70233D3}" destId="{41377B78-3421-4C19-BEBA-C99B06474A46}" srcOrd="1" destOrd="0" presId="urn:microsoft.com/office/officeart/2008/layout/AlternatingHexagons"/>
    <dgm:cxn modelId="{038C67C7-82E5-4AC2-987A-4014CF587297}" type="presParOf" srcId="{EF0611C1-EA6F-4634-B6E4-538BD70233D3}" destId="{596EF2EE-A258-4ED4-B5CF-AF97EC65ADA0}" srcOrd="2" destOrd="0" presId="urn:microsoft.com/office/officeart/2008/layout/AlternatingHexagons"/>
    <dgm:cxn modelId="{4DEE617C-C740-44CC-BA19-D19C50839567}" type="presParOf" srcId="{596EF2EE-A258-4ED4-B5CF-AF97EC65ADA0}" destId="{88DBBE8A-D70F-4CC6-BA0B-FAF0C6C22364}" srcOrd="0" destOrd="0" presId="urn:microsoft.com/office/officeart/2008/layout/AlternatingHexagons"/>
    <dgm:cxn modelId="{E034FF5B-BA56-44F3-8FC3-F5FE4BD0A9E3}" type="presParOf" srcId="{596EF2EE-A258-4ED4-B5CF-AF97EC65ADA0}" destId="{D21039AB-D8E0-471A-8943-A6C19DD6269D}" srcOrd="1" destOrd="0" presId="urn:microsoft.com/office/officeart/2008/layout/AlternatingHexagons"/>
    <dgm:cxn modelId="{78C5CD6A-B6A1-4CF1-AA34-DF1AF9540C0B}" type="presParOf" srcId="{596EF2EE-A258-4ED4-B5CF-AF97EC65ADA0}" destId="{D71CEB88-3A1E-4DF0-8637-11A437AF3D22}" srcOrd="2" destOrd="0" presId="urn:microsoft.com/office/officeart/2008/layout/AlternatingHexagons"/>
    <dgm:cxn modelId="{F900D88A-8E21-4FD0-9877-71760721C48D}" type="presParOf" srcId="{596EF2EE-A258-4ED4-B5CF-AF97EC65ADA0}" destId="{CA2A7CF5-2D07-46C6-970A-BF7D32576BF3}" srcOrd="3" destOrd="0" presId="urn:microsoft.com/office/officeart/2008/layout/AlternatingHexagons"/>
    <dgm:cxn modelId="{5E14FD81-8F9F-4A49-8C68-781CC2E55CD6}" type="presParOf" srcId="{596EF2EE-A258-4ED4-B5CF-AF97EC65ADA0}" destId="{27ADE5E1-78D7-4E35-A58E-589BEA2DE5A1}" srcOrd="4" destOrd="0" presId="urn:microsoft.com/office/officeart/2008/layout/AlternatingHexagons"/>
    <dgm:cxn modelId="{9EB0B802-5A0E-465F-852B-960F3137F227}" type="presParOf" srcId="{EF0611C1-EA6F-4634-B6E4-538BD70233D3}" destId="{B2C0A756-8E94-4608-92DA-D2514774131F}" srcOrd="3" destOrd="0" presId="urn:microsoft.com/office/officeart/2008/layout/AlternatingHexagons"/>
    <dgm:cxn modelId="{84A1D1AF-D45F-4CB5-A8AE-E5F92F271A96}" type="presParOf" srcId="{EF0611C1-EA6F-4634-B6E4-538BD70233D3}" destId="{01D304B3-8616-4F53-A664-E56CAF851197}" srcOrd="4" destOrd="0" presId="urn:microsoft.com/office/officeart/2008/layout/AlternatingHexagons"/>
    <dgm:cxn modelId="{B19A8049-2CEB-49DD-AAB4-E81B8A264D86}" type="presParOf" srcId="{01D304B3-8616-4F53-A664-E56CAF851197}" destId="{93C3DA28-95FA-424F-B5EA-62967541A48D}" srcOrd="0" destOrd="0" presId="urn:microsoft.com/office/officeart/2008/layout/AlternatingHexagons"/>
    <dgm:cxn modelId="{7FD1096E-14C8-460F-8C0A-A89E022015EF}" type="presParOf" srcId="{01D304B3-8616-4F53-A664-E56CAF851197}" destId="{9236E998-9113-4C09-A690-12ED6173F65D}" srcOrd="1" destOrd="0" presId="urn:microsoft.com/office/officeart/2008/layout/AlternatingHexagons"/>
    <dgm:cxn modelId="{48C6BAD7-759E-4018-A6C5-9203500F4E82}" type="presParOf" srcId="{01D304B3-8616-4F53-A664-E56CAF851197}" destId="{21624A83-8480-4ED6-9510-D7953760627D}" srcOrd="2" destOrd="0" presId="urn:microsoft.com/office/officeart/2008/layout/AlternatingHexagons"/>
    <dgm:cxn modelId="{AC4F7F2A-4655-4D91-ACE7-3395A4DCD728}" type="presParOf" srcId="{01D304B3-8616-4F53-A664-E56CAF851197}" destId="{421E5038-0830-4E25-9FEE-1960CD368F5E}" srcOrd="3" destOrd="0" presId="urn:microsoft.com/office/officeart/2008/layout/AlternatingHexagons"/>
    <dgm:cxn modelId="{1927C9ED-127E-4BA6-9033-35D6378FBE16}" type="presParOf" srcId="{01D304B3-8616-4F53-A664-E56CAF851197}" destId="{39B35DE6-98C4-428D-89B9-C939ED0276C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294FB-0820-4B4E-A052-011590E607EC}">
      <dsp:nvSpPr>
        <dsp:cNvPr id="0" name=""/>
        <dsp:cNvSpPr/>
      </dsp:nvSpPr>
      <dsp:spPr>
        <a:xfrm>
          <a:off x="2207" y="0"/>
          <a:ext cx="3435027" cy="625067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ЧИППКРО</a:t>
          </a:r>
          <a:endParaRPr lang="ru-RU" sz="4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207" y="2500269"/>
        <a:ext cx="3435027" cy="2500269"/>
      </dsp:txXfrm>
    </dsp:sp>
    <dsp:sp modelId="{68753FCA-0818-46A1-BE98-A3316A42E1E9}">
      <dsp:nvSpPr>
        <dsp:cNvPr id="0" name=""/>
        <dsp:cNvSpPr/>
      </dsp:nvSpPr>
      <dsp:spPr>
        <a:xfrm>
          <a:off x="785888" y="457206"/>
          <a:ext cx="1976859" cy="1944451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EB9AD0-1080-4D75-9C09-F34A605CB390}">
      <dsp:nvSpPr>
        <dsp:cNvPr id="0" name=""/>
        <dsp:cNvSpPr/>
      </dsp:nvSpPr>
      <dsp:spPr>
        <a:xfrm>
          <a:off x="3540286" y="0"/>
          <a:ext cx="3435027" cy="6250674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ЦПКИМР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ЦППМСП</a:t>
          </a:r>
          <a:endParaRPr lang="ru-RU" sz="4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540286" y="2500269"/>
        <a:ext cx="3435027" cy="2500269"/>
      </dsp:txXfrm>
    </dsp:sp>
    <dsp:sp modelId="{FF81B54B-BF3D-4D5E-97B6-25DA7CEC99EF}">
      <dsp:nvSpPr>
        <dsp:cNvPr id="0" name=""/>
        <dsp:cNvSpPr/>
      </dsp:nvSpPr>
      <dsp:spPr>
        <a:xfrm>
          <a:off x="4217062" y="375040"/>
          <a:ext cx="2081474" cy="2081474"/>
        </a:xfrm>
        <a:prstGeom prst="ellipse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2B8FF-B5A5-46B7-A38B-64C2CE7B706A}">
      <dsp:nvSpPr>
        <dsp:cNvPr id="0" name=""/>
        <dsp:cNvSpPr/>
      </dsp:nvSpPr>
      <dsp:spPr>
        <a:xfrm>
          <a:off x="7078364" y="0"/>
          <a:ext cx="3435027" cy="625067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МОУ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«СОШ №5 УИМ»</a:t>
          </a:r>
          <a:endParaRPr lang="ru-RU" sz="4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078364" y="2500269"/>
        <a:ext cx="3435027" cy="2500269"/>
      </dsp:txXfrm>
    </dsp:sp>
    <dsp:sp modelId="{57983EF7-8772-4ED9-87AB-166E7204966E}">
      <dsp:nvSpPr>
        <dsp:cNvPr id="0" name=""/>
        <dsp:cNvSpPr/>
      </dsp:nvSpPr>
      <dsp:spPr>
        <a:xfrm>
          <a:off x="7755140" y="375040"/>
          <a:ext cx="2081474" cy="2081474"/>
        </a:xfrm>
        <a:prstGeom prst="ellipse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A7639-93A5-4805-834E-0C9F9DDCCD7A}">
      <dsp:nvSpPr>
        <dsp:cNvPr id="0" name=""/>
        <dsp:cNvSpPr/>
      </dsp:nvSpPr>
      <dsp:spPr>
        <a:xfrm>
          <a:off x="-16" y="5061430"/>
          <a:ext cx="10515633" cy="1189244"/>
        </a:xfrm>
        <a:prstGeom prst="flowChartAlternateProces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B0FE6-1CCF-49D2-B9B5-3513F6E63CC8}">
      <dsp:nvSpPr>
        <dsp:cNvPr id="0" name=""/>
        <dsp:cNvSpPr/>
      </dsp:nvSpPr>
      <dsp:spPr>
        <a:xfrm rot="5400000">
          <a:off x="5650637" y="49825"/>
          <a:ext cx="2329245" cy="222959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Презентация</a:t>
          </a:r>
          <a:r>
            <a:rPr lang="ru-RU" sz="1800" kern="1200" baseline="0" dirty="0" smtClean="0"/>
            <a:t> портфолио достижений</a:t>
          </a:r>
          <a:endParaRPr lang="ru-RU" sz="1800" kern="1200" dirty="0"/>
        </a:p>
      </dsp:txBody>
      <dsp:txXfrm rot="-5400000">
        <a:off x="6064112" y="379903"/>
        <a:ext cx="1502294" cy="1569439"/>
      </dsp:txXfrm>
    </dsp:sp>
    <dsp:sp modelId="{91C54237-8F38-4CB3-99A2-086F01EA9E5F}">
      <dsp:nvSpPr>
        <dsp:cNvPr id="0" name=""/>
        <dsp:cNvSpPr/>
      </dsp:nvSpPr>
      <dsp:spPr>
        <a:xfrm>
          <a:off x="7426445" y="466853"/>
          <a:ext cx="2599438" cy="1397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7E784-8A95-49AC-9D9E-71EE6E4BB9C2}">
      <dsp:nvSpPr>
        <dsp:cNvPr id="0" name=""/>
        <dsp:cNvSpPr/>
      </dsp:nvSpPr>
      <dsp:spPr>
        <a:xfrm rot="5400000">
          <a:off x="3292120" y="151400"/>
          <a:ext cx="2329245" cy="202644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Школьная газета</a:t>
          </a:r>
          <a:endParaRPr lang="ru-RU" sz="2500" kern="1200" dirty="0"/>
        </a:p>
      </dsp:txBody>
      <dsp:txXfrm rot="-5400000">
        <a:off x="3759308" y="362973"/>
        <a:ext cx="1394869" cy="1603297"/>
      </dsp:txXfrm>
    </dsp:sp>
    <dsp:sp modelId="{88DBBE8A-D70F-4CC6-BA0B-FAF0C6C22364}">
      <dsp:nvSpPr>
        <dsp:cNvPr id="0" name=""/>
        <dsp:cNvSpPr/>
      </dsp:nvSpPr>
      <dsp:spPr>
        <a:xfrm rot="5400000">
          <a:off x="4448962" y="1896154"/>
          <a:ext cx="2329245" cy="249307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МОУ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baseline="0" dirty="0" smtClean="0"/>
            <a:t> «СОШ № 42»</a:t>
          </a:r>
          <a:endParaRPr lang="ru-RU" sz="2400" b="0" kern="1200" dirty="0"/>
        </a:p>
      </dsp:txBody>
      <dsp:txXfrm rot="-5400000">
        <a:off x="4782561" y="2366276"/>
        <a:ext cx="1662049" cy="1552830"/>
      </dsp:txXfrm>
    </dsp:sp>
    <dsp:sp modelId="{D21039AB-D8E0-471A-8943-A6C19DD6269D}">
      <dsp:nvSpPr>
        <dsp:cNvPr id="0" name=""/>
        <dsp:cNvSpPr/>
      </dsp:nvSpPr>
      <dsp:spPr>
        <a:xfrm>
          <a:off x="461399" y="2474816"/>
          <a:ext cx="3956890" cy="1397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Календарь образовательных событий</a:t>
          </a:r>
          <a:endParaRPr lang="ru-RU" sz="2800" kern="1200" dirty="0"/>
        </a:p>
      </dsp:txBody>
      <dsp:txXfrm>
        <a:off x="461399" y="2474816"/>
        <a:ext cx="3956890" cy="1397547"/>
      </dsp:txXfrm>
    </dsp:sp>
    <dsp:sp modelId="{27ADE5E1-78D7-4E35-A58E-589BEA2DE5A1}">
      <dsp:nvSpPr>
        <dsp:cNvPr id="0" name=""/>
        <dsp:cNvSpPr/>
      </dsp:nvSpPr>
      <dsp:spPr>
        <a:xfrm rot="5400000">
          <a:off x="6853824" y="2222173"/>
          <a:ext cx="2329245" cy="202644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Конференция проектов</a:t>
          </a:r>
          <a:endParaRPr lang="ru-RU" sz="1800" kern="1200" dirty="0"/>
        </a:p>
      </dsp:txBody>
      <dsp:txXfrm rot="-5400000">
        <a:off x="7321012" y="2433746"/>
        <a:ext cx="1394869" cy="1603297"/>
      </dsp:txXfrm>
    </dsp:sp>
    <dsp:sp modelId="{93C3DA28-95FA-424F-B5EA-62967541A48D}">
      <dsp:nvSpPr>
        <dsp:cNvPr id="0" name=""/>
        <dsp:cNvSpPr/>
      </dsp:nvSpPr>
      <dsp:spPr>
        <a:xfrm rot="5400000">
          <a:off x="5619734" y="4238720"/>
          <a:ext cx="2329245" cy="2026443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Конкурс «Лучший ученик школы»</a:t>
          </a:r>
          <a:endParaRPr lang="ru-RU" sz="2400" kern="1200" dirty="0"/>
        </a:p>
      </dsp:txBody>
      <dsp:txXfrm rot="-5400000">
        <a:off x="6086922" y="4450293"/>
        <a:ext cx="1394869" cy="1603297"/>
      </dsp:txXfrm>
    </dsp:sp>
    <dsp:sp modelId="{9236E998-9113-4C09-A690-12ED6173F65D}">
      <dsp:nvSpPr>
        <dsp:cNvPr id="0" name=""/>
        <dsp:cNvSpPr/>
      </dsp:nvSpPr>
      <dsp:spPr>
        <a:xfrm>
          <a:off x="7426445" y="4486572"/>
          <a:ext cx="2599438" cy="1397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35DE6-98C4-428D-89B9-C939ED0276C3}">
      <dsp:nvSpPr>
        <dsp:cNvPr id="0" name=""/>
        <dsp:cNvSpPr/>
      </dsp:nvSpPr>
      <dsp:spPr>
        <a:xfrm rot="5400000">
          <a:off x="3180163" y="3982602"/>
          <a:ext cx="2460428" cy="240749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Межпредметный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квест</a:t>
          </a:r>
          <a:endParaRPr lang="ru-RU" sz="1800" kern="1200" dirty="0"/>
        </a:p>
      </dsp:txBody>
      <dsp:txXfrm rot="-5400000">
        <a:off x="3603562" y="4361796"/>
        <a:ext cx="1613630" cy="16491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B0FE6-1CCF-49D2-B9B5-3513F6E63CC8}">
      <dsp:nvSpPr>
        <dsp:cNvPr id="0" name=""/>
        <dsp:cNvSpPr/>
      </dsp:nvSpPr>
      <dsp:spPr>
        <a:xfrm rot="5400000">
          <a:off x="5650637" y="-13237"/>
          <a:ext cx="2329245" cy="235572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Проведение городских мероприятий и школьных методических семинаров </a:t>
          </a:r>
        </a:p>
      </dsp:txBody>
      <dsp:txXfrm rot="-5400000">
        <a:off x="6030020" y="388209"/>
        <a:ext cx="1570480" cy="1552830"/>
      </dsp:txXfrm>
    </dsp:sp>
    <dsp:sp modelId="{91C54237-8F38-4CB3-99A2-086F01EA9E5F}">
      <dsp:nvSpPr>
        <dsp:cNvPr id="0" name=""/>
        <dsp:cNvSpPr/>
      </dsp:nvSpPr>
      <dsp:spPr>
        <a:xfrm>
          <a:off x="7426445" y="466853"/>
          <a:ext cx="2599438" cy="1397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7E784-8A95-49AC-9D9E-71EE6E4BB9C2}">
      <dsp:nvSpPr>
        <dsp:cNvPr id="0" name=""/>
        <dsp:cNvSpPr/>
      </dsp:nvSpPr>
      <dsp:spPr>
        <a:xfrm rot="5400000">
          <a:off x="3292120" y="50169"/>
          <a:ext cx="2329245" cy="2228905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Фестиваль открытых уроков</a:t>
          </a:r>
          <a:endParaRPr lang="ru-RU" sz="2500" kern="1200" dirty="0"/>
        </a:p>
      </dsp:txBody>
      <dsp:txXfrm rot="-5400000">
        <a:off x="3705773" y="379845"/>
        <a:ext cx="1501939" cy="1569553"/>
      </dsp:txXfrm>
    </dsp:sp>
    <dsp:sp modelId="{88DBBE8A-D70F-4CC6-BA0B-FAF0C6C22364}">
      <dsp:nvSpPr>
        <dsp:cNvPr id="0" name=""/>
        <dsp:cNvSpPr/>
      </dsp:nvSpPr>
      <dsp:spPr>
        <a:xfrm rot="5400000">
          <a:off x="4448962" y="2038046"/>
          <a:ext cx="2329245" cy="220928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МОУ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/>
            <a:t> «СОШ № 42»</a:t>
          </a:r>
          <a:endParaRPr lang="ru-RU" sz="1800" b="1" kern="1200" dirty="0"/>
        </a:p>
      </dsp:txBody>
      <dsp:txXfrm rot="-5400000">
        <a:off x="4867673" y="2356279"/>
        <a:ext cx="1491823" cy="1572823"/>
      </dsp:txXfrm>
    </dsp:sp>
    <dsp:sp modelId="{D21039AB-D8E0-471A-8943-A6C19DD6269D}">
      <dsp:nvSpPr>
        <dsp:cNvPr id="0" name=""/>
        <dsp:cNvSpPr/>
      </dsp:nvSpPr>
      <dsp:spPr>
        <a:xfrm>
          <a:off x="461399" y="2474816"/>
          <a:ext cx="3956890" cy="1397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Педагогические инициативы</a:t>
          </a:r>
          <a:endParaRPr lang="ru-RU" sz="2800" kern="1200" dirty="0"/>
        </a:p>
      </dsp:txBody>
      <dsp:txXfrm>
        <a:off x="461399" y="2474816"/>
        <a:ext cx="3956890" cy="1397547"/>
      </dsp:txXfrm>
    </dsp:sp>
    <dsp:sp modelId="{27ADE5E1-78D7-4E35-A58E-589BEA2DE5A1}">
      <dsp:nvSpPr>
        <dsp:cNvPr id="0" name=""/>
        <dsp:cNvSpPr/>
      </dsp:nvSpPr>
      <dsp:spPr>
        <a:xfrm rot="5400000">
          <a:off x="6822293" y="1983728"/>
          <a:ext cx="2329245" cy="234568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Общественная</a:t>
          </a:r>
          <a:r>
            <a:rPr lang="ru-RU" sz="1800" kern="1200" baseline="0" dirty="0" smtClean="0"/>
            <a:t> библиотека</a:t>
          </a:r>
          <a:endParaRPr lang="ru-RU" sz="1800" kern="1200" dirty="0"/>
        </a:p>
      </dsp:txBody>
      <dsp:txXfrm rot="-5400000">
        <a:off x="7205020" y="2380158"/>
        <a:ext cx="1563793" cy="1552830"/>
      </dsp:txXfrm>
    </dsp:sp>
    <dsp:sp modelId="{93C3DA28-95FA-424F-B5EA-62967541A48D}">
      <dsp:nvSpPr>
        <dsp:cNvPr id="0" name=""/>
        <dsp:cNvSpPr/>
      </dsp:nvSpPr>
      <dsp:spPr>
        <a:xfrm rot="5400000">
          <a:off x="5667031" y="4207179"/>
          <a:ext cx="2329245" cy="2026443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Мастер-классы совместно с родителями</a:t>
          </a:r>
          <a:endParaRPr lang="ru-RU" sz="1800" kern="1200" dirty="0"/>
        </a:p>
      </dsp:txBody>
      <dsp:txXfrm rot="-5400000">
        <a:off x="6134219" y="4418752"/>
        <a:ext cx="1394869" cy="1603297"/>
      </dsp:txXfrm>
    </dsp:sp>
    <dsp:sp modelId="{9236E998-9113-4C09-A690-12ED6173F65D}">
      <dsp:nvSpPr>
        <dsp:cNvPr id="0" name=""/>
        <dsp:cNvSpPr/>
      </dsp:nvSpPr>
      <dsp:spPr>
        <a:xfrm>
          <a:off x="7426445" y="4486572"/>
          <a:ext cx="2599438" cy="1397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35DE6-98C4-428D-89B9-C939ED0276C3}">
      <dsp:nvSpPr>
        <dsp:cNvPr id="0" name=""/>
        <dsp:cNvSpPr/>
      </dsp:nvSpPr>
      <dsp:spPr>
        <a:xfrm rot="5400000">
          <a:off x="3180163" y="3982602"/>
          <a:ext cx="2460428" cy="240749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Оказание консультаций для учащихся, испытывающих затруднения</a:t>
          </a:r>
          <a:endParaRPr lang="ru-RU" sz="1800" kern="1200" dirty="0"/>
        </a:p>
      </dsp:txBody>
      <dsp:txXfrm rot="-5400000">
        <a:off x="3603562" y="4361796"/>
        <a:ext cx="1613630" cy="1649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80D2D-25F8-4FBB-8C01-FBDC4F8819FA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AB72C-E46E-4A1B-8386-12C368268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14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AB72C-E46E-4A1B-8386-12C3682680B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86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AC25-44AA-45E4-9BBC-D20237408232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1B9F-4A9F-424E-AA38-A56CF6CF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06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AC25-44AA-45E4-9BBC-D20237408232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1B9F-4A9F-424E-AA38-A56CF6CF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39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AC25-44AA-45E4-9BBC-D20237408232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1B9F-4A9F-424E-AA38-A56CF6CF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30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AC25-44AA-45E4-9BBC-D20237408232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1B9F-4A9F-424E-AA38-A56CF6CF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05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AC25-44AA-45E4-9BBC-D20237408232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1B9F-4A9F-424E-AA38-A56CF6CF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59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AC25-44AA-45E4-9BBC-D20237408232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1B9F-4A9F-424E-AA38-A56CF6CF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10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AC25-44AA-45E4-9BBC-D20237408232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1B9F-4A9F-424E-AA38-A56CF6CF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1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AC25-44AA-45E4-9BBC-D20237408232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1B9F-4A9F-424E-AA38-A56CF6CF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89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AC25-44AA-45E4-9BBC-D20237408232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1B9F-4A9F-424E-AA38-A56CF6CF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15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AC25-44AA-45E4-9BBC-D20237408232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1B9F-4A9F-424E-AA38-A56CF6CF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2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AC25-44AA-45E4-9BBC-D20237408232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1B9F-4A9F-424E-AA38-A56CF6CF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53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9AC25-44AA-45E4-9BBC-D20237408232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41B9F-4A9F-424E-AA38-A56CF6CFA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39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8235" y="124848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70C0"/>
                </a:solidFill>
              </a:rPr>
              <a:t>Р</a:t>
            </a:r>
            <a:r>
              <a:rPr lang="ru-RU" b="1" dirty="0" smtClean="0">
                <a:solidFill>
                  <a:srgbClr val="0070C0"/>
                </a:solidFill>
              </a:rPr>
              <a:t>езультаты участия в проекте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0648" y="4926341"/>
            <a:ext cx="9144000" cy="1655762"/>
          </a:xfrm>
        </p:spPr>
        <p:txBody>
          <a:bodyPr/>
          <a:lstStyle/>
          <a:p>
            <a:pPr algn="r"/>
            <a:r>
              <a:rPr lang="ru-RU" dirty="0" err="1" smtClean="0"/>
              <a:t>Пелих</a:t>
            </a:r>
            <a:r>
              <a:rPr lang="ru-RU" dirty="0" smtClean="0"/>
              <a:t> О.В.,</a:t>
            </a:r>
          </a:p>
          <a:p>
            <a:pPr algn="r"/>
            <a:r>
              <a:rPr lang="ru-RU" dirty="0"/>
              <a:t>д</a:t>
            </a:r>
            <a:r>
              <a:rPr lang="ru-RU" dirty="0" smtClean="0"/>
              <a:t>иректор МОУ «СОШ №42»</a:t>
            </a:r>
          </a:p>
          <a:p>
            <a:pPr algn="r"/>
            <a:r>
              <a:rPr lang="ru-RU" dirty="0"/>
              <a:t>г</a:t>
            </a:r>
            <a:r>
              <a:rPr lang="ru-RU" dirty="0" smtClean="0"/>
              <a:t>. Магнитогорска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1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794779"/>
              </p:ext>
            </p:extLst>
          </p:nvPr>
        </p:nvGraphicFramePr>
        <p:xfrm>
          <a:off x="299545" y="236482"/>
          <a:ext cx="11666483" cy="6416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45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1433" y="2760277"/>
            <a:ext cx="5400567" cy="40504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00" y="2807575"/>
            <a:ext cx="5274441" cy="39558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6592" y="0"/>
            <a:ext cx="2748455" cy="36646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  <p:extLst>
      <p:ext uri="{BB962C8B-B14F-4D97-AF65-F5344CB8AC3E}">
        <p14:creationId xmlns:p14="http://schemas.microsoft.com/office/powerpoint/2010/main" val="71406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4280338" cy="570711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3692" y="799667"/>
            <a:ext cx="4256689" cy="567558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3737" y="2067032"/>
            <a:ext cx="3593226" cy="4790967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81181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chool42-74.ucoz.ru/Otdelenie/Kosmos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477548" y="693792"/>
            <a:ext cx="4637142" cy="50856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school42-74.ucoz.ru/Otdelenie/2017/Azbuka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87011" y="421179"/>
            <a:ext cx="4762500" cy="3162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chool42-74.ucoz.ru/jbyavlenia/20180227_14185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1957" y="3815363"/>
            <a:ext cx="4267200" cy="2828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93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Ольга Викторовна\Desktop\ШКОЛА\фото\ФОТО школ\нач школ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4698124" cy="35235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Ольга Викторовна\Desktop\ШКОЛА\фото\ФОТО школ\основная школа4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2433" y="0"/>
            <a:ext cx="4959567" cy="3523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Ольга Викторовна\Desktop\ШКОЛА\фото\ФОТО школ\наша школа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5936" y="2568790"/>
            <a:ext cx="4839606" cy="3437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074277" y="6006662"/>
            <a:ext cx="5474685" cy="7122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Главный корпус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1890" y="3889153"/>
            <a:ext cx="2932388" cy="7122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Отделение. Начальная школа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96258" y="3937582"/>
            <a:ext cx="2932388" cy="7122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Отделение. Основная школа</a:t>
            </a:r>
          </a:p>
        </p:txBody>
      </p:sp>
    </p:spTree>
    <p:extLst>
      <p:ext uri="{BB962C8B-B14F-4D97-AF65-F5344CB8AC3E}">
        <p14:creationId xmlns:p14="http://schemas.microsoft.com/office/powerpoint/2010/main" val="39103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План город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868" y="1"/>
            <a:ext cx="10720266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1827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661157"/>
              </p:ext>
            </p:extLst>
          </p:nvPr>
        </p:nvGraphicFramePr>
        <p:xfrm>
          <a:off x="838200" y="259306"/>
          <a:ext cx="10515600" cy="6250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006221" y="5363571"/>
            <a:ext cx="8311486" cy="6960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69743" y="5500048"/>
            <a:ext cx="8447964" cy="4094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10303" y="5500048"/>
            <a:ext cx="5013435" cy="559559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МОУ «СОШ № 42»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Арка 7"/>
          <p:cNvSpPr/>
          <p:nvPr/>
        </p:nvSpPr>
        <p:spPr>
          <a:xfrm>
            <a:off x="677917" y="1276458"/>
            <a:ext cx="10216055" cy="4115350"/>
          </a:xfrm>
          <a:prstGeom prst="blockArc">
            <a:avLst>
              <a:gd name="adj1" fmla="val 10791883"/>
              <a:gd name="adj2" fmla="val 8547"/>
              <a:gd name="adj3" fmla="val 414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 влево 8"/>
          <p:cNvSpPr/>
          <p:nvPr/>
        </p:nvSpPr>
        <p:spPr>
          <a:xfrm rot="14862801">
            <a:off x="2041107" y="635684"/>
            <a:ext cx="996950" cy="347663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rot="16200000">
            <a:off x="5572452" y="444172"/>
            <a:ext cx="996950" cy="34925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rot="17673688">
            <a:off x="9125552" y="749336"/>
            <a:ext cx="995362" cy="34766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075440" y="1794456"/>
            <a:ext cx="3990975" cy="109603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МОУ «СОШ № 42»</a:t>
            </a:r>
          </a:p>
        </p:txBody>
      </p:sp>
      <p:cxnSp>
        <p:nvCxnSpPr>
          <p:cNvPr id="18" name="Прямая со стрелкой 17"/>
          <p:cNvCxnSpPr>
            <a:cxnSpLocks noChangeShapeType="1"/>
          </p:cNvCxnSpPr>
          <p:nvPr/>
        </p:nvCxnSpPr>
        <p:spPr bwMode="auto">
          <a:xfrm>
            <a:off x="7951785" y="2829224"/>
            <a:ext cx="1030762" cy="452437"/>
          </a:xfrm>
          <a:prstGeom prst="straightConnector1">
            <a:avLst/>
          </a:prstGeom>
          <a:noFill/>
          <a:ln w="63500" algn="ctr">
            <a:solidFill>
              <a:schemeClr val="accent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4" name="Rectangle 8"/>
          <p:cNvSpPr>
            <a:spLocks noChangeArrowheads="1"/>
          </p:cNvSpPr>
          <p:nvPr/>
        </p:nvSpPr>
        <p:spPr bwMode="auto">
          <a:xfrm rot="869503">
            <a:off x="435159" y="3247402"/>
            <a:ext cx="3526825" cy="2377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ru-RU" altLang="ru-RU" sz="2400" dirty="0"/>
              <a:t>Привлечение родителей </a:t>
            </a:r>
          </a:p>
          <a:p>
            <a:pPr algn="ctr"/>
            <a:r>
              <a:rPr lang="ru-RU" altLang="ru-RU" sz="2400" dirty="0"/>
              <a:t>и социальных партнеров</a:t>
            </a:r>
          </a:p>
          <a:p>
            <a:pPr algn="ctr"/>
            <a:r>
              <a:rPr lang="ru-RU" altLang="ru-RU" sz="2400" dirty="0"/>
              <a:t> школы </a:t>
            </a:r>
          </a:p>
          <a:p>
            <a:pPr algn="ctr"/>
            <a:r>
              <a:rPr lang="ru-RU" altLang="ru-RU" sz="2400" dirty="0"/>
              <a:t>к реализации</a:t>
            </a:r>
          </a:p>
          <a:p>
            <a:pPr algn="ctr"/>
            <a:r>
              <a:rPr lang="ru-RU" altLang="ru-RU" sz="2400" dirty="0"/>
              <a:t> Программы развития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194428" y="4221124"/>
            <a:ext cx="3927183" cy="24738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ru-RU" altLang="ru-RU" sz="2400" b="1" dirty="0"/>
              <a:t>Формирование</a:t>
            </a:r>
          </a:p>
          <a:p>
            <a:pPr algn="ctr"/>
            <a:r>
              <a:rPr lang="ru-RU" altLang="ru-RU" sz="2400" b="1" dirty="0"/>
              <a:t> мотивации учителя</a:t>
            </a:r>
          </a:p>
          <a:p>
            <a:pPr algn="ctr"/>
            <a:r>
              <a:rPr lang="ru-RU" altLang="ru-RU" sz="2400" dirty="0"/>
              <a:t>к </a:t>
            </a:r>
            <a:r>
              <a:rPr lang="ru-RU" altLang="ru-RU" sz="2400" dirty="0" smtClean="0"/>
              <a:t>саморазвитию.</a:t>
            </a:r>
            <a:endParaRPr lang="ru-RU" altLang="ru-RU" sz="2400" dirty="0"/>
          </a:p>
          <a:p>
            <a:pPr algn="ctr"/>
            <a:r>
              <a:rPr lang="ru-RU" altLang="ru-RU" sz="2400" dirty="0"/>
              <a:t>Реализация </a:t>
            </a:r>
          </a:p>
          <a:p>
            <a:pPr algn="ctr"/>
            <a:r>
              <a:rPr lang="ru-RU" altLang="ru-RU" sz="2400" dirty="0"/>
              <a:t>системно-</a:t>
            </a:r>
            <a:r>
              <a:rPr lang="ru-RU" altLang="ru-RU" sz="2400" dirty="0" err="1"/>
              <a:t>деятельностного</a:t>
            </a:r>
            <a:r>
              <a:rPr lang="ru-RU" altLang="ru-RU" sz="2400" dirty="0"/>
              <a:t> </a:t>
            </a:r>
          </a:p>
          <a:p>
            <a:pPr algn="ctr"/>
            <a:r>
              <a:rPr lang="ru-RU" altLang="ru-RU" sz="2400" dirty="0"/>
              <a:t>подхода в урочной </a:t>
            </a:r>
          </a:p>
          <a:p>
            <a:pPr algn="ctr"/>
            <a:r>
              <a:rPr lang="ru-RU" altLang="ru-RU" sz="2400" dirty="0"/>
              <a:t>и внеурочной деятельности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 rot="20647711">
            <a:off x="8340877" y="3195995"/>
            <a:ext cx="3660970" cy="25405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ru-RU" altLang="ru-RU" sz="2000" dirty="0"/>
              <a:t>Создание пространства развития </a:t>
            </a:r>
          </a:p>
          <a:p>
            <a:pPr algn="ctr"/>
            <a:r>
              <a:rPr lang="ru-RU" altLang="ru-RU" sz="2000" dirty="0"/>
              <a:t>и реализации обучающихся </a:t>
            </a:r>
          </a:p>
          <a:p>
            <a:pPr algn="ctr"/>
            <a:r>
              <a:rPr lang="ru-RU" altLang="ru-RU" sz="2000" dirty="0"/>
              <a:t>в интеллектуально-творческой, </a:t>
            </a:r>
          </a:p>
          <a:p>
            <a:pPr algn="ctr"/>
            <a:r>
              <a:rPr lang="ru-RU" altLang="ru-RU" sz="2000" dirty="0"/>
              <a:t>спортивно-оздоровительной </a:t>
            </a:r>
          </a:p>
          <a:p>
            <a:pPr algn="ctr"/>
            <a:r>
              <a:rPr lang="ru-RU" altLang="ru-RU" sz="2000" dirty="0"/>
              <a:t>и духовно-нравственной </a:t>
            </a:r>
          </a:p>
          <a:p>
            <a:pPr algn="ctr"/>
            <a:r>
              <a:rPr lang="ru-RU" altLang="ru-RU" sz="2000" dirty="0"/>
              <a:t>деятельности</a:t>
            </a:r>
          </a:p>
        </p:txBody>
      </p:sp>
      <p:cxnSp>
        <p:nvCxnSpPr>
          <p:cNvPr id="2" name="Прямая со стрелкой 17"/>
          <p:cNvCxnSpPr>
            <a:cxnSpLocks noChangeShapeType="1"/>
          </p:cNvCxnSpPr>
          <p:nvPr/>
        </p:nvCxnSpPr>
        <p:spPr bwMode="auto">
          <a:xfrm flipH="1">
            <a:off x="6049675" y="3220573"/>
            <a:ext cx="1" cy="728736"/>
          </a:xfrm>
          <a:prstGeom prst="straightConnector1">
            <a:avLst/>
          </a:prstGeom>
          <a:noFill/>
          <a:ln w="63500" algn="ctr">
            <a:solidFill>
              <a:schemeClr val="accent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Прямая со стрелкой 17"/>
          <p:cNvCxnSpPr>
            <a:cxnSpLocks noChangeShapeType="1"/>
          </p:cNvCxnSpPr>
          <p:nvPr/>
        </p:nvCxnSpPr>
        <p:spPr bwMode="auto">
          <a:xfrm flipH="1">
            <a:off x="3286183" y="2743819"/>
            <a:ext cx="972862" cy="537842"/>
          </a:xfrm>
          <a:prstGeom prst="straightConnector1">
            <a:avLst/>
          </a:prstGeom>
          <a:noFill/>
          <a:ln w="63500" algn="ctr">
            <a:solidFill>
              <a:schemeClr val="accent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908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178256"/>
              </p:ext>
            </p:extLst>
          </p:nvPr>
        </p:nvGraphicFramePr>
        <p:xfrm>
          <a:off x="362608" y="236483"/>
          <a:ext cx="11477296" cy="6258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4117"/>
                <a:gridCol w="4269917"/>
                <a:gridCol w="1953262"/>
              </a:tblGrid>
              <a:tr h="676152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2017-2018 учебный год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151339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Курсы</a:t>
                      </a:r>
                      <a:r>
                        <a:rPr lang="ru-RU" sz="2800" baseline="0" dirty="0" smtClean="0"/>
                        <a:t> повышения квалификации</a:t>
                      </a:r>
                    </a:p>
                    <a:p>
                      <a:r>
                        <a:rPr lang="ru-RU" sz="2800" baseline="0" dirty="0" smtClean="0"/>
                        <a:t>(5 программ)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ЧИППКРО</a:t>
                      </a:r>
                    </a:p>
                    <a:p>
                      <a:pPr algn="ctr"/>
                      <a:r>
                        <a:rPr lang="ru-RU" sz="2800" dirty="0" smtClean="0"/>
                        <a:t>ЦПКИМР</a:t>
                      </a:r>
                    </a:p>
                    <a:p>
                      <a:pPr algn="ctr"/>
                      <a:r>
                        <a:rPr lang="ru-RU" sz="2800" dirty="0" smtClean="0"/>
                        <a:t>МОУ «СОШ №5</a:t>
                      </a:r>
                      <a:r>
                        <a:rPr lang="ru-RU" sz="2800" baseline="0" dirty="0" smtClean="0"/>
                        <a:t> УИМ»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42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человека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1513398">
                <a:tc>
                  <a:txBody>
                    <a:bodyPr/>
                    <a:lstStyle/>
                    <a:p>
                      <a:r>
                        <a:rPr lang="ru-RU" sz="2800" baseline="0" dirty="0" smtClean="0"/>
                        <a:t>Се</a:t>
                      </a:r>
                      <a:r>
                        <a:rPr lang="ru-RU" sz="2800" dirty="0" smtClean="0"/>
                        <a:t>минары по профилактике профессионального выгорания учителей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cap="none" spc="0" dirty="0" smtClean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ЦППМСП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 семинаров</a:t>
                      </a:r>
                      <a:endParaRPr lang="ru-RU" sz="2800" dirty="0"/>
                    </a:p>
                  </a:txBody>
                  <a:tcPr/>
                </a:tc>
              </a:tr>
              <a:tr h="10425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Практико-ориентированные семинары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МОУ «СОШ №5 УИМ» 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 </a:t>
                      </a:r>
                    </a:p>
                    <a:p>
                      <a:pPr algn="ctr"/>
                      <a:r>
                        <a:rPr lang="ru-RU" sz="2800" dirty="0" smtClean="0"/>
                        <a:t>семинара</a:t>
                      </a:r>
                      <a:endParaRPr lang="ru-RU" sz="2800" dirty="0"/>
                    </a:p>
                  </a:txBody>
                  <a:tcPr/>
                </a:tc>
              </a:tr>
              <a:tr h="15133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Консультации, методическое сопровождение, внешний аудит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ЧИППКРО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ЦПКИМР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6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621" y="454024"/>
            <a:ext cx="11240813" cy="548957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220756"/>
              </p:ext>
            </p:extLst>
          </p:nvPr>
        </p:nvGraphicFramePr>
        <p:xfrm>
          <a:off x="252248" y="236482"/>
          <a:ext cx="11587656" cy="6318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3049"/>
                <a:gridCol w="4934607"/>
              </a:tblGrid>
              <a:tr h="7770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2017-2018 учебный год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546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Совместные мероприятия,</a:t>
                      </a:r>
                      <a:r>
                        <a:rPr lang="ru-RU" sz="2800" baseline="0" dirty="0" smtClean="0"/>
                        <a:t> организуемые для обучающихся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1307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Образовательно-игровая программа «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Межпредметный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квест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endParaRPr lang="ru-RU" sz="3200" dirty="0"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Совместная</a:t>
                      </a:r>
                      <a:r>
                        <a:rPr lang="ru-RU" sz="2800" baseline="0" dirty="0" smtClean="0"/>
                        <a:t> работа по планированию и подготовке мероприятия.</a:t>
                      </a:r>
                    </a:p>
                    <a:p>
                      <a:pPr algn="ctr"/>
                      <a:r>
                        <a:rPr lang="ru-RU" sz="2800" baseline="0" dirty="0" smtClean="0"/>
                        <a:t>Организация участия в мероприятии обучающихся из разных школ.</a:t>
                      </a:r>
                    </a:p>
                    <a:p>
                      <a:pPr algn="ctr"/>
                      <a:r>
                        <a:rPr lang="ru-RU" sz="2800" baseline="0" dirty="0" smtClean="0"/>
                        <a:t>Разработка и проведение мероприятий в школе № 42, </a:t>
                      </a:r>
                      <a:r>
                        <a:rPr lang="ru-RU" sz="2800" b="1" baseline="0" dirty="0" smtClean="0"/>
                        <a:t>объединяя обучающихся и учителей из разных отделений</a:t>
                      </a:r>
                      <a:endParaRPr lang="ru-RU" sz="2800" b="1" dirty="0"/>
                    </a:p>
                  </a:txBody>
                  <a:tcPr/>
                </a:tc>
              </a:tr>
              <a:tr h="16524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+mn-lt"/>
                        </a:rPr>
                        <a:t>Образовательно-игровая</a:t>
                      </a:r>
                      <a:r>
                        <a:rPr lang="ru-RU" sz="3200" baseline="0" dirty="0" smtClean="0">
                          <a:latin typeface="+mn-lt"/>
                        </a:rPr>
                        <a:t> программа «Самый умный ученик»</a:t>
                      </a:r>
                      <a:endParaRPr lang="ru-RU" sz="320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1739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+mn-lt"/>
                        </a:rPr>
                        <a:t>Игра-викторина для знатоков русского языка</a:t>
                      </a:r>
                      <a:endParaRPr lang="ru-RU" sz="32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6558456" y="1655380"/>
            <a:ext cx="622738" cy="50292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8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620513"/>
              </p:ext>
            </p:extLst>
          </p:nvPr>
        </p:nvGraphicFramePr>
        <p:xfrm>
          <a:off x="346843" y="0"/>
          <a:ext cx="1163495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4931"/>
                <a:gridCol w="9280019"/>
              </a:tblGrid>
              <a:tr h="64481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2017-2018 учебный год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60550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ОТКРЫТЫЕ УРОКИ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169788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октябрь-ноябрь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Учителя школы № 42 посетили  </a:t>
                      </a:r>
                    </a:p>
                    <a:p>
                      <a:pPr algn="ctr"/>
                      <a:r>
                        <a:rPr lang="ru-RU" sz="3200" u="sng" dirty="0" smtClean="0"/>
                        <a:t>3 урока </a:t>
                      </a:r>
                    </a:p>
                    <a:p>
                      <a:pPr algn="ctr"/>
                      <a:r>
                        <a:rPr lang="ru-RU" sz="3200" dirty="0" smtClean="0"/>
                        <a:t>в школе № 5</a:t>
                      </a:r>
                    </a:p>
                  </a:txBody>
                  <a:tcPr/>
                </a:tc>
              </a:tr>
              <a:tr h="1697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февраль-март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Учителя школы №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ru-RU" sz="3200" dirty="0" smtClean="0"/>
                        <a:t>5 провели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u="sng" dirty="0" smtClean="0"/>
                        <a:t>6 открытых уроков</a:t>
                      </a:r>
                      <a:r>
                        <a:rPr lang="ru-RU" sz="3200" u="sng" baseline="0" dirty="0" smtClean="0"/>
                        <a:t> и 2 беседы </a:t>
                      </a:r>
                      <a:r>
                        <a:rPr lang="ru-RU" sz="3200" u="none" baseline="0" dirty="0" smtClean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u="none" baseline="0" dirty="0" smtClean="0"/>
                        <a:t>с </a:t>
                      </a:r>
                      <a:r>
                        <a:rPr lang="ru-RU" sz="3200" baseline="0" dirty="0" smtClean="0"/>
                        <a:t>учащимися школы № 42</a:t>
                      </a:r>
                      <a:r>
                        <a:rPr lang="ru-RU" sz="320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</a:tr>
              <a:tr h="22119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апрель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Учителя школы №5</a:t>
                      </a:r>
                      <a:r>
                        <a:rPr lang="ru-RU" sz="3200" baseline="0" dirty="0" smtClean="0"/>
                        <a:t> выступили </a:t>
                      </a:r>
                      <a:r>
                        <a:rPr lang="ru-RU" sz="3200" i="1" baseline="0" dirty="0" smtClean="0"/>
                        <a:t>экспертами</a:t>
                      </a:r>
                      <a:r>
                        <a:rPr lang="ru-RU" sz="3200" baseline="0" dirty="0" smtClean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u="sng" baseline="0" dirty="0" smtClean="0"/>
                        <a:t>4 открытых  уроков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aseline="0" dirty="0" smtClean="0"/>
                        <a:t>в школе № 42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aseline="0" dirty="0" smtClean="0"/>
                        <a:t>в рамках школьного фестиваля «Открытие»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995667"/>
              </p:ext>
            </p:extLst>
          </p:nvPr>
        </p:nvGraphicFramePr>
        <p:xfrm>
          <a:off x="299545" y="236482"/>
          <a:ext cx="11666483" cy="6416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30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308</Words>
  <Application>Microsoft Office PowerPoint</Application>
  <PresentationFormat>Произвольный</PresentationFormat>
  <Paragraphs>90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Результаты участия в проекте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Павел А.Сафронов</cp:lastModifiedBy>
  <cp:revision>67</cp:revision>
  <dcterms:created xsi:type="dcterms:W3CDTF">2017-12-07T00:22:23Z</dcterms:created>
  <dcterms:modified xsi:type="dcterms:W3CDTF">2018-04-27T09:28:13Z</dcterms:modified>
</cp:coreProperties>
</file>