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B9F26D-30EA-44E7-8BF4-8A9468042E4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84DF4B-889F-4071-BFB9-39E40B854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1470025"/>
          </a:xfrm>
        </p:spPr>
        <p:txBody>
          <a:bodyPr>
            <a:noAutofit/>
          </a:bodyPr>
          <a:lstStyle/>
          <a:p>
            <a:pPr algn="ctr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2160240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r>
              <a:rPr lang="ru-RU" sz="96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9600" b="1" dirty="0" err="1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Масалова</a:t>
            </a:r>
            <a:r>
              <a:rPr lang="ru-RU" sz="96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  <a:endParaRPr lang="ru-RU" sz="9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личностных универсальных учебных действий у младших школьников </a:t>
            </a:r>
            <a:endParaRPr lang="ru-RU" sz="1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600" b="1" dirty="0">
                <a:ln w="0"/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5600" b="1" dirty="0" smtClean="0">
              <a:ln w="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600" dirty="0">
              <a:ln w="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600" b="1" dirty="0" smtClean="0">
              <a:ln w="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600" b="1" dirty="0" smtClean="0">
              <a:ln w="0"/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5600" b="1" dirty="0" smtClean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5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5600" b="1" dirty="0" smtClean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56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Челябинск</a:t>
            </a:r>
            <a:r>
              <a:rPr lang="ru-RU" sz="56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2017</a:t>
            </a:r>
            <a:r>
              <a:rPr lang="ru-RU" sz="5600" b="1" dirty="0" smtClean="0">
                <a:ln w="0"/>
                <a:latin typeface="Times New Roman" pitchFamily="18" charset="0"/>
                <a:cs typeface="Times New Roman" pitchFamily="18" charset="0"/>
              </a:rPr>
              <a:t> </a:t>
            </a:r>
            <a:endParaRPr lang="ru-RU" sz="5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Универсальные </a:t>
            </a: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учебные действия </a:t>
            </a: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– «умение </a:t>
            </a: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учиться</a:t>
            </a: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Личностные УУД» обеспечивают ценностно-смысловую ориентацию в социальных ролях и межличностных отношениях. Формирование личностных УУД строится на протяжении всего обучения в школе. </a:t>
            </a:r>
            <a:endParaRPr lang="ru-RU" sz="7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Младший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школьный возраст является наиболее ответственным этапом школьного детства и является наиболее благоприятным для формирования УУД.</a:t>
            </a:r>
          </a:p>
          <a:p>
            <a:pPr>
              <a:lnSpc>
                <a:spcPct val="170000"/>
              </a:lnSpc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более эффективной работы в формировании личностных УУД нужно использовать разные технологии в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совокупности.</a:t>
            </a:r>
          </a:p>
          <a:p>
            <a:pPr>
              <a:lnSpc>
                <a:spcPct val="170000"/>
              </a:lnSpc>
            </a:pP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истема </a:t>
            </a: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оценки – сложная и многофункциональная </a:t>
            </a: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система.</a:t>
            </a:r>
          </a:p>
          <a:p>
            <a:pPr>
              <a:lnSpc>
                <a:spcPct val="170000"/>
              </a:lnSpc>
            </a:pP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Хорошие </a:t>
            </a: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результаты можно получить благодаря целенаправленной работе по формированию личностных УУД не только в урочной деятельности, но и во внеурочной.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1470025"/>
          </a:xfrm>
        </p:spPr>
        <p:txBody>
          <a:bodyPr>
            <a:noAutofit/>
          </a:bodyPr>
          <a:lstStyle/>
          <a:p>
            <a:pPr algn="ctr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2160240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r>
              <a:rPr lang="ru-RU" sz="96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9600" b="1" dirty="0" err="1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Масалова</a:t>
            </a:r>
            <a:r>
              <a:rPr lang="ru-RU" sz="96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  <a:endParaRPr lang="ru-RU" sz="9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личностных универсальных учебных действий у младших школьников </a:t>
            </a:r>
            <a:endParaRPr lang="ru-RU" sz="1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600" b="1" dirty="0">
                <a:ln w="0"/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5600" b="1" dirty="0" smtClean="0">
              <a:ln w="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600" dirty="0">
              <a:ln w="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600" b="1" dirty="0" smtClean="0">
              <a:ln w="0"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5600" b="1" dirty="0" smtClean="0">
              <a:ln w="0"/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5600" b="1" dirty="0" smtClean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5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5600" b="1" dirty="0" smtClean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5600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Челябинск</a:t>
            </a:r>
            <a:r>
              <a:rPr lang="ru-RU" sz="5600" b="1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2017</a:t>
            </a:r>
            <a:r>
              <a:rPr lang="ru-RU" sz="5600" b="1" dirty="0" smtClean="0">
                <a:ln w="0"/>
                <a:latin typeface="Times New Roman" pitchFamily="18" charset="0"/>
                <a:cs typeface="Times New Roman" pitchFamily="18" charset="0"/>
              </a:rPr>
              <a:t> </a:t>
            </a:r>
            <a:endParaRPr lang="ru-RU" sz="56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2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темы «формирование личностных универсальных учебных действий у младших школьников»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Я. А. Коменский и Ж. Ж. Руссо, И. Г. Песталоцци, К. Д. Ушинский. 20 е годы 20 века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Макаренко, 80е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Лысенкова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 С. Выготский, Л. 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Занков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 В. Давыдов, Д. 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начального общего образования вносит существенные изменения в содержание образования, его нормативную базу, весь уклад школьной жизни.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Сегодня важнейшей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задачей современной системы образования является   развитие способности ученика самостоятельно ставить учебные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соответствие с требованиями ФГОС НОО тема формирования личностных УУД является особенно актуальной.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47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700" b="1" dirty="0" smtClean="0">
                <a:latin typeface="Times New Roman" pitchFamily="18" charset="0"/>
                <a:cs typeface="Times New Roman" pitchFamily="18" charset="0"/>
              </a:rPr>
              <a:t>      Цель исследования: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 выявить педагогические условия формирования личностных УУД детей младшего школьного возраста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000" algn="just">
              <a:lnSpc>
                <a:spcPct val="120000"/>
              </a:lnSpc>
              <a:buNone/>
            </a:pPr>
            <a:r>
              <a:rPr lang="ru-RU" sz="4700" b="1" dirty="0" smtClean="0">
                <a:latin typeface="Times New Roman" pitchFamily="18" charset="0"/>
                <a:cs typeface="Times New Roman" pitchFamily="18" charset="0"/>
              </a:rPr>
              <a:t>Объект: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 исследования является процесс формирования личностных УУД детей младшего школьного возраста.</a:t>
            </a:r>
          </a:p>
          <a:p>
            <a:pPr indent="450000" algn="just">
              <a:lnSpc>
                <a:spcPct val="120000"/>
              </a:lnSpc>
              <a:buNone/>
            </a:pPr>
            <a:r>
              <a:rPr lang="ru-RU" sz="4700" b="1" dirty="0" smtClean="0">
                <a:latin typeface="Times New Roman" pitchFamily="18" charset="0"/>
                <a:cs typeface="Times New Roman" pitchFamily="18" charset="0"/>
              </a:rPr>
              <a:t>Предмет: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 исследования являются педагогические условия формирования личностных УУД младших школьников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700" dirty="0">
              <a:latin typeface="Times New Roman" pitchFamily="18" charset="0"/>
              <a:cs typeface="Times New Roman" pitchFamily="18" charset="0"/>
            </a:endParaRP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700" b="1" dirty="0" smtClean="0">
                <a:latin typeface="Times New Roman" pitchFamily="18" charset="0"/>
                <a:cs typeface="Times New Roman" pitchFamily="18" charset="0"/>
              </a:rPr>
              <a:t>     Задачи исследования: 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понятия «УУД»;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изучить сущность понятия «личностные УУД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изучить возрастные особенности формирования личностных УУД;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изучить и раскрыть технологии формирования личностных УУД;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изучить, как формируются планируемые результаты; узнать, что такое оценка формирования личностных 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УУД;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исследовать 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педагогов-практиков </a:t>
            </a:r>
            <a:r>
              <a:rPr lang="ru-RU" sz="4700" dirty="0">
                <a:latin typeface="Times New Roman" pitchFamily="18" charset="0"/>
                <a:cs typeface="Times New Roman" pitchFamily="18" charset="0"/>
              </a:rPr>
              <a:t>по формированию личностных УУД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-51435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608" y="188640"/>
            <a:ext cx="9144000" cy="141277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I.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ОСНОВЫ ПРОБЛЕМЫ ФОРМИРОВАНИЯ ЛИЧНОСТНЫХ УНИВЕРСАЛЬНЫХ УЧЕБНЫХ ДЕЙСТВИЙ У МЛАДШИХ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1.1.Сущность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понятия «универсальные учебные действия»</a:t>
            </a:r>
            <a:r>
              <a:rPr lang="ru-RU" sz="1400" dirty="0"/>
              <a:t/>
            </a:r>
            <a:br>
              <a:rPr lang="ru-RU" sz="1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036496" cy="5184576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Согласно ФГОС универсальные учебные действия 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обобщенные действия, порождающие широкую ориентацию учащихся в различных предметных областях познания и мотивацию к обучению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широком значении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универсальные учебные действия» 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учиться, т.е. способность субъекта к саморазвитию и самосовершенствованию путем сознательного и активного присвоения нового социального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опыта.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УУД: – личностные – ценностно-смысловая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ориентация учащихся;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– познавательные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логические,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самостоятельное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выделение, поиск информации, структурирование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знаний;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– регулятивные – организация учебной деятельности;    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коммуникативные действия обеспечивают социальную компетентность и учет позиции других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людей.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понятия «личностные универсальные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учебные действия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Г.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УУД обеспечивают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ценностно-смысловую ориентацию в социальных ролях и межличностных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отношениях.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Личностные действия: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самоопределение: 1. Личностное (самопознание, самооценка, идентичность,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2. Профессиональное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3. Жизненное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1. Сформированная учебная мотивация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2. Осознанность учения и личная ответственность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3. Адекватное реагирование на трудности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нравственно-этическое оценивание: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1. Положительные нравственные качества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2. Адекватное оценивание чужих поступков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личностных УУД происходит на всех этапах образовательно-воспитательного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05273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Возрастные особенности формирования личностных универсальных учебных действий у учащихся младших классов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892480" cy="5949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Личностные УУД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личностная готовность ребенка к обучению в школе. Личностная готовность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мотивационная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коммуникативная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готовность,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Я-концепции и самооценки,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эмоциональная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зрелость ребенка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М. Р. Гинзбург, Н. И.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Гуткина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В. В. Давыдов, А. З.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Т. А.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Нежнова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К. Н. Поливанова, Д. Б.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О. Б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Дарвиш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«младший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школьный возраст – это вершина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детства».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Р.С.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«младший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школьный возраст – время закрепления мотива достижения успехов в качестве устойчивого личностного свойства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человека». 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Младший школьный возраст предоставляет большие возможности для развития нравственных качеств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2. ОСОБЕННОСТИ ОРГАНИЗАЦИИ ФОРМИРОВАНИЯ ЛИЧНОСТНЫХ УНИВЕРСАЛЬНЫХ УЧЕБНЫХ ДЕЙСТВИЙ У МЛАДШИХ ШКОЛЬНИКОВ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Технологии формирования личностных универсальных учебных действий у младших школьников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328592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– совокупность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приёмов, применяемых в каком-либо деле, мастерстве,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искусстве. Помогает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сформировать у ребенка совокупность универсальных учебных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решения изобретательских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через чтение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письмо.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проблемного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диалога.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уровневой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дифференциации.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ситуативного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Использование ИКТ-технологии (информационно-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коммукационная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оценивания учебных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успехов.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формирования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личностных универсальных учебных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оценки – сложная и многофункциональная система, включающая как текущую, так и итоговую оценку результатов деятельности младших школьников; как оценку деятельности педагогов и школы, так и оценку результатов деятельности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результатов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деятельности осуществляется в ходе внешних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мониторинговых исследований.</a:t>
            </a:r>
          </a:p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2.3. Изучение опыта педагогов-практиков по исследуемой проблеме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Ольга Леонова: процесс формирования личностных УУД длительный. Педагогу необходимо терпение.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Кириченко Н. И.: Личностные универсальные учебные действия отражают систему ценностных ориентаций младшего школьника.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азнообразные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интереса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стремления учиться.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Сабирзянова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Г.: Формирование личностных УУД происходит на всех этапах образовательного процесса: урочной, внеурочной и внеклассной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457</TotalTime>
  <Words>755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Актуальность темы «формирование личностных универсальных учебных действий у младших школьников»</vt:lpstr>
      <vt:lpstr>Презентация PowerPoint</vt:lpstr>
      <vt:lpstr>  ГЛАВА I. ТЕОРЕТИЧЕСКИЕ ОСНОВЫ ПРОБЛЕМЫ ФОРМИРОВАНИЯ ЛИЧНОСТНЫХ УНИВЕРСАЛЬНЫХ УЧЕБНЫХ ДЕЙСТВИЙ У МЛАДШИХ ШКОЛЬНИКОВ 1.1.Сущность понятия «универсальные учебные действия» </vt:lpstr>
      <vt:lpstr>1.2. Сущность понятия «личностные универсальные учебные действия»</vt:lpstr>
      <vt:lpstr>1.3. Возрастные особенности формирования личностных универсальных учебных действий у учащихся младших классов </vt:lpstr>
      <vt:lpstr>ГЛАВА 2. ОСОБЕННОСТИ ОРГАНИЗАЦИИ ФОРМИРОВАНИЯ ЛИЧНОСТНЫХ УНИВЕРСАЛЬНЫХ УЧЕБНЫХ ДЕЙСТВИЙ У МЛАДШИХ ШКОЛЬНИКОВ  2.1. Технологии формирования личностных универсальных учебных действий у младших школьников </vt:lpstr>
      <vt:lpstr>2.2.  Диагностика формирования личностных универсальных учебных действий</vt:lpstr>
      <vt:lpstr>2.3. Изучение опыта педагогов-практиков по исследуемой проблеме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дополнительного профессионального образования «Челябинский институт переподготовки  и повышения квалификации работников образования» Кафедра начального образования</dc:title>
  <dc:creator>Оля</dc:creator>
  <cp:lastModifiedBy>Анна В. Бабухина</cp:lastModifiedBy>
  <cp:revision>39</cp:revision>
  <dcterms:created xsi:type="dcterms:W3CDTF">2017-11-04T07:43:21Z</dcterms:created>
  <dcterms:modified xsi:type="dcterms:W3CDTF">2017-12-12T07:54:20Z</dcterms:modified>
</cp:coreProperties>
</file>