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18"/>
  </p:notesMasterIdLst>
  <p:sldIdLst>
    <p:sldId id="256" r:id="rId2"/>
    <p:sldId id="313" r:id="rId3"/>
    <p:sldId id="302" r:id="rId4"/>
    <p:sldId id="299" r:id="rId5"/>
    <p:sldId id="314" r:id="rId6"/>
    <p:sldId id="315" r:id="rId7"/>
    <p:sldId id="263" r:id="rId8"/>
    <p:sldId id="267" r:id="rId9"/>
    <p:sldId id="309" r:id="rId10"/>
    <p:sldId id="265" r:id="rId11"/>
    <p:sldId id="266" r:id="rId12"/>
    <p:sldId id="271" r:id="rId13"/>
    <p:sldId id="272" r:id="rId14"/>
    <p:sldId id="268" r:id="rId15"/>
    <p:sldId id="278" r:id="rId16"/>
    <p:sldId id="316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97" autoAdjust="0"/>
    <p:restoredTop sz="87086" autoAdjust="0"/>
  </p:normalViewPr>
  <p:slideViewPr>
    <p:cSldViewPr>
      <p:cViewPr>
        <p:scale>
          <a:sx n="107" d="100"/>
          <a:sy n="107" d="100"/>
        </p:scale>
        <p:origin x="-918" y="4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4473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1F44C2B-5BB7-40FA-971C-9CFDEC9C3B1A}" type="doc">
      <dgm:prSet loTypeId="urn:microsoft.com/office/officeart/2005/8/layout/cycle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E6FB79A-2475-4B86-A2EF-14D3D53527E4}">
      <dgm:prSet phldrT="[Текст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dirty="0" smtClean="0">
              <a:solidFill>
                <a:schemeClr val="tx1">
                  <a:lumMod val="85000"/>
                  <a:lumOff val="15000"/>
                </a:schemeClr>
              </a:solidFill>
            </a:rPr>
            <a:t>Я-центрированный образовательный маршрут</a:t>
          </a:r>
          <a:endParaRPr lang="ru-RU" b="1" dirty="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32FD690A-64DC-42B7-9C35-8973DCB3CF48}" type="parTrans" cxnId="{7596888A-155F-41E5-88BF-57E885C3B89D}">
      <dgm:prSet/>
      <dgm:spPr/>
      <dgm:t>
        <a:bodyPr/>
        <a:lstStyle/>
        <a:p>
          <a:endParaRPr lang="ru-RU"/>
        </a:p>
      </dgm:t>
    </dgm:pt>
    <dgm:pt modelId="{760C2319-A327-496B-ABD1-F8EF564ECD03}" type="sibTrans" cxnId="{7596888A-155F-41E5-88BF-57E885C3B89D}">
      <dgm:prSet/>
      <dgm:spPr/>
      <dgm:t>
        <a:bodyPr/>
        <a:lstStyle/>
        <a:p>
          <a:endParaRPr lang="ru-RU"/>
        </a:p>
      </dgm:t>
    </dgm:pt>
    <dgm:pt modelId="{FD94DCF6-F035-45F1-94A3-86FAFAA9AC93}">
      <dgm:prSet phldrT="[Текст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dirty="0" smtClean="0">
              <a:solidFill>
                <a:schemeClr val="tx1">
                  <a:lumMod val="85000"/>
                  <a:lumOff val="15000"/>
                </a:schemeClr>
              </a:solidFill>
            </a:rPr>
            <a:t>ИОМ, ориентированный на формирование себя как будущего специалиста</a:t>
          </a:r>
          <a:endParaRPr lang="ru-RU" b="1" dirty="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59CA3FEF-3161-4FD9-8679-707B0C44A4A9}" type="parTrans" cxnId="{2166F080-FA0C-47C3-A5FD-D77DE253AB34}">
      <dgm:prSet/>
      <dgm:spPr/>
      <dgm:t>
        <a:bodyPr/>
        <a:lstStyle/>
        <a:p>
          <a:endParaRPr lang="ru-RU"/>
        </a:p>
      </dgm:t>
    </dgm:pt>
    <dgm:pt modelId="{B7D9CAE4-9FD1-4FB0-8CE3-39BDF1E17861}" type="sibTrans" cxnId="{2166F080-FA0C-47C3-A5FD-D77DE253AB34}">
      <dgm:prSet/>
      <dgm:spPr/>
      <dgm:t>
        <a:bodyPr/>
        <a:lstStyle/>
        <a:p>
          <a:endParaRPr lang="ru-RU"/>
        </a:p>
      </dgm:t>
    </dgm:pt>
    <dgm:pt modelId="{32F6C1B0-6C8C-4694-A22A-3C4588785B96}">
      <dgm:prSet phldrT="[Текст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dirty="0" smtClean="0">
              <a:solidFill>
                <a:schemeClr val="tx1">
                  <a:lumMod val="85000"/>
                  <a:lumOff val="15000"/>
                </a:schemeClr>
              </a:solidFill>
            </a:rPr>
            <a:t>ИОМ, ориентированный  на получение знаний</a:t>
          </a:r>
          <a:endParaRPr lang="ru-RU" b="1" dirty="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B163985A-3963-48E0-9AC2-761AF0820934}" type="parTrans" cxnId="{F06AD33C-E984-4400-8596-81385580B71E}">
      <dgm:prSet/>
      <dgm:spPr/>
      <dgm:t>
        <a:bodyPr/>
        <a:lstStyle/>
        <a:p>
          <a:endParaRPr lang="ru-RU"/>
        </a:p>
      </dgm:t>
    </dgm:pt>
    <dgm:pt modelId="{78D883A6-68B5-4D8A-8442-651E8E07CB8F}" type="sibTrans" cxnId="{F06AD33C-E984-4400-8596-81385580B71E}">
      <dgm:prSet/>
      <dgm:spPr/>
      <dgm:t>
        <a:bodyPr/>
        <a:lstStyle/>
        <a:p>
          <a:endParaRPr lang="ru-RU"/>
        </a:p>
      </dgm:t>
    </dgm:pt>
    <dgm:pt modelId="{A947A5A1-B6F9-43AE-80BD-B739EEF1DDB1}">
      <dgm:prSet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dirty="0" smtClean="0">
              <a:solidFill>
                <a:schemeClr val="tx1">
                  <a:lumMod val="85000"/>
                  <a:lumOff val="15000"/>
                </a:schemeClr>
              </a:solidFill>
            </a:rPr>
            <a:t>ИОМ, ориентированный на формирование  себя как образованного человека</a:t>
          </a:r>
          <a:endParaRPr lang="ru-RU" b="1" dirty="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E90A1E2B-6EC8-45CA-9550-415DA7D53A13}" type="parTrans" cxnId="{C2820CF7-2922-4E1A-9B14-C427000ED743}">
      <dgm:prSet/>
      <dgm:spPr/>
      <dgm:t>
        <a:bodyPr/>
        <a:lstStyle/>
        <a:p>
          <a:endParaRPr lang="ru-RU"/>
        </a:p>
      </dgm:t>
    </dgm:pt>
    <dgm:pt modelId="{E180089C-D81D-4970-9B20-36867D37B6D8}" type="sibTrans" cxnId="{C2820CF7-2922-4E1A-9B14-C427000ED743}">
      <dgm:prSet/>
      <dgm:spPr/>
      <dgm:t>
        <a:bodyPr/>
        <a:lstStyle/>
        <a:p>
          <a:endParaRPr lang="ru-RU"/>
        </a:p>
      </dgm:t>
    </dgm:pt>
    <dgm:pt modelId="{913882A1-3A58-4DC3-846C-4E2A4B554DC8}" type="pres">
      <dgm:prSet presAssocID="{F1F44C2B-5BB7-40FA-971C-9CFDEC9C3B1A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F98778E-13E4-4BB9-AAD5-D77FC3EBD96A}" type="pres">
      <dgm:prSet presAssocID="{BE6FB79A-2475-4B86-A2EF-14D3D53527E4}" presName="node" presStyleLbl="node1" presStyleIdx="0" presStyleCnt="4" custScaleX="186117" custScaleY="87659" custRadScaleRad="100671" custRadScaleInc="38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7E951C-AD51-4B6D-BB07-219EB8E25EF4}" type="pres">
      <dgm:prSet presAssocID="{BE6FB79A-2475-4B86-A2EF-14D3D53527E4}" presName="spNode" presStyleCnt="0"/>
      <dgm:spPr/>
    </dgm:pt>
    <dgm:pt modelId="{6D94E265-F286-47BF-8938-1E175DF62939}" type="pres">
      <dgm:prSet presAssocID="{760C2319-A327-496B-ABD1-F8EF564ECD03}" presName="sibTrans" presStyleLbl="sibTrans1D1" presStyleIdx="0" presStyleCnt="4"/>
      <dgm:spPr/>
      <dgm:t>
        <a:bodyPr/>
        <a:lstStyle/>
        <a:p>
          <a:endParaRPr lang="ru-RU"/>
        </a:p>
      </dgm:t>
    </dgm:pt>
    <dgm:pt modelId="{957B006E-D825-4B5A-8A8D-DEF6350D7D22}" type="pres">
      <dgm:prSet presAssocID="{A947A5A1-B6F9-43AE-80BD-B739EEF1DDB1}" presName="node" presStyleLbl="node1" presStyleIdx="1" presStyleCnt="4" custScaleX="188932" custScaleY="1223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847CD5-FDD0-4AA4-8A1E-40BCC790E936}" type="pres">
      <dgm:prSet presAssocID="{A947A5A1-B6F9-43AE-80BD-B739EEF1DDB1}" presName="spNode" presStyleCnt="0"/>
      <dgm:spPr/>
    </dgm:pt>
    <dgm:pt modelId="{D0F111C5-0578-4AD4-8DCC-01B5F5E50ABD}" type="pres">
      <dgm:prSet presAssocID="{E180089C-D81D-4970-9B20-36867D37B6D8}" presName="sibTrans" presStyleLbl="sibTrans1D1" presStyleIdx="1" presStyleCnt="4"/>
      <dgm:spPr/>
      <dgm:t>
        <a:bodyPr/>
        <a:lstStyle/>
        <a:p>
          <a:endParaRPr lang="ru-RU"/>
        </a:p>
      </dgm:t>
    </dgm:pt>
    <dgm:pt modelId="{7156BA40-B6F8-4665-86A8-C3D75AF47EDB}" type="pres">
      <dgm:prSet presAssocID="{FD94DCF6-F035-45F1-94A3-86FAFAA9AC93}" presName="node" presStyleLbl="node1" presStyleIdx="2" presStyleCnt="4" custScaleX="216772" custScaleY="11056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6FF2BA-5FC3-41EB-9CE3-A03B4DF1FE7B}" type="pres">
      <dgm:prSet presAssocID="{FD94DCF6-F035-45F1-94A3-86FAFAA9AC93}" presName="spNode" presStyleCnt="0"/>
      <dgm:spPr/>
    </dgm:pt>
    <dgm:pt modelId="{34566AD2-551D-4513-AE01-B5A686060191}" type="pres">
      <dgm:prSet presAssocID="{B7D9CAE4-9FD1-4FB0-8CE3-39BDF1E17861}" presName="sibTrans" presStyleLbl="sibTrans1D1" presStyleIdx="2" presStyleCnt="4"/>
      <dgm:spPr/>
      <dgm:t>
        <a:bodyPr/>
        <a:lstStyle/>
        <a:p>
          <a:endParaRPr lang="ru-RU"/>
        </a:p>
      </dgm:t>
    </dgm:pt>
    <dgm:pt modelId="{E93DB18E-8118-4ADC-950D-4D8188CC2570}" type="pres">
      <dgm:prSet presAssocID="{32F6C1B0-6C8C-4694-A22A-3C4588785B96}" presName="node" presStyleLbl="node1" presStyleIdx="3" presStyleCnt="4" custScaleX="176891" custScaleY="1223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9086DF-9BE3-4007-A176-8199391A29B4}" type="pres">
      <dgm:prSet presAssocID="{32F6C1B0-6C8C-4694-A22A-3C4588785B96}" presName="spNode" presStyleCnt="0"/>
      <dgm:spPr/>
    </dgm:pt>
    <dgm:pt modelId="{5EC12707-B81B-4C14-942A-75D899BB1CBE}" type="pres">
      <dgm:prSet presAssocID="{78D883A6-68B5-4D8A-8442-651E8E07CB8F}" presName="sibTrans" presStyleLbl="sibTrans1D1" presStyleIdx="3" presStyleCnt="4"/>
      <dgm:spPr/>
      <dgm:t>
        <a:bodyPr/>
        <a:lstStyle/>
        <a:p>
          <a:endParaRPr lang="ru-RU"/>
        </a:p>
      </dgm:t>
    </dgm:pt>
  </dgm:ptLst>
  <dgm:cxnLst>
    <dgm:cxn modelId="{0CF3CE26-965A-4A30-915E-0CCC5C53CF94}" type="presOf" srcId="{FD94DCF6-F035-45F1-94A3-86FAFAA9AC93}" destId="{7156BA40-B6F8-4665-86A8-C3D75AF47EDB}" srcOrd="0" destOrd="0" presId="urn:microsoft.com/office/officeart/2005/8/layout/cycle6"/>
    <dgm:cxn modelId="{F06AD33C-E984-4400-8596-81385580B71E}" srcId="{F1F44C2B-5BB7-40FA-971C-9CFDEC9C3B1A}" destId="{32F6C1B0-6C8C-4694-A22A-3C4588785B96}" srcOrd="3" destOrd="0" parTransId="{B163985A-3963-48E0-9AC2-761AF0820934}" sibTransId="{78D883A6-68B5-4D8A-8442-651E8E07CB8F}"/>
    <dgm:cxn modelId="{FF7F40BA-4EE8-4B14-A61A-47AD319C7D8E}" type="presOf" srcId="{B7D9CAE4-9FD1-4FB0-8CE3-39BDF1E17861}" destId="{34566AD2-551D-4513-AE01-B5A686060191}" srcOrd="0" destOrd="0" presId="urn:microsoft.com/office/officeart/2005/8/layout/cycle6"/>
    <dgm:cxn modelId="{1300A061-AD1B-40B2-B106-0B24510B2985}" type="presOf" srcId="{78D883A6-68B5-4D8A-8442-651E8E07CB8F}" destId="{5EC12707-B81B-4C14-942A-75D899BB1CBE}" srcOrd="0" destOrd="0" presId="urn:microsoft.com/office/officeart/2005/8/layout/cycle6"/>
    <dgm:cxn modelId="{FB955D63-BBA4-461A-B600-86189B327CE9}" type="presOf" srcId="{F1F44C2B-5BB7-40FA-971C-9CFDEC9C3B1A}" destId="{913882A1-3A58-4DC3-846C-4E2A4B554DC8}" srcOrd="0" destOrd="0" presId="urn:microsoft.com/office/officeart/2005/8/layout/cycle6"/>
    <dgm:cxn modelId="{7596888A-155F-41E5-88BF-57E885C3B89D}" srcId="{F1F44C2B-5BB7-40FA-971C-9CFDEC9C3B1A}" destId="{BE6FB79A-2475-4B86-A2EF-14D3D53527E4}" srcOrd="0" destOrd="0" parTransId="{32FD690A-64DC-42B7-9C35-8973DCB3CF48}" sibTransId="{760C2319-A327-496B-ABD1-F8EF564ECD03}"/>
    <dgm:cxn modelId="{B55498C2-D558-466F-83E9-A2BE9F4C6B66}" type="presOf" srcId="{760C2319-A327-496B-ABD1-F8EF564ECD03}" destId="{6D94E265-F286-47BF-8938-1E175DF62939}" srcOrd="0" destOrd="0" presId="urn:microsoft.com/office/officeart/2005/8/layout/cycle6"/>
    <dgm:cxn modelId="{2166F080-FA0C-47C3-A5FD-D77DE253AB34}" srcId="{F1F44C2B-5BB7-40FA-971C-9CFDEC9C3B1A}" destId="{FD94DCF6-F035-45F1-94A3-86FAFAA9AC93}" srcOrd="2" destOrd="0" parTransId="{59CA3FEF-3161-4FD9-8679-707B0C44A4A9}" sibTransId="{B7D9CAE4-9FD1-4FB0-8CE3-39BDF1E17861}"/>
    <dgm:cxn modelId="{F49C2702-69A8-4336-A4B5-F2057EE0B396}" type="presOf" srcId="{E180089C-D81D-4970-9B20-36867D37B6D8}" destId="{D0F111C5-0578-4AD4-8DCC-01B5F5E50ABD}" srcOrd="0" destOrd="0" presId="urn:microsoft.com/office/officeart/2005/8/layout/cycle6"/>
    <dgm:cxn modelId="{5559F1C6-37B2-4786-A088-1F2BF0F737AB}" type="presOf" srcId="{BE6FB79A-2475-4B86-A2EF-14D3D53527E4}" destId="{7F98778E-13E4-4BB9-AAD5-D77FC3EBD96A}" srcOrd="0" destOrd="0" presId="urn:microsoft.com/office/officeart/2005/8/layout/cycle6"/>
    <dgm:cxn modelId="{1F78938C-A2C9-4FDF-AA2A-4FFB96B62D17}" type="presOf" srcId="{A947A5A1-B6F9-43AE-80BD-B739EEF1DDB1}" destId="{957B006E-D825-4B5A-8A8D-DEF6350D7D22}" srcOrd="0" destOrd="0" presId="urn:microsoft.com/office/officeart/2005/8/layout/cycle6"/>
    <dgm:cxn modelId="{38A65424-F470-4E43-98C7-FA4BFEFED994}" type="presOf" srcId="{32F6C1B0-6C8C-4694-A22A-3C4588785B96}" destId="{E93DB18E-8118-4ADC-950D-4D8188CC2570}" srcOrd="0" destOrd="0" presId="urn:microsoft.com/office/officeart/2005/8/layout/cycle6"/>
    <dgm:cxn modelId="{C2820CF7-2922-4E1A-9B14-C427000ED743}" srcId="{F1F44C2B-5BB7-40FA-971C-9CFDEC9C3B1A}" destId="{A947A5A1-B6F9-43AE-80BD-B739EEF1DDB1}" srcOrd="1" destOrd="0" parTransId="{E90A1E2B-6EC8-45CA-9550-415DA7D53A13}" sibTransId="{E180089C-D81D-4970-9B20-36867D37B6D8}"/>
    <dgm:cxn modelId="{F5D1A536-F583-4A8E-B6BA-509C16BCD635}" type="presParOf" srcId="{913882A1-3A58-4DC3-846C-4E2A4B554DC8}" destId="{7F98778E-13E4-4BB9-AAD5-D77FC3EBD96A}" srcOrd="0" destOrd="0" presId="urn:microsoft.com/office/officeart/2005/8/layout/cycle6"/>
    <dgm:cxn modelId="{CBE451E6-74E5-4A76-85F4-9FDC75665A6B}" type="presParOf" srcId="{913882A1-3A58-4DC3-846C-4E2A4B554DC8}" destId="{607E951C-AD51-4B6D-BB07-219EB8E25EF4}" srcOrd="1" destOrd="0" presId="urn:microsoft.com/office/officeart/2005/8/layout/cycle6"/>
    <dgm:cxn modelId="{94415236-022F-4B2C-816D-849B9B232729}" type="presParOf" srcId="{913882A1-3A58-4DC3-846C-4E2A4B554DC8}" destId="{6D94E265-F286-47BF-8938-1E175DF62939}" srcOrd="2" destOrd="0" presId="urn:microsoft.com/office/officeart/2005/8/layout/cycle6"/>
    <dgm:cxn modelId="{F6F03C62-7B8D-4EC3-B8B6-85F7AD211D89}" type="presParOf" srcId="{913882A1-3A58-4DC3-846C-4E2A4B554DC8}" destId="{957B006E-D825-4B5A-8A8D-DEF6350D7D22}" srcOrd="3" destOrd="0" presId="urn:microsoft.com/office/officeart/2005/8/layout/cycle6"/>
    <dgm:cxn modelId="{E250538C-9384-4D7A-A0B8-5496BDAA5EBC}" type="presParOf" srcId="{913882A1-3A58-4DC3-846C-4E2A4B554DC8}" destId="{F2847CD5-FDD0-4AA4-8A1E-40BCC790E936}" srcOrd="4" destOrd="0" presId="urn:microsoft.com/office/officeart/2005/8/layout/cycle6"/>
    <dgm:cxn modelId="{442FF2F5-D6B1-4C5B-B5B6-81AF27A48670}" type="presParOf" srcId="{913882A1-3A58-4DC3-846C-4E2A4B554DC8}" destId="{D0F111C5-0578-4AD4-8DCC-01B5F5E50ABD}" srcOrd="5" destOrd="0" presId="urn:microsoft.com/office/officeart/2005/8/layout/cycle6"/>
    <dgm:cxn modelId="{7E234238-66F3-46A3-8AA4-175E9D9D8E63}" type="presParOf" srcId="{913882A1-3A58-4DC3-846C-4E2A4B554DC8}" destId="{7156BA40-B6F8-4665-86A8-C3D75AF47EDB}" srcOrd="6" destOrd="0" presId="urn:microsoft.com/office/officeart/2005/8/layout/cycle6"/>
    <dgm:cxn modelId="{ECB3D050-AFA0-472C-A870-0DA72F733BF2}" type="presParOf" srcId="{913882A1-3A58-4DC3-846C-4E2A4B554DC8}" destId="{096FF2BA-5FC3-41EB-9CE3-A03B4DF1FE7B}" srcOrd="7" destOrd="0" presId="urn:microsoft.com/office/officeart/2005/8/layout/cycle6"/>
    <dgm:cxn modelId="{1AB592AE-C9B1-4167-8510-930054AE8416}" type="presParOf" srcId="{913882A1-3A58-4DC3-846C-4E2A4B554DC8}" destId="{34566AD2-551D-4513-AE01-B5A686060191}" srcOrd="8" destOrd="0" presId="urn:microsoft.com/office/officeart/2005/8/layout/cycle6"/>
    <dgm:cxn modelId="{62C3B4B9-E77E-45E4-99D7-3FD6E9654B59}" type="presParOf" srcId="{913882A1-3A58-4DC3-846C-4E2A4B554DC8}" destId="{E93DB18E-8118-4ADC-950D-4D8188CC2570}" srcOrd="9" destOrd="0" presId="urn:microsoft.com/office/officeart/2005/8/layout/cycle6"/>
    <dgm:cxn modelId="{66D3E185-ECED-4FC4-BB24-4ECB28716058}" type="presParOf" srcId="{913882A1-3A58-4DC3-846C-4E2A4B554DC8}" destId="{309086DF-9BE3-4007-A176-8199391A29B4}" srcOrd="10" destOrd="0" presId="urn:microsoft.com/office/officeart/2005/8/layout/cycle6"/>
    <dgm:cxn modelId="{8280D22F-25D1-4DAA-B8D2-0895DF5091DE}" type="presParOf" srcId="{913882A1-3A58-4DC3-846C-4E2A4B554DC8}" destId="{5EC12707-B81B-4C14-942A-75D899BB1CBE}" srcOrd="11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37AD101-B37E-4A94-B18C-36FFEDD1BC28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ru-RU"/>
        </a:p>
      </dgm:t>
    </dgm:pt>
    <dgm:pt modelId="{96D14B26-B103-4AF6-834A-B80FA724BB7B}">
      <dgm:prSet phldrT="[Текст]" phldr="1"/>
      <dgm:spPr/>
      <dgm:t>
        <a:bodyPr/>
        <a:lstStyle/>
        <a:p>
          <a:endParaRPr lang="ru-RU" dirty="0"/>
        </a:p>
      </dgm:t>
    </dgm:pt>
    <dgm:pt modelId="{5C54EAC2-D23A-4CCF-9360-6F93EB127B0A}" type="parTrans" cxnId="{9D4E6BE7-F9DB-4987-BB7D-776039A5AC1D}">
      <dgm:prSet/>
      <dgm:spPr/>
      <dgm:t>
        <a:bodyPr/>
        <a:lstStyle/>
        <a:p>
          <a:endParaRPr lang="ru-RU"/>
        </a:p>
      </dgm:t>
    </dgm:pt>
    <dgm:pt modelId="{DECAC231-1192-490E-A0B1-9D1755ADE348}" type="sibTrans" cxnId="{9D4E6BE7-F9DB-4987-BB7D-776039A5AC1D}">
      <dgm:prSet/>
      <dgm:spPr/>
      <dgm:t>
        <a:bodyPr/>
        <a:lstStyle/>
        <a:p>
          <a:endParaRPr lang="ru-RU"/>
        </a:p>
      </dgm:t>
    </dgm:pt>
    <dgm:pt modelId="{AB50AD39-415E-4ADD-BE62-0618BD566D42}">
      <dgm:prSet phldrT="[Текст]" phldr="1"/>
      <dgm:spPr/>
      <dgm:t>
        <a:bodyPr/>
        <a:lstStyle/>
        <a:p>
          <a:endParaRPr lang="ru-RU" dirty="0"/>
        </a:p>
      </dgm:t>
    </dgm:pt>
    <dgm:pt modelId="{5C5BC20B-387E-4134-82A5-AA0290F80BE5}" type="parTrans" cxnId="{3AF45D2D-ECA9-43CA-A870-721611E8B92A}">
      <dgm:prSet/>
      <dgm:spPr/>
      <dgm:t>
        <a:bodyPr/>
        <a:lstStyle/>
        <a:p>
          <a:endParaRPr lang="ru-RU"/>
        </a:p>
      </dgm:t>
    </dgm:pt>
    <dgm:pt modelId="{85A3BD93-DD3C-481E-A0AC-E32C9368F8B4}" type="sibTrans" cxnId="{3AF45D2D-ECA9-43CA-A870-721611E8B92A}">
      <dgm:prSet/>
      <dgm:spPr/>
      <dgm:t>
        <a:bodyPr/>
        <a:lstStyle/>
        <a:p>
          <a:endParaRPr lang="ru-RU"/>
        </a:p>
      </dgm:t>
    </dgm:pt>
    <dgm:pt modelId="{3A3548E3-32F1-4F62-ACE7-B2EDB6C82C37}">
      <dgm:prSet phldrT="[Текст]" phldr="1"/>
      <dgm:spPr/>
      <dgm:t>
        <a:bodyPr/>
        <a:lstStyle/>
        <a:p>
          <a:endParaRPr lang="ru-RU"/>
        </a:p>
      </dgm:t>
    </dgm:pt>
    <dgm:pt modelId="{3EA57E40-AC07-4FEB-9813-CD86140A2926}" type="parTrans" cxnId="{E25E9CF8-584C-4D45-9947-1ACCF6D39C5A}">
      <dgm:prSet/>
      <dgm:spPr/>
      <dgm:t>
        <a:bodyPr/>
        <a:lstStyle/>
        <a:p>
          <a:endParaRPr lang="ru-RU"/>
        </a:p>
      </dgm:t>
    </dgm:pt>
    <dgm:pt modelId="{9EF04F1C-3B77-4DE8-8111-EA890C312178}" type="sibTrans" cxnId="{E25E9CF8-584C-4D45-9947-1ACCF6D39C5A}">
      <dgm:prSet/>
      <dgm:spPr/>
      <dgm:t>
        <a:bodyPr/>
        <a:lstStyle/>
        <a:p>
          <a:endParaRPr lang="ru-RU"/>
        </a:p>
      </dgm:t>
    </dgm:pt>
    <dgm:pt modelId="{9B0FE77D-5528-4FBD-9444-B1380BE192BB}">
      <dgm:prSet phldrT="[Текст]" phldr="1"/>
      <dgm:spPr/>
      <dgm:t>
        <a:bodyPr/>
        <a:lstStyle/>
        <a:p>
          <a:endParaRPr lang="ru-RU"/>
        </a:p>
      </dgm:t>
    </dgm:pt>
    <dgm:pt modelId="{D24D4640-3422-4926-B032-A974D8D2D58D}" type="parTrans" cxnId="{2339F4F0-95C3-446B-835C-A929272FFCBD}">
      <dgm:prSet/>
      <dgm:spPr/>
      <dgm:t>
        <a:bodyPr/>
        <a:lstStyle/>
        <a:p>
          <a:endParaRPr lang="ru-RU"/>
        </a:p>
      </dgm:t>
    </dgm:pt>
    <dgm:pt modelId="{89AAFCE3-92CF-4F13-9600-3BF6F062AB12}" type="sibTrans" cxnId="{2339F4F0-95C3-446B-835C-A929272FFCBD}">
      <dgm:prSet/>
      <dgm:spPr/>
      <dgm:t>
        <a:bodyPr/>
        <a:lstStyle/>
        <a:p>
          <a:endParaRPr lang="ru-RU"/>
        </a:p>
      </dgm:t>
    </dgm:pt>
    <dgm:pt modelId="{79BCCF61-58C1-46C9-BA45-4613E9C468C4}" type="pres">
      <dgm:prSet presAssocID="{437AD101-B37E-4A94-B18C-36FFEDD1BC28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7967AD4-A7E0-40CA-ACCB-AD8E9FE63587}" type="pres">
      <dgm:prSet presAssocID="{437AD101-B37E-4A94-B18C-36FFEDD1BC28}" presName="diamond" presStyleLbl="bgShp" presStyleIdx="0" presStyleCnt="1"/>
      <dgm:spPr/>
    </dgm:pt>
    <dgm:pt modelId="{1DAED33F-FD9D-4768-8D9D-95A90F853A45}" type="pres">
      <dgm:prSet presAssocID="{437AD101-B37E-4A94-B18C-36FFEDD1BC28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364F72-C99A-4F41-9F14-9CE179BEC938}" type="pres">
      <dgm:prSet presAssocID="{437AD101-B37E-4A94-B18C-36FFEDD1BC28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0DF96A-2D9F-4588-82CE-568B08B11331}" type="pres">
      <dgm:prSet presAssocID="{437AD101-B37E-4A94-B18C-36FFEDD1BC28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87EC31-0D81-4EB8-A58D-87C245D3F576}" type="pres">
      <dgm:prSet presAssocID="{437AD101-B37E-4A94-B18C-36FFEDD1BC28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C76EDA2-D0FA-48DE-90E8-841BF8E33B51}" type="presOf" srcId="{96D14B26-B103-4AF6-834A-B80FA724BB7B}" destId="{1DAED33F-FD9D-4768-8D9D-95A90F853A45}" srcOrd="0" destOrd="0" presId="urn:microsoft.com/office/officeart/2005/8/layout/matrix3"/>
    <dgm:cxn modelId="{9D4E6BE7-F9DB-4987-BB7D-776039A5AC1D}" srcId="{437AD101-B37E-4A94-B18C-36FFEDD1BC28}" destId="{96D14B26-B103-4AF6-834A-B80FA724BB7B}" srcOrd="0" destOrd="0" parTransId="{5C54EAC2-D23A-4CCF-9360-6F93EB127B0A}" sibTransId="{DECAC231-1192-490E-A0B1-9D1755ADE348}"/>
    <dgm:cxn modelId="{CB54A080-86E1-4266-8002-A08196CB955E}" type="presOf" srcId="{9B0FE77D-5528-4FBD-9444-B1380BE192BB}" destId="{3C87EC31-0D81-4EB8-A58D-87C245D3F576}" srcOrd="0" destOrd="0" presId="urn:microsoft.com/office/officeart/2005/8/layout/matrix3"/>
    <dgm:cxn modelId="{03264FED-24F0-4CF4-B290-38912912BCDA}" type="presOf" srcId="{AB50AD39-415E-4ADD-BE62-0618BD566D42}" destId="{9C364F72-C99A-4F41-9F14-9CE179BEC938}" srcOrd="0" destOrd="0" presId="urn:microsoft.com/office/officeart/2005/8/layout/matrix3"/>
    <dgm:cxn modelId="{2339F4F0-95C3-446B-835C-A929272FFCBD}" srcId="{437AD101-B37E-4A94-B18C-36FFEDD1BC28}" destId="{9B0FE77D-5528-4FBD-9444-B1380BE192BB}" srcOrd="3" destOrd="0" parTransId="{D24D4640-3422-4926-B032-A974D8D2D58D}" sibTransId="{89AAFCE3-92CF-4F13-9600-3BF6F062AB12}"/>
    <dgm:cxn modelId="{2C9D1CFC-DB42-4199-8485-385C339E9C47}" type="presOf" srcId="{437AD101-B37E-4A94-B18C-36FFEDD1BC28}" destId="{79BCCF61-58C1-46C9-BA45-4613E9C468C4}" srcOrd="0" destOrd="0" presId="urn:microsoft.com/office/officeart/2005/8/layout/matrix3"/>
    <dgm:cxn modelId="{E25E9CF8-584C-4D45-9947-1ACCF6D39C5A}" srcId="{437AD101-B37E-4A94-B18C-36FFEDD1BC28}" destId="{3A3548E3-32F1-4F62-ACE7-B2EDB6C82C37}" srcOrd="2" destOrd="0" parTransId="{3EA57E40-AC07-4FEB-9813-CD86140A2926}" sibTransId="{9EF04F1C-3B77-4DE8-8111-EA890C312178}"/>
    <dgm:cxn modelId="{050AF261-3EF2-455F-870A-12DAAA5ADA99}" type="presOf" srcId="{3A3548E3-32F1-4F62-ACE7-B2EDB6C82C37}" destId="{A30DF96A-2D9F-4588-82CE-568B08B11331}" srcOrd="0" destOrd="0" presId="urn:microsoft.com/office/officeart/2005/8/layout/matrix3"/>
    <dgm:cxn modelId="{3AF45D2D-ECA9-43CA-A870-721611E8B92A}" srcId="{437AD101-B37E-4A94-B18C-36FFEDD1BC28}" destId="{AB50AD39-415E-4ADD-BE62-0618BD566D42}" srcOrd="1" destOrd="0" parTransId="{5C5BC20B-387E-4134-82A5-AA0290F80BE5}" sibTransId="{85A3BD93-DD3C-481E-A0AC-E32C9368F8B4}"/>
    <dgm:cxn modelId="{B1710479-634D-41DC-8990-5E9C08714258}" type="presParOf" srcId="{79BCCF61-58C1-46C9-BA45-4613E9C468C4}" destId="{17967AD4-A7E0-40CA-ACCB-AD8E9FE63587}" srcOrd="0" destOrd="0" presId="urn:microsoft.com/office/officeart/2005/8/layout/matrix3"/>
    <dgm:cxn modelId="{2B363A84-1C64-4748-811E-7AC26C0F3CE8}" type="presParOf" srcId="{79BCCF61-58C1-46C9-BA45-4613E9C468C4}" destId="{1DAED33F-FD9D-4768-8D9D-95A90F853A45}" srcOrd="1" destOrd="0" presId="urn:microsoft.com/office/officeart/2005/8/layout/matrix3"/>
    <dgm:cxn modelId="{3AD981F8-E277-426C-B8C0-6C5521437B6B}" type="presParOf" srcId="{79BCCF61-58C1-46C9-BA45-4613E9C468C4}" destId="{9C364F72-C99A-4F41-9F14-9CE179BEC938}" srcOrd="2" destOrd="0" presId="urn:microsoft.com/office/officeart/2005/8/layout/matrix3"/>
    <dgm:cxn modelId="{5FDBA9DD-BE3F-45C9-9882-B35EF0826ABD}" type="presParOf" srcId="{79BCCF61-58C1-46C9-BA45-4613E9C468C4}" destId="{A30DF96A-2D9F-4588-82CE-568B08B11331}" srcOrd="3" destOrd="0" presId="urn:microsoft.com/office/officeart/2005/8/layout/matrix3"/>
    <dgm:cxn modelId="{E72A82D1-ED77-49F5-8538-3F1B8F960B30}" type="presParOf" srcId="{79BCCF61-58C1-46C9-BA45-4613E9C468C4}" destId="{3C87EC31-0D81-4EB8-A58D-87C245D3F576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9C2F4A0-F611-45C5-89BE-510E612931F2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CE1B87A-664F-470C-9598-E8D9FD359238}">
      <dgm:prSet phldrT="[Текст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Факторы, определяющие выбор ИОМ</a:t>
          </a:r>
          <a:endParaRPr lang="ru-RU" b="1" dirty="0">
            <a:solidFill>
              <a:schemeClr val="tx1"/>
            </a:solidFill>
          </a:endParaRPr>
        </a:p>
      </dgm:t>
    </dgm:pt>
    <dgm:pt modelId="{7DA82FCA-F97A-4891-B3AE-7F43F02EA235}" type="parTrans" cxnId="{5D62D4D0-0817-4D46-BCC8-4CDC4632E54A}">
      <dgm:prSet/>
      <dgm:spPr/>
      <dgm:t>
        <a:bodyPr/>
        <a:lstStyle/>
        <a:p>
          <a:endParaRPr lang="ru-RU"/>
        </a:p>
      </dgm:t>
    </dgm:pt>
    <dgm:pt modelId="{2577E282-8F34-4C92-BB4A-EFE7034E808B}" type="sibTrans" cxnId="{5D62D4D0-0817-4D46-BCC8-4CDC4632E54A}">
      <dgm:prSet/>
      <dgm:spPr/>
      <dgm:t>
        <a:bodyPr/>
        <a:lstStyle/>
        <a:p>
          <a:endParaRPr lang="ru-RU"/>
        </a:p>
      </dgm:t>
    </dgm:pt>
    <dgm:pt modelId="{0CAE29BC-713E-4BB8-B389-A007FBA4D378}">
      <dgm:prSet phldrT="[Текст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dirty="0" smtClean="0">
              <a:solidFill>
                <a:srgbClr val="002060"/>
              </a:solidFill>
            </a:rPr>
            <a:t>материально-техническая база</a:t>
          </a:r>
        </a:p>
        <a:p>
          <a:r>
            <a:rPr lang="ru-RU" b="1" dirty="0" smtClean="0">
              <a:solidFill>
                <a:srgbClr val="002060"/>
              </a:solidFill>
            </a:rPr>
            <a:t> школы</a:t>
          </a:r>
          <a:endParaRPr lang="ru-RU" b="1" dirty="0">
            <a:solidFill>
              <a:srgbClr val="002060"/>
            </a:solidFill>
          </a:endParaRPr>
        </a:p>
      </dgm:t>
    </dgm:pt>
    <dgm:pt modelId="{87C69AE4-83A9-4325-9D32-5BDCCE9AADB9}" type="parTrans" cxnId="{3E384C59-223D-454C-8D4B-4E92C780B1FE}">
      <dgm:prSet/>
      <dgm:spPr/>
      <dgm:t>
        <a:bodyPr/>
        <a:lstStyle/>
        <a:p>
          <a:endParaRPr lang="ru-RU"/>
        </a:p>
      </dgm:t>
    </dgm:pt>
    <dgm:pt modelId="{B5F99DA7-BAC3-4C19-A851-57A2B087F6A7}" type="sibTrans" cxnId="{3E384C59-223D-454C-8D4B-4E92C780B1FE}">
      <dgm:prSet/>
      <dgm:spPr/>
      <dgm:t>
        <a:bodyPr/>
        <a:lstStyle/>
        <a:p>
          <a:endParaRPr lang="ru-RU"/>
        </a:p>
      </dgm:t>
    </dgm:pt>
    <dgm:pt modelId="{0B95EA15-126E-4FE3-802B-B64DDE712BBA}">
      <dgm:prSet phldrT="[Текст]" phldr="1"/>
      <dgm:spPr/>
      <dgm:t>
        <a:bodyPr/>
        <a:lstStyle/>
        <a:p>
          <a:endParaRPr lang="ru-RU"/>
        </a:p>
      </dgm:t>
    </dgm:pt>
    <dgm:pt modelId="{9DA8152C-8351-4A9B-BA19-0016DE6BA8C0}" type="parTrans" cxnId="{2B88B7DD-875A-4B99-A8A9-96EB0C9828D1}">
      <dgm:prSet/>
      <dgm:spPr/>
      <dgm:t>
        <a:bodyPr/>
        <a:lstStyle/>
        <a:p>
          <a:endParaRPr lang="ru-RU"/>
        </a:p>
      </dgm:t>
    </dgm:pt>
    <dgm:pt modelId="{832CF33B-C164-4D33-9475-C71F62B2AAEE}" type="sibTrans" cxnId="{2B88B7DD-875A-4B99-A8A9-96EB0C9828D1}">
      <dgm:prSet/>
      <dgm:spPr/>
      <dgm:t>
        <a:bodyPr/>
        <a:lstStyle/>
        <a:p>
          <a:endParaRPr lang="ru-RU"/>
        </a:p>
      </dgm:t>
    </dgm:pt>
    <dgm:pt modelId="{972A911B-B62E-40D7-85E6-D0056BB5712D}">
      <dgm:prSet phldrT="[Текст]" phldr="1"/>
      <dgm:spPr/>
      <dgm:t>
        <a:bodyPr/>
        <a:lstStyle/>
        <a:p>
          <a:endParaRPr lang="ru-RU"/>
        </a:p>
      </dgm:t>
    </dgm:pt>
    <dgm:pt modelId="{EA6C105B-A84F-49A6-A8E3-592983ACA0D3}" type="parTrans" cxnId="{F6110A3E-CD60-418B-AFF7-A98C51B9B4D2}">
      <dgm:prSet/>
      <dgm:spPr/>
      <dgm:t>
        <a:bodyPr/>
        <a:lstStyle/>
        <a:p>
          <a:endParaRPr lang="ru-RU"/>
        </a:p>
      </dgm:t>
    </dgm:pt>
    <dgm:pt modelId="{F4D351D6-ACB2-42F6-8B45-E7F8387E85C8}" type="sibTrans" cxnId="{F6110A3E-CD60-418B-AFF7-A98C51B9B4D2}">
      <dgm:prSet/>
      <dgm:spPr/>
      <dgm:t>
        <a:bodyPr/>
        <a:lstStyle/>
        <a:p>
          <a:endParaRPr lang="ru-RU"/>
        </a:p>
      </dgm:t>
    </dgm:pt>
    <dgm:pt modelId="{3FDD514A-419B-4430-83EE-54556F23910B}">
      <dgm:prSet phldrT="[Текст]" phldr="1"/>
      <dgm:spPr/>
      <dgm:t>
        <a:bodyPr/>
        <a:lstStyle/>
        <a:p>
          <a:endParaRPr lang="ru-RU"/>
        </a:p>
      </dgm:t>
    </dgm:pt>
    <dgm:pt modelId="{3F642BF4-5CE5-462C-9EA4-9988EBF28721}" type="parTrans" cxnId="{86664180-AFF3-4AC5-97D2-13C1239F26F6}">
      <dgm:prSet/>
      <dgm:spPr/>
      <dgm:t>
        <a:bodyPr/>
        <a:lstStyle/>
        <a:p>
          <a:endParaRPr lang="ru-RU"/>
        </a:p>
      </dgm:t>
    </dgm:pt>
    <dgm:pt modelId="{6E4372A7-55F9-4DB2-BD1F-33F526435289}" type="sibTrans" cxnId="{86664180-AFF3-4AC5-97D2-13C1239F26F6}">
      <dgm:prSet/>
      <dgm:spPr/>
      <dgm:t>
        <a:bodyPr/>
        <a:lstStyle/>
        <a:p>
          <a:endParaRPr lang="ru-RU"/>
        </a:p>
      </dgm:t>
    </dgm:pt>
    <dgm:pt modelId="{C102A163-CBAB-4C2D-A18B-24A6002FF167}">
      <dgm:prSet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dirty="0" smtClean="0">
              <a:solidFill>
                <a:schemeClr val="tx2">
                  <a:lumMod val="50000"/>
                </a:schemeClr>
              </a:solidFill>
            </a:rPr>
            <a:t>особенности, интересы и потребности ученика и его родителей  в достижении результата</a:t>
          </a:r>
          <a:endParaRPr lang="ru-RU" b="1" dirty="0">
            <a:solidFill>
              <a:schemeClr val="tx2">
                <a:lumMod val="50000"/>
              </a:schemeClr>
            </a:solidFill>
          </a:endParaRPr>
        </a:p>
      </dgm:t>
    </dgm:pt>
    <dgm:pt modelId="{0B751A97-FA02-4EC5-890D-EB9A3E8FD10D}" type="parTrans" cxnId="{90992A4C-79F2-4E82-A270-2B62C1611183}">
      <dgm:prSet/>
      <dgm:spPr/>
      <dgm:t>
        <a:bodyPr/>
        <a:lstStyle/>
        <a:p>
          <a:endParaRPr lang="ru-RU"/>
        </a:p>
      </dgm:t>
    </dgm:pt>
    <dgm:pt modelId="{83C95CC3-9C3A-4425-A04A-7715F87721BC}" type="sibTrans" cxnId="{90992A4C-79F2-4E82-A270-2B62C1611183}">
      <dgm:prSet/>
      <dgm:spPr/>
      <dgm:t>
        <a:bodyPr/>
        <a:lstStyle/>
        <a:p>
          <a:endParaRPr lang="ru-RU"/>
        </a:p>
      </dgm:t>
    </dgm:pt>
    <dgm:pt modelId="{72FB6515-BE60-4301-871C-01753157A361}">
      <dgm:prSet/>
      <dgm:spPr/>
      <dgm:t>
        <a:bodyPr/>
        <a:lstStyle/>
        <a:p>
          <a:endParaRPr lang="ru-RU"/>
        </a:p>
      </dgm:t>
    </dgm:pt>
    <dgm:pt modelId="{DF692A62-B5E6-4B71-85E9-3D0794A6A47E}" type="parTrans" cxnId="{6786604F-66F0-48C6-8BDF-5577DCB6EE0B}">
      <dgm:prSet/>
      <dgm:spPr/>
      <dgm:t>
        <a:bodyPr/>
        <a:lstStyle/>
        <a:p>
          <a:endParaRPr lang="ru-RU"/>
        </a:p>
      </dgm:t>
    </dgm:pt>
    <dgm:pt modelId="{D0808EBE-F914-457A-8141-293EB500200D}" type="sibTrans" cxnId="{6786604F-66F0-48C6-8BDF-5577DCB6EE0B}">
      <dgm:prSet/>
      <dgm:spPr/>
      <dgm:t>
        <a:bodyPr/>
        <a:lstStyle/>
        <a:p>
          <a:endParaRPr lang="ru-RU"/>
        </a:p>
      </dgm:t>
    </dgm:pt>
    <dgm:pt modelId="{8D26A80F-3727-488A-A216-6A267EE4682D}">
      <dgm:prSet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dirty="0" smtClean="0">
              <a:solidFill>
                <a:schemeClr val="tx1">
                  <a:lumMod val="85000"/>
                  <a:lumOff val="15000"/>
                </a:schemeClr>
              </a:solidFill>
            </a:rPr>
            <a:t>профессионализм педагогического коллектива</a:t>
          </a:r>
          <a:endParaRPr lang="ru-RU" b="1" dirty="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C2C762E9-28E6-4473-8C71-8063719FDF6A}" type="parTrans" cxnId="{9D121CDD-8665-4743-BBA5-45DCF7C6E4EE}">
      <dgm:prSet/>
      <dgm:spPr/>
      <dgm:t>
        <a:bodyPr/>
        <a:lstStyle/>
        <a:p>
          <a:endParaRPr lang="ru-RU"/>
        </a:p>
      </dgm:t>
    </dgm:pt>
    <dgm:pt modelId="{0C9F6EBD-939F-4492-828B-48955875161E}" type="sibTrans" cxnId="{9D121CDD-8665-4743-BBA5-45DCF7C6E4EE}">
      <dgm:prSet/>
      <dgm:spPr/>
      <dgm:t>
        <a:bodyPr/>
        <a:lstStyle/>
        <a:p>
          <a:endParaRPr lang="ru-RU"/>
        </a:p>
      </dgm:t>
    </dgm:pt>
    <dgm:pt modelId="{DD4141B2-D8C3-43EE-AB4F-105B89AF9FA7}">
      <dgm:prSet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возможности школы удовлетворить образовательные потребности учащихся</a:t>
          </a:r>
          <a:endParaRPr lang="ru-RU" b="1" dirty="0">
            <a:solidFill>
              <a:schemeClr val="tx1"/>
            </a:solidFill>
          </a:endParaRPr>
        </a:p>
      </dgm:t>
    </dgm:pt>
    <dgm:pt modelId="{0E7D2250-74A7-490F-A280-BF33471BFB85}" type="parTrans" cxnId="{D6B9B5DE-CD74-4BB5-988F-A007D2F0437E}">
      <dgm:prSet/>
      <dgm:spPr/>
      <dgm:t>
        <a:bodyPr/>
        <a:lstStyle/>
        <a:p>
          <a:endParaRPr lang="ru-RU"/>
        </a:p>
      </dgm:t>
    </dgm:pt>
    <dgm:pt modelId="{27780BEE-F884-42D6-A197-F8981E30CEEF}" type="sibTrans" cxnId="{D6B9B5DE-CD74-4BB5-988F-A007D2F0437E}">
      <dgm:prSet/>
      <dgm:spPr/>
      <dgm:t>
        <a:bodyPr/>
        <a:lstStyle/>
        <a:p>
          <a:endParaRPr lang="ru-RU"/>
        </a:p>
      </dgm:t>
    </dgm:pt>
    <dgm:pt modelId="{53E57B1C-43FE-49D8-8504-E3B80422C1E1}" type="pres">
      <dgm:prSet presAssocID="{89C2F4A0-F611-45C5-89BE-510E612931F2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F6806F3-341A-4CBF-B51B-7BF6D3C987D8}" type="pres">
      <dgm:prSet presAssocID="{89C2F4A0-F611-45C5-89BE-510E612931F2}" presName="matrix" presStyleCnt="0"/>
      <dgm:spPr/>
    </dgm:pt>
    <dgm:pt modelId="{BD490003-E1B6-4250-97E6-2AD5CDB79C66}" type="pres">
      <dgm:prSet presAssocID="{89C2F4A0-F611-45C5-89BE-510E612931F2}" presName="tile1" presStyleLbl="node1" presStyleIdx="0" presStyleCnt="4" custLinFactNeighborX="0" custLinFactNeighborY="-3077"/>
      <dgm:spPr/>
      <dgm:t>
        <a:bodyPr/>
        <a:lstStyle/>
        <a:p>
          <a:endParaRPr lang="ru-RU"/>
        </a:p>
      </dgm:t>
    </dgm:pt>
    <dgm:pt modelId="{F00FC80B-2A38-4FD4-A4CE-560B913DBD57}" type="pres">
      <dgm:prSet presAssocID="{89C2F4A0-F611-45C5-89BE-510E612931F2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1D7D04-9056-4941-9F02-13BB713D4AD6}" type="pres">
      <dgm:prSet presAssocID="{89C2F4A0-F611-45C5-89BE-510E612931F2}" presName="tile2" presStyleLbl="node1" presStyleIdx="1" presStyleCnt="4" custLinFactNeighborX="1031"/>
      <dgm:spPr/>
      <dgm:t>
        <a:bodyPr/>
        <a:lstStyle/>
        <a:p>
          <a:endParaRPr lang="ru-RU"/>
        </a:p>
      </dgm:t>
    </dgm:pt>
    <dgm:pt modelId="{72C1E447-E9D3-46A9-B2E3-1140A282101C}" type="pres">
      <dgm:prSet presAssocID="{89C2F4A0-F611-45C5-89BE-510E612931F2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331210-3547-49A2-A78A-E6CCE63912C8}" type="pres">
      <dgm:prSet presAssocID="{89C2F4A0-F611-45C5-89BE-510E612931F2}" presName="tile3" presStyleLbl="node1" presStyleIdx="2" presStyleCnt="4"/>
      <dgm:spPr/>
      <dgm:t>
        <a:bodyPr/>
        <a:lstStyle/>
        <a:p>
          <a:endParaRPr lang="ru-RU"/>
        </a:p>
      </dgm:t>
    </dgm:pt>
    <dgm:pt modelId="{906D196E-1414-4B9F-9449-DC2D3C871484}" type="pres">
      <dgm:prSet presAssocID="{89C2F4A0-F611-45C5-89BE-510E612931F2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0FDD8A-8367-484C-8EE5-BFAB62AEF734}" type="pres">
      <dgm:prSet presAssocID="{89C2F4A0-F611-45C5-89BE-510E612931F2}" presName="tile4" presStyleLbl="node1" presStyleIdx="3" presStyleCnt="4"/>
      <dgm:spPr/>
      <dgm:t>
        <a:bodyPr/>
        <a:lstStyle/>
        <a:p>
          <a:endParaRPr lang="ru-RU"/>
        </a:p>
      </dgm:t>
    </dgm:pt>
    <dgm:pt modelId="{0B32B682-6C59-4613-9954-6FBCE2AFF141}" type="pres">
      <dgm:prSet presAssocID="{89C2F4A0-F611-45C5-89BE-510E612931F2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F029F9-A317-4ADA-B868-97DF88EC0899}" type="pres">
      <dgm:prSet presAssocID="{89C2F4A0-F611-45C5-89BE-510E612931F2}" presName="centerTile" presStyleLbl="fgShp" presStyleIdx="0" presStyleCnt="1" custScaleX="147766" custLinFactNeighborX="6873" custLinFactNeighborY="-14615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F021751E-B301-4034-8B52-303A5C2D9AD7}" type="presOf" srcId="{DD4141B2-D8C3-43EE-AB4F-105B89AF9FA7}" destId="{72C1E447-E9D3-46A9-B2E3-1140A282101C}" srcOrd="1" destOrd="0" presId="urn:microsoft.com/office/officeart/2005/8/layout/matrix1"/>
    <dgm:cxn modelId="{9347718D-CD63-42AF-B507-159F623C8858}" type="presOf" srcId="{4CE1B87A-664F-470C-9598-E8D9FD359238}" destId="{D3F029F9-A317-4ADA-B868-97DF88EC0899}" srcOrd="0" destOrd="0" presId="urn:microsoft.com/office/officeart/2005/8/layout/matrix1"/>
    <dgm:cxn modelId="{539C34DE-DE0F-4110-BCBA-CBA103DAC965}" type="presOf" srcId="{C102A163-CBAB-4C2D-A18B-24A6002FF167}" destId="{D00FDD8A-8367-484C-8EE5-BFAB62AEF734}" srcOrd="0" destOrd="0" presId="urn:microsoft.com/office/officeart/2005/8/layout/matrix1"/>
    <dgm:cxn modelId="{86664180-AFF3-4AC5-97D2-13C1239F26F6}" srcId="{4CE1B87A-664F-470C-9598-E8D9FD359238}" destId="{3FDD514A-419B-4430-83EE-54556F23910B}" srcOrd="6" destOrd="0" parTransId="{3F642BF4-5CE5-462C-9EA4-9988EBF28721}" sibTransId="{6E4372A7-55F9-4DB2-BD1F-33F526435289}"/>
    <dgm:cxn modelId="{6786604F-66F0-48C6-8BDF-5577DCB6EE0B}" srcId="{89C2F4A0-F611-45C5-89BE-510E612931F2}" destId="{72FB6515-BE60-4301-871C-01753157A361}" srcOrd="1" destOrd="0" parTransId="{DF692A62-B5E6-4B71-85E9-3D0794A6A47E}" sibTransId="{D0808EBE-F914-457A-8141-293EB500200D}"/>
    <dgm:cxn modelId="{6DFCA268-11CF-4821-BC2F-D1226F434323}" type="presOf" srcId="{C102A163-CBAB-4C2D-A18B-24A6002FF167}" destId="{0B32B682-6C59-4613-9954-6FBCE2AFF141}" srcOrd="1" destOrd="0" presId="urn:microsoft.com/office/officeart/2005/8/layout/matrix1"/>
    <dgm:cxn modelId="{49C6DF91-D5CE-4446-9516-A997F8E936A8}" type="presOf" srcId="{DD4141B2-D8C3-43EE-AB4F-105B89AF9FA7}" destId="{521D7D04-9056-4941-9F02-13BB713D4AD6}" srcOrd="0" destOrd="0" presId="urn:microsoft.com/office/officeart/2005/8/layout/matrix1"/>
    <dgm:cxn modelId="{9D121CDD-8665-4743-BBA5-45DCF7C6E4EE}" srcId="{4CE1B87A-664F-470C-9598-E8D9FD359238}" destId="{8D26A80F-3727-488A-A216-6A267EE4682D}" srcOrd="2" destOrd="0" parTransId="{C2C762E9-28E6-4473-8C71-8063719FDF6A}" sibTransId="{0C9F6EBD-939F-4492-828B-48955875161E}"/>
    <dgm:cxn modelId="{90992A4C-79F2-4E82-A270-2B62C1611183}" srcId="{4CE1B87A-664F-470C-9598-E8D9FD359238}" destId="{C102A163-CBAB-4C2D-A18B-24A6002FF167}" srcOrd="3" destOrd="0" parTransId="{0B751A97-FA02-4EC5-890D-EB9A3E8FD10D}" sibTransId="{83C95CC3-9C3A-4425-A04A-7715F87721BC}"/>
    <dgm:cxn modelId="{2B88B7DD-875A-4B99-A8A9-96EB0C9828D1}" srcId="{4CE1B87A-664F-470C-9598-E8D9FD359238}" destId="{0B95EA15-126E-4FE3-802B-B64DDE712BBA}" srcOrd="4" destOrd="0" parTransId="{9DA8152C-8351-4A9B-BA19-0016DE6BA8C0}" sibTransId="{832CF33B-C164-4D33-9475-C71F62B2AAEE}"/>
    <dgm:cxn modelId="{5D62D4D0-0817-4D46-BCC8-4CDC4632E54A}" srcId="{89C2F4A0-F611-45C5-89BE-510E612931F2}" destId="{4CE1B87A-664F-470C-9598-E8D9FD359238}" srcOrd="0" destOrd="0" parTransId="{7DA82FCA-F97A-4891-B3AE-7F43F02EA235}" sibTransId="{2577E282-8F34-4C92-BB4A-EFE7034E808B}"/>
    <dgm:cxn modelId="{3E384C59-223D-454C-8D4B-4E92C780B1FE}" srcId="{4CE1B87A-664F-470C-9598-E8D9FD359238}" destId="{0CAE29BC-713E-4BB8-B389-A007FBA4D378}" srcOrd="0" destOrd="0" parTransId="{87C69AE4-83A9-4325-9D32-5BDCCE9AADB9}" sibTransId="{B5F99DA7-BAC3-4C19-A851-57A2B087F6A7}"/>
    <dgm:cxn modelId="{68573396-9888-4EE4-A7ED-A86CD0BA617B}" type="presOf" srcId="{89C2F4A0-F611-45C5-89BE-510E612931F2}" destId="{53E57B1C-43FE-49D8-8504-E3B80422C1E1}" srcOrd="0" destOrd="0" presId="urn:microsoft.com/office/officeart/2005/8/layout/matrix1"/>
    <dgm:cxn modelId="{D6B9B5DE-CD74-4BB5-988F-A007D2F0437E}" srcId="{4CE1B87A-664F-470C-9598-E8D9FD359238}" destId="{DD4141B2-D8C3-43EE-AB4F-105B89AF9FA7}" srcOrd="1" destOrd="0" parTransId="{0E7D2250-74A7-490F-A280-BF33471BFB85}" sibTransId="{27780BEE-F884-42D6-A197-F8981E30CEEF}"/>
    <dgm:cxn modelId="{4C811197-FC42-4F8C-AC69-69B1E30672C3}" type="presOf" srcId="{8D26A80F-3727-488A-A216-6A267EE4682D}" destId="{EC331210-3547-49A2-A78A-E6CCE63912C8}" srcOrd="0" destOrd="0" presId="urn:microsoft.com/office/officeart/2005/8/layout/matrix1"/>
    <dgm:cxn modelId="{F6110A3E-CD60-418B-AFF7-A98C51B9B4D2}" srcId="{4CE1B87A-664F-470C-9598-E8D9FD359238}" destId="{972A911B-B62E-40D7-85E6-D0056BB5712D}" srcOrd="5" destOrd="0" parTransId="{EA6C105B-A84F-49A6-A8E3-592983ACA0D3}" sibTransId="{F4D351D6-ACB2-42F6-8B45-E7F8387E85C8}"/>
    <dgm:cxn modelId="{AAECF0DF-6EB5-48C2-A000-9AAE343C1A66}" type="presOf" srcId="{0CAE29BC-713E-4BB8-B389-A007FBA4D378}" destId="{BD490003-E1B6-4250-97E6-2AD5CDB79C66}" srcOrd="0" destOrd="0" presId="urn:microsoft.com/office/officeart/2005/8/layout/matrix1"/>
    <dgm:cxn modelId="{6C3B5F4B-F35F-4906-B1B4-84BC6B89319A}" type="presOf" srcId="{0CAE29BC-713E-4BB8-B389-A007FBA4D378}" destId="{F00FC80B-2A38-4FD4-A4CE-560B913DBD57}" srcOrd="1" destOrd="0" presId="urn:microsoft.com/office/officeart/2005/8/layout/matrix1"/>
    <dgm:cxn modelId="{34ADE699-FABD-4733-AEF8-389F7AF2965C}" type="presOf" srcId="{8D26A80F-3727-488A-A216-6A267EE4682D}" destId="{906D196E-1414-4B9F-9449-DC2D3C871484}" srcOrd="1" destOrd="0" presId="urn:microsoft.com/office/officeart/2005/8/layout/matrix1"/>
    <dgm:cxn modelId="{732AC637-685E-4DF1-A7C4-D326B80F2C67}" type="presParOf" srcId="{53E57B1C-43FE-49D8-8504-E3B80422C1E1}" destId="{3F6806F3-341A-4CBF-B51B-7BF6D3C987D8}" srcOrd="0" destOrd="0" presId="urn:microsoft.com/office/officeart/2005/8/layout/matrix1"/>
    <dgm:cxn modelId="{634E0718-0D36-433B-8B4C-8F2A777E2D06}" type="presParOf" srcId="{3F6806F3-341A-4CBF-B51B-7BF6D3C987D8}" destId="{BD490003-E1B6-4250-97E6-2AD5CDB79C66}" srcOrd="0" destOrd="0" presId="urn:microsoft.com/office/officeart/2005/8/layout/matrix1"/>
    <dgm:cxn modelId="{57B84FCA-7AB9-4EFC-86E1-126BE6686714}" type="presParOf" srcId="{3F6806F3-341A-4CBF-B51B-7BF6D3C987D8}" destId="{F00FC80B-2A38-4FD4-A4CE-560B913DBD57}" srcOrd="1" destOrd="0" presId="urn:microsoft.com/office/officeart/2005/8/layout/matrix1"/>
    <dgm:cxn modelId="{4E98B86B-5C0C-42FD-A518-11C88B3D1A34}" type="presParOf" srcId="{3F6806F3-341A-4CBF-B51B-7BF6D3C987D8}" destId="{521D7D04-9056-4941-9F02-13BB713D4AD6}" srcOrd="2" destOrd="0" presId="urn:microsoft.com/office/officeart/2005/8/layout/matrix1"/>
    <dgm:cxn modelId="{816F59C8-8E00-4303-A2F3-81115E692E01}" type="presParOf" srcId="{3F6806F3-341A-4CBF-B51B-7BF6D3C987D8}" destId="{72C1E447-E9D3-46A9-B2E3-1140A282101C}" srcOrd="3" destOrd="0" presId="urn:microsoft.com/office/officeart/2005/8/layout/matrix1"/>
    <dgm:cxn modelId="{5BD81BEE-731F-4D7D-88FF-BCA6A5463A5B}" type="presParOf" srcId="{3F6806F3-341A-4CBF-B51B-7BF6D3C987D8}" destId="{EC331210-3547-49A2-A78A-E6CCE63912C8}" srcOrd="4" destOrd="0" presId="urn:microsoft.com/office/officeart/2005/8/layout/matrix1"/>
    <dgm:cxn modelId="{6E484542-70DA-45F7-B826-5195107EAD97}" type="presParOf" srcId="{3F6806F3-341A-4CBF-B51B-7BF6D3C987D8}" destId="{906D196E-1414-4B9F-9449-DC2D3C871484}" srcOrd="5" destOrd="0" presId="urn:microsoft.com/office/officeart/2005/8/layout/matrix1"/>
    <dgm:cxn modelId="{1EED778A-A839-4FD6-8091-A2C4D83A97BC}" type="presParOf" srcId="{3F6806F3-341A-4CBF-B51B-7BF6D3C987D8}" destId="{D00FDD8A-8367-484C-8EE5-BFAB62AEF734}" srcOrd="6" destOrd="0" presId="urn:microsoft.com/office/officeart/2005/8/layout/matrix1"/>
    <dgm:cxn modelId="{8852E4ED-0BE4-4298-ADDA-B796BFC99895}" type="presParOf" srcId="{3F6806F3-341A-4CBF-B51B-7BF6D3C987D8}" destId="{0B32B682-6C59-4613-9954-6FBCE2AFF141}" srcOrd="7" destOrd="0" presId="urn:microsoft.com/office/officeart/2005/8/layout/matrix1"/>
    <dgm:cxn modelId="{382FE8FA-4783-4898-850E-5A706F461468}" type="presParOf" srcId="{53E57B1C-43FE-49D8-8504-E3B80422C1E1}" destId="{D3F029F9-A317-4ADA-B868-97DF88EC0899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52FCF24-D70F-4AB6-B3F8-E85E54859F07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8ABCFAD5-F611-4F2B-9209-C3CCB355C1DF}">
      <dgm:prSet phldrT="[Текст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000" dirty="0" smtClean="0"/>
            <a:t>Постанов-ка </a:t>
          </a:r>
          <a:r>
            <a:rPr lang="ru-RU" sz="2000" dirty="0" err="1" smtClean="0"/>
            <a:t>образова</a:t>
          </a:r>
          <a:r>
            <a:rPr lang="ru-RU" sz="2000" dirty="0" smtClean="0"/>
            <a:t>-тельной цели</a:t>
          </a:r>
          <a:endParaRPr lang="ru-RU" sz="2000" dirty="0"/>
        </a:p>
      </dgm:t>
    </dgm:pt>
    <dgm:pt modelId="{0F03FB19-93F7-44F6-8F0C-074B6ABE8F25}" type="parTrans" cxnId="{9C07EEC5-0BEA-433F-AACA-72D17611B4AC}">
      <dgm:prSet/>
      <dgm:spPr/>
      <dgm:t>
        <a:bodyPr/>
        <a:lstStyle/>
        <a:p>
          <a:endParaRPr lang="ru-RU"/>
        </a:p>
      </dgm:t>
    </dgm:pt>
    <dgm:pt modelId="{31960AFD-34E7-4DF6-A624-3BA29114B38D}" type="sibTrans" cxnId="{9C07EEC5-0BEA-433F-AACA-72D17611B4AC}">
      <dgm:prSet/>
      <dgm:spPr/>
      <dgm:t>
        <a:bodyPr/>
        <a:lstStyle/>
        <a:p>
          <a:endParaRPr lang="ru-RU"/>
        </a:p>
      </dgm:t>
    </dgm:pt>
    <dgm:pt modelId="{0772616D-89C4-4373-AC77-AF422AC4FC4C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800" dirty="0" err="1" smtClean="0"/>
            <a:t>Самоанализрефлексия</a:t>
          </a:r>
          <a:endParaRPr lang="ru-RU" sz="1800" dirty="0"/>
        </a:p>
      </dgm:t>
    </dgm:pt>
    <dgm:pt modelId="{3DD0D837-5AA1-4A1C-A28B-82BF539857EF}" type="parTrans" cxnId="{33D87E69-0F91-4FEB-801C-AB203B8AEF1B}">
      <dgm:prSet/>
      <dgm:spPr/>
      <dgm:t>
        <a:bodyPr/>
        <a:lstStyle/>
        <a:p>
          <a:endParaRPr lang="ru-RU"/>
        </a:p>
      </dgm:t>
    </dgm:pt>
    <dgm:pt modelId="{F165178D-6BDD-4A63-98CB-82C8261E401C}" type="sibTrans" cxnId="{33D87E69-0F91-4FEB-801C-AB203B8AEF1B}">
      <dgm:prSet/>
      <dgm:spPr/>
      <dgm:t>
        <a:bodyPr/>
        <a:lstStyle/>
        <a:p>
          <a:endParaRPr lang="ru-RU"/>
        </a:p>
      </dgm:t>
    </dgm:pt>
    <dgm:pt modelId="{C588C0F3-58B9-4F66-8C20-A139CE23942D}">
      <dgm:prSet phldrT="[Текст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800" dirty="0" err="1" smtClean="0"/>
            <a:t>Оформле-ние</a:t>
          </a:r>
          <a:r>
            <a:rPr lang="ru-RU" sz="1800" dirty="0" smtClean="0"/>
            <a:t> маршрут-</a:t>
          </a:r>
          <a:r>
            <a:rPr lang="ru-RU" sz="1800" dirty="0" err="1" smtClean="0"/>
            <a:t>ного</a:t>
          </a:r>
          <a:r>
            <a:rPr lang="ru-RU" sz="1800" dirty="0" smtClean="0"/>
            <a:t> листа</a:t>
          </a:r>
          <a:endParaRPr lang="ru-RU" sz="1800" dirty="0"/>
        </a:p>
      </dgm:t>
    </dgm:pt>
    <dgm:pt modelId="{BF814084-E580-41D4-AA3E-695A0C0EF116}" type="parTrans" cxnId="{611756D4-CC89-4F33-95E3-CE402CEFC4C1}">
      <dgm:prSet/>
      <dgm:spPr/>
      <dgm:t>
        <a:bodyPr/>
        <a:lstStyle/>
        <a:p>
          <a:endParaRPr lang="ru-RU"/>
        </a:p>
      </dgm:t>
    </dgm:pt>
    <dgm:pt modelId="{0B0437AE-CE42-443A-B2EC-987037388727}" type="sibTrans" cxnId="{611756D4-CC89-4F33-95E3-CE402CEFC4C1}">
      <dgm:prSet/>
      <dgm:spPr/>
      <dgm:t>
        <a:bodyPr/>
        <a:lstStyle/>
        <a:p>
          <a:endParaRPr lang="ru-RU"/>
        </a:p>
      </dgm:t>
    </dgm:pt>
    <dgm:pt modelId="{5078D22F-635B-4187-8D28-CF585DD6832E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800" dirty="0" smtClean="0"/>
            <a:t>Выбор вариантов реализации</a:t>
          </a:r>
          <a:endParaRPr lang="ru-RU" sz="1800" dirty="0"/>
        </a:p>
      </dgm:t>
    </dgm:pt>
    <dgm:pt modelId="{567928A3-C56D-427A-BDFC-941095ABC066}" type="parTrans" cxnId="{68975C6C-FC77-4210-9EAF-BB4C1D9A1EF0}">
      <dgm:prSet/>
      <dgm:spPr/>
      <dgm:t>
        <a:bodyPr/>
        <a:lstStyle/>
        <a:p>
          <a:endParaRPr lang="ru-RU"/>
        </a:p>
      </dgm:t>
    </dgm:pt>
    <dgm:pt modelId="{C8DDF60C-0C62-4A8D-AD3C-F73806C07797}" type="sibTrans" cxnId="{68975C6C-FC77-4210-9EAF-BB4C1D9A1EF0}">
      <dgm:prSet/>
      <dgm:spPr/>
      <dgm:t>
        <a:bodyPr/>
        <a:lstStyle/>
        <a:p>
          <a:endParaRPr lang="ru-RU"/>
        </a:p>
      </dgm:t>
    </dgm:pt>
    <dgm:pt modelId="{F645A114-5F17-4FB5-9B88-966431796A2B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800" dirty="0" smtClean="0"/>
            <a:t>Конкретизация цели (выбор курсов)</a:t>
          </a:r>
          <a:endParaRPr lang="ru-RU" sz="1800" dirty="0"/>
        </a:p>
      </dgm:t>
    </dgm:pt>
    <dgm:pt modelId="{C598002F-30B6-4813-91B0-66AB46785AD0}" type="parTrans" cxnId="{264C4D33-93AE-4E43-9A34-57739CF7C299}">
      <dgm:prSet/>
      <dgm:spPr/>
      <dgm:t>
        <a:bodyPr/>
        <a:lstStyle/>
        <a:p>
          <a:endParaRPr lang="ru-RU"/>
        </a:p>
      </dgm:t>
    </dgm:pt>
    <dgm:pt modelId="{2EA8AE86-7B48-4D82-8DE2-E58CBD1028AD}" type="sibTrans" cxnId="{264C4D33-93AE-4E43-9A34-57739CF7C299}">
      <dgm:prSet/>
      <dgm:spPr/>
      <dgm:t>
        <a:bodyPr/>
        <a:lstStyle/>
        <a:p>
          <a:endParaRPr lang="ru-RU"/>
        </a:p>
      </dgm:t>
    </dgm:pt>
    <dgm:pt modelId="{EDB55F25-F7AF-419D-B127-5FED31A931A7}" type="pres">
      <dgm:prSet presAssocID="{952FCF24-D70F-4AB6-B3F8-E85E54859F07}" presName="CompostProcess" presStyleCnt="0">
        <dgm:presLayoutVars>
          <dgm:dir/>
          <dgm:resizeHandles val="exact"/>
        </dgm:presLayoutVars>
      </dgm:prSet>
      <dgm:spPr/>
    </dgm:pt>
    <dgm:pt modelId="{7591495C-5FEE-40CC-B3C6-66621124DED8}" type="pres">
      <dgm:prSet presAssocID="{952FCF24-D70F-4AB6-B3F8-E85E54859F07}" presName="arrow" presStyleLbl="bgShp" presStyleIdx="0" presStyleCnt="1" custLinFactNeighborX="1232" custLinFactNeighborY="-1879"/>
      <dgm:spPr/>
    </dgm:pt>
    <dgm:pt modelId="{5878948B-2FED-4602-B8CA-CD408EAA8D96}" type="pres">
      <dgm:prSet presAssocID="{952FCF24-D70F-4AB6-B3F8-E85E54859F07}" presName="linearProcess" presStyleCnt="0"/>
      <dgm:spPr/>
    </dgm:pt>
    <dgm:pt modelId="{F2C479CD-3E67-4A42-A10C-1F9731728732}" type="pres">
      <dgm:prSet presAssocID="{8ABCFAD5-F611-4F2B-9209-C3CCB355C1DF}" presName="textNode" presStyleLbl="node1" presStyleIdx="0" presStyleCnt="5" custScaleX="10940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0429A9-D227-4AF6-A73F-F0C4323929CF}" type="pres">
      <dgm:prSet presAssocID="{31960AFD-34E7-4DF6-A624-3BA29114B38D}" presName="sibTrans" presStyleCnt="0"/>
      <dgm:spPr/>
    </dgm:pt>
    <dgm:pt modelId="{E341EEA2-2399-4433-8A17-6975D06163B3}" type="pres">
      <dgm:prSet presAssocID="{0772616D-89C4-4373-AC77-AF422AC4FC4C}" presName="textNode" presStyleLbl="node1" presStyleIdx="1" presStyleCnt="5" custScaleX="1067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AC2A4B-6E18-4446-9FDC-977A38B5856F}" type="pres">
      <dgm:prSet presAssocID="{F165178D-6BDD-4A63-98CB-82C8261E401C}" presName="sibTrans" presStyleCnt="0"/>
      <dgm:spPr/>
    </dgm:pt>
    <dgm:pt modelId="{0384D9AA-9324-4312-89EA-E44005A47ED6}" type="pres">
      <dgm:prSet presAssocID="{5078D22F-635B-4187-8D28-CF585DD6832E}" presName="textNode" presStyleLbl="node1" presStyleIdx="2" presStyleCnt="5" custScaleX="1095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4F98A3-765C-4DCB-B1DD-656BF4F825A6}" type="pres">
      <dgm:prSet presAssocID="{C8DDF60C-0C62-4A8D-AD3C-F73806C07797}" presName="sibTrans" presStyleCnt="0"/>
      <dgm:spPr/>
    </dgm:pt>
    <dgm:pt modelId="{17B1ED5D-B000-430C-B1ED-8E3E7066B9BE}" type="pres">
      <dgm:prSet presAssocID="{F645A114-5F17-4FB5-9B88-966431796A2B}" presName="textNode" presStyleLbl="node1" presStyleIdx="3" presStyleCnt="5" custScaleX="1085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CFF8A4-44B0-42B1-96A5-01475ED22789}" type="pres">
      <dgm:prSet presAssocID="{2EA8AE86-7B48-4D82-8DE2-E58CBD1028AD}" presName="sibTrans" presStyleCnt="0"/>
      <dgm:spPr/>
    </dgm:pt>
    <dgm:pt modelId="{E2D95094-AEDA-4CA4-8CF1-9B8EEC504CEA}" type="pres">
      <dgm:prSet presAssocID="{C588C0F3-58B9-4F66-8C20-A139CE23942D}" presName="textNode" presStyleLbl="node1" presStyleIdx="4" presStyleCnt="5" custScaleX="111293" custLinFactNeighborX="-68240" custLinFactNeighborY="-31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11756D4-CC89-4F33-95E3-CE402CEFC4C1}" srcId="{952FCF24-D70F-4AB6-B3F8-E85E54859F07}" destId="{C588C0F3-58B9-4F66-8C20-A139CE23942D}" srcOrd="4" destOrd="0" parTransId="{BF814084-E580-41D4-AA3E-695A0C0EF116}" sibTransId="{0B0437AE-CE42-443A-B2EC-987037388727}"/>
    <dgm:cxn modelId="{9C07EEC5-0BEA-433F-AACA-72D17611B4AC}" srcId="{952FCF24-D70F-4AB6-B3F8-E85E54859F07}" destId="{8ABCFAD5-F611-4F2B-9209-C3CCB355C1DF}" srcOrd="0" destOrd="0" parTransId="{0F03FB19-93F7-44F6-8F0C-074B6ABE8F25}" sibTransId="{31960AFD-34E7-4DF6-A624-3BA29114B38D}"/>
    <dgm:cxn modelId="{33D87E69-0F91-4FEB-801C-AB203B8AEF1B}" srcId="{952FCF24-D70F-4AB6-B3F8-E85E54859F07}" destId="{0772616D-89C4-4373-AC77-AF422AC4FC4C}" srcOrd="1" destOrd="0" parTransId="{3DD0D837-5AA1-4A1C-A28B-82BF539857EF}" sibTransId="{F165178D-6BDD-4A63-98CB-82C8261E401C}"/>
    <dgm:cxn modelId="{461BCD8E-FE8C-43B0-A2BA-2F62A0A1B52F}" type="presOf" srcId="{F645A114-5F17-4FB5-9B88-966431796A2B}" destId="{17B1ED5D-B000-430C-B1ED-8E3E7066B9BE}" srcOrd="0" destOrd="0" presId="urn:microsoft.com/office/officeart/2005/8/layout/hProcess9"/>
    <dgm:cxn modelId="{B92DB7D8-11D1-4E26-BDD9-D9388E516B81}" type="presOf" srcId="{5078D22F-635B-4187-8D28-CF585DD6832E}" destId="{0384D9AA-9324-4312-89EA-E44005A47ED6}" srcOrd="0" destOrd="0" presId="urn:microsoft.com/office/officeart/2005/8/layout/hProcess9"/>
    <dgm:cxn modelId="{F1D656C1-F3A0-4AFA-9BE3-C08374B457F4}" type="presOf" srcId="{C588C0F3-58B9-4F66-8C20-A139CE23942D}" destId="{E2D95094-AEDA-4CA4-8CF1-9B8EEC504CEA}" srcOrd="0" destOrd="0" presId="urn:microsoft.com/office/officeart/2005/8/layout/hProcess9"/>
    <dgm:cxn modelId="{264C4D33-93AE-4E43-9A34-57739CF7C299}" srcId="{952FCF24-D70F-4AB6-B3F8-E85E54859F07}" destId="{F645A114-5F17-4FB5-9B88-966431796A2B}" srcOrd="3" destOrd="0" parTransId="{C598002F-30B6-4813-91B0-66AB46785AD0}" sibTransId="{2EA8AE86-7B48-4D82-8DE2-E58CBD1028AD}"/>
    <dgm:cxn modelId="{7E42D9D9-1B82-4185-A676-284FCEB672BB}" type="presOf" srcId="{952FCF24-D70F-4AB6-B3F8-E85E54859F07}" destId="{EDB55F25-F7AF-419D-B127-5FED31A931A7}" srcOrd="0" destOrd="0" presId="urn:microsoft.com/office/officeart/2005/8/layout/hProcess9"/>
    <dgm:cxn modelId="{374C9CB8-E89A-4FA5-A52D-16ABCD4B3B25}" type="presOf" srcId="{8ABCFAD5-F611-4F2B-9209-C3CCB355C1DF}" destId="{F2C479CD-3E67-4A42-A10C-1F9731728732}" srcOrd="0" destOrd="0" presId="urn:microsoft.com/office/officeart/2005/8/layout/hProcess9"/>
    <dgm:cxn modelId="{68975C6C-FC77-4210-9EAF-BB4C1D9A1EF0}" srcId="{952FCF24-D70F-4AB6-B3F8-E85E54859F07}" destId="{5078D22F-635B-4187-8D28-CF585DD6832E}" srcOrd="2" destOrd="0" parTransId="{567928A3-C56D-427A-BDFC-941095ABC066}" sibTransId="{C8DDF60C-0C62-4A8D-AD3C-F73806C07797}"/>
    <dgm:cxn modelId="{75FFAA27-6BC5-468C-98DD-564C7AC1895E}" type="presOf" srcId="{0772616D-89C4-4373-AC77-AF422AC4FC4C}" destId="{E341EEA2-2399-4433-8A17-6975D06163B3}" srcOrd="0" destOrd="0" presId="urn:microsoft.com/office/officeart/2005/8/layout/hProcess9"/>
    <dgm:cxn modelId="{C6DDCD3E-604E-46F0-ACBB-72502D042226}" type="presParOf" srcId="{EDB55F25-F7AF-419D-B127-5FED31A931A7}" destId="{7591495C-5FEE-40CC-B3C6-66621124DED8}" srcOrd="0" destOrd="0" presId="urn:microsoft.com/office/officeart/2005/8/layout/hProcess9"/>
    <dgm:cxn modelId="{887B250E-A8B6-477E-9777-C461F348F255}" type="presParOf" srcId="{EDB55F25-F7AF-419D-B127-5FED31A931A7}" destId="{5878948B-2FED-4602-B8CA-CD408EAA8D96}" srcOrd="1" destOrd="0" presId="urn:microsoft.com/office/officeart/2005/8/layout/hProcess9"/>
    <dgm:cxn modelId="{ABDD91C0-EE05-40D4-BD3F-7823F68C04A9}" type="presParOf" srcId="{5878948B-2FED-4602-B8CA-CD408EAA8D96}" destId="{F2C479CD-3E67-4A42-A10C-1F9731728732}" srcOrd="0" destOrd="0" presId="urn:microsoft.com/office/officeart/2005/8/layout/hProcess9"/>
    <dgm:cxn modelId="{76E18B94-A326-4034-8F32-405A2D483E2F}" type="presParOf" srcId="{5878948B-2FED-4602-B8CA-CD408EAA8D96}" destId="{D00429A9-D227-4AF6-A73F-F0C4323929CF}" srcOrd="1" destOrd="0" presId="urn:microsoft.com/office/officeart/2005/8/layout/hProcess9"/>
    <dgm:cxn modelId="{08A54319-553B-40DF-A518-207A00739041}" type="presParOf" srcId="{5878948B-2FED-4602-B8CA-CD408EAA8D96}" destId="{E341EEA2-2399-4433-8A17-6975D06163B3}" srcOrd="2" destOrd="0" presId="urn:microsoft.com/office/officeart/2005/8/layout/hProcess9"/>
    <dgm:cxn modelId="{B64872B7-B852-4414-B0C8-40AF68FEE10A}" type="presParOf" srcId="{5878948B-2FED-4602-B8CA-CD408EAA8D96}" destId="{82AC2A4B-6E18-4446-9FDC-977A38B5856F}" srcOrd="3" destOrd="0" presId="urn:microsoft.com/office/officeart/2005/8/layout/hProcess9"/>
    <dgm:cxn modelId="{61FF67F8-A6B0-488A-A519-B3E5476F6352}" type="presParOf" srcId="{5878948B-2FED-4602-B8CA-CD408EAA8D96}" destId="{0384D9AA-9324-4312-89EA-E44005A47ED6}" srcOrd="4" destOrd="0" presId="urn:microsoft.com/office/officeart/2005/8/layout/hProcess9"/>
    <dgm:cxn modelId="{6F153C66-0BEC-4C37-B4E9-8431965C9A82}" type="presParOf" srcId="{5878948B-2FED-4602-B8CA-CD408EAA8D96}" destId="{684F98A3-765C-4DCB-B1DD-656BF4F825A6}" srcOrd="5" destOrd="0" presId="urn:microsoft.com/office/officeart/2005/8/layout/hProcess9"/>
    <dgm:cxn modelId="{F6CC8383-E58E-4E5F-B9E0-EE901A9BCD1D}" type="presParOf" srcId="{5878948B-2FED-4602-B8CA-CD408EAA8D96}" destId="{17B1ED5D-B000-430C-B1ED-8E3E7066B9BE}" srcOrd="6" destOrd="0" presId="urn:microsoft.com/office/officeart/2005/8/layout/hProcess9"/>
    <dgm:cxn modelId="{31C7C602-41D7-4D36-B58A-D9D87548EB97}" type="presParOf" srcId="{5878948B-2FED-4602-B8CA-CD408EAA8D96}" destId="{9ACFF8A4-44B0-42B1-96A5-01475ED22789}" srcOrd="7" destOrd="0" presId="urn:microsoft.com/office/officeart/2005/8/layout/hProcess9"/>
    <dgm:cxn modelId="{23099074-BEB2-4AB0-9381-346505D8DD84}" type="presParOf" srcId="{5878948B-2FED-4602-B8CA-CD408EAA8D96}" destId="{E2D95094-AEDA-4CA4-8CF1-9B8EEC504CEA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9B782D4-C251-45B3-8B25-9083CCB101CA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C55FEF31-D6C7-4780-995C-C8180842E259}">
      <dgm:prSet phldrT="[Текст]"/>
      <dgm:spPr/>
      <dgm:t>
        <a:bodyPr/>
        <a:lstStyle/>
        <a:p>
          <a:r>
            <a:rPr lang="ru-RU" b="1" dirty="0" smtClean="0">
              <a:solidFill>
                <a:schemeClr val="bg1"/>
              </a:solidFill>
            </a:rPr>
            <a:t>Профессиональная информация</a:t>
          </a:r>
          <a:endParaRPr lang="ru-RU" b="1" dirty="0">
            <a:solidFill>
              <a:schemeClr val="bg1"/>
            </a:solidFill>
          </a:endParaRPr>
        </a:p>
      </dgm:t>
    </dgm:pt>
    <dgm:pt modelId="{119FF423-C38C-4057-A390-50CA9BDE4434}" type="parTrans" cxnId="{0471ABDA-A756-465B-9CC8-4CD059D60815}">
      <dgm:prSet/>
      <dgm:spPr/>
      <dgm:t>
        <a:bodyPr/>
        <a:lstStyle/>
        <a:p>
          <a:endParaRPr lang="ru-RU"/>
        </a:p>
      </dgm:t>
    </dgm:pt>
    <dgm:pt modelId="{E7EBCC77-5E08-41D0-9BAE-CEEB4C571106}" type="sibTrans" cxnId="{0471ABDA-A756-465B-9CC8-4CD059D60815}">
      <dgm:prSet/>
      <dgm:spPr/>
      <dgm:t>
        <a:bodyPr/>
        <a:lstStyle/>
        <a:p>
          <a:endParaRPr lang="ru-RU"/>
        </a:p>
      </dgm:t>
    </dgm:pt>
    <dgm:pt modelId="{053B79ED-BF1F-41FA-89EA-58EFF8FAA139}">
      <dgm:prSet phldrT="[Текст]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dirty="0" smtClean="0"/>
            <a:t>Профессиональное воспитание</a:t>
          </a:r>
          <a:endParaRPr lang="ru-RU" b="1" dirty="0"/>
        </a:p>
      </dgm:t>
    </dgm:pt>
    <dgm:pt modelId="{D0622527-939A-44F9-BC86-E856A4217376}" type="parTrans" cxnId="{82B5609A-31EE-4B26-BADD-E969770DB5B2}">
      <dgm:prSet/>
      <dgm:spPr/>
      <dgm:t>
        <a:bodyPr/>
        <a:lstStyle/>
        <a:p>
          <a:endParaRPr lang="ru-RU"/>
        </a:p>
      </dgm:t>
    </dgm:pt>
    <dgm:pt modelId="{A7AF81D9-0976-4705-AFB5-390DC6CEA49C}" type="sibTrans" cxnId="{82B5609A-31EE-4B26-BADD-E969770DB5B2}">
      <dgm:prSet/>
      <dgm:spPr/>
      <dgm:t>
        <a:bodyPr/>
        <a:lstStyle/>
        <a:p>
          <a:endParaRPr lang="ru-RU"/>
        </a:p>
      </dgm:t>
    </dgm:pt>
    <dgm:pt modelId="{3F77EB5A-3269-4F09-A581-334CE8C6F531}">
      <dgm:prSet phldrT="[Текст]">
        <dgm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Профессиональная консультация</a:t>
          </a:r>
          <a:endParaRPr lang="ru-RU" b="1" dirty="0">
            <a:solidFill>
              <a:schemeClr val="tx1"/>
            </a:solidFill>
          </a:endParaRPr>
        </a:p>
      </dgm:t>
    </dgm:pt>
    <dgm:pt modelId="{01D4B0E8-738B-41FC-8114-ACDC1C319937}" type="parTrans" cxnId="{352009A3-4EAB-40E7-A933-B8A4D099DBC0}">
      <dgm:prSet/>
      <dgm:spPr/>
      <dgm:t>
        <a:bodyPr/>
        <a:lstStyle/>
        <a:p>
          <a:endParaRPr lang="ru-RU"/>
        </a:p>
      </dgm:t>
    </dgm:pt>
    <dgm:pt modelId="{0D2B1D10-AEEF-4E9D-A045-4A6E1B7EBE5A}" type="sibTrans" cxnId="{352009A3-4EAB-40E7-A933-B8A4D099DBC0}">
      <dgm:prSet/>
      <dgm:spPr/>
      <dgm:t>
        <a:bodyPr/>
        <a:lstStyle/>
        <a:p>
          <a:endParaRPr lang="ru-RU"/>
        </a:p>
      </dgm:t>
    </dgm:pt>
    <dgm:pt modelId="{E5DE927F-D288-423C-B15A-5DB9E82232BE}" type="pres">
      <dgm:prSet presAssocID="{C9B782D4-C251-45B3-8B25-9083CCB101CA}" presName="linearFlow" presStyleCnt="0">
        <dgm:presLayoutVars>
          <dgm:dir/>
          <dgm:resizeHandles val="exact"/>
        </dgm:presLayoutVars>
      </dgm:prSet>
      <dgm:spPr/>
    </dgm:pt>
    <dgm:pt modelId="{E056E9E6-A134-4370-BBC2-66C4C3171E01}" type="pres">
      <dgm:prSet presAssocID="{C55FEF31-D6C7-4780-995C-C8180842E259}" presName="composite" presStyleCnt="0"/>
      <dgm:spPr/>
    </dgm:pt>
    <dgm:pt modelId="{5981A184-C84E-4300-AF48-4B4DEE923F98}" type="pres">
      <dgm:prSet presAssocID="{C55FEF31-D6C7-4780-995C-C8180842E259}" presName="imgShp" presStyleLbl="fgImgPlace1" presStyleIdx="0" presStyleCnt="3" custScaleX="4017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</dgm:pt>
    <dgm:pt modelId="{FCB6E9CB-0B63-4403-A34B-D9869246A2C2}" type="pres">
      <dgm:prSet presAssocID="{C55FEF31-D6C7-4780-995C-C8180842E259}" presName="txShp" presStyleLbl="node1" presStyleIdx="0" presStyleCnt="3" custScaleX="1385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AA9ACB-22CE-402E-85B0-352436E1E52F}" type="pres">
      <dgm:prSet presAssocID="{E7EBCC77-5E08-41D0-9BAE-CEEB4C571106}" presName="spacing" presStyleCnt="0"/>
      <dgm:spPr/>
    </dgm:pt>
    <dgm:pt modelId="{85BC5053-609B-422E-9D75-4D4B985009B2}" type="pres">
      <dgm:prSet presAssocID="{053B79ED-BF1F-41FA-89EA-58EFF8FAA139}" presName="composite" presStyleCnt="0"/>
      <dgm:spPr/>
    </dgm:pt>
    <dgm:pt modelId="{3CF7C2C0-2209-4319-92C8-4227D7572F90}" type="pres">
      <dgm:prSet presAssocID="{053B79ED-BF1F-41FA-89EA-58EFF8FAA139}" presName="imgShp" presStyleLbl="fgImgPlace1" presStyleIdx="1" presStyleCnt="3" custScaleX="40171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/>
        </a:p>
      </dgm:t>
    </dgm:pt>
    <dgm:pt modelId="{39C15AA9-CD62-4268-8084-05F4027A5BC4}" type="pres">
      <dgm:prSet presAssocID="{053B79ED-BF1F-41FA-89EA-58EFF8FAA139}" presName="txShp" presStyleLbl="node1" presStyleIdx="1" presStyleCnt="3" custScaleX="1388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6AB86C-8D66-4866-B9F6-BC8B80635867}" type="pres">
      <dgm:prSet presAssocID="{A7AF81D9-0976-4705-AFB5-390DC6CEA49C}" presName="spacing" presStyleCnt="0"/>
      <dgm:spPr/>
    </dgm:pt>
    <dgm:pt modelId="{D763CC16-F874-491F-A615-A9D0522D132A}" type="pres">
      <dgm:prSet presAssocID="{3F77EB5A-3269-4F09-A581-334CE8C6F531}" presName="composite" presStyleCnt="0"/>
      <dgm:spPr/>
    </dgm:pt>
    <dgm:pt modelId="{F06109EF-7979-4293-8793-526BCC46DF16}" type="pres">
      <dgm:prSet presAssocID="{3F77EB5A-3269-4F09-A581-334CE8C6F531}" presName="imgShp" presStyleLbl="fgImgPlace1" presStyleIdx="2" presStyleCnt="3" custScaleX="4017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</dgm:pt>
    <dgm:pt modelId="{025E220E-C44D-4074-8BD5-25C201AA144B}" type="pres">
      <dgm:prSet presAssocID="{3F77EB5A-3269-4F09-A581-334CE8C6F531}" presName="txShp" presStyleLbl="node1" presStyleIdx="2" presStyleCnt="3" custScaleX="1423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52009A3-4EAB-40E7-A933-B8A4D099DBC0}" srcId="{C9B782D4-C251-45B3-8B25-9083CCB101CA}" destId="{3F77EB5A-3269-4F09-A581-334CE8C6F531}" srcOrd="2" destOrd="0" parTransId="{01D4B0E8-738B-41FC-8114-ACDC1C319937}" sibTransId="{0D2B1D10-AEEF-4E9D-A045-4A6E1B7EBE5A}"/>
    <dgm:cxn modelId="{0471ABDA-A756-465B-9CC8-4CD059D60815}" srcId="{C9B782D4-C251-45B3-8B25-9083CCB101CA}" destId="{C55FEF31-D6C7-4780-995C-C8180842E259}" srcOrd="0" destOrd="0" parTransId="{119FF423-C38C-4057-A390-50CA9BDE4434}" sibTransId="{E7EBCC77-5E08-41D0-9BAE-CEEB4C571106}"/>
    <dgm:cxn modelId="{82B5609A-31EE-4B26-BADD-E969770DB5B2}" srcId="{C9B782D4-C251-45B3-8B25-9083CCB101CA}" destId="{053B79ED-BF1F-41FA-89EA-58EFF8FAA139}" srcOrd="1" destOrd="0" parTransId="{D0622527-939A-44F9-BC86-E856A4217376}" sibTransId="{A7AF81D9-0976-4705-AFB5-390DC6CEA49C}"/>
    <dgm:cxn modelId="{861F0F5A-2691-4986-944A-C619CA1D9951}" type="presOf" srcId="{053B79ED-BF1F-41FA-89EA-58EFF8FAA139}" destId="{39C15AA9-CD62-4268-8084-05F4027A5BC4}" srcOrd="0" destOrd="0" presId="urn:microsoft.com/office/officeart/2005/8/layout/vList3"/>
    <dgm:cxn modelId="{B2C6E2D0-175E-4B0C-93D7-CBFC726CD414}" type="presOf" srcId="{C9B782D4-C251-45B3-8B25-9083CCB101CA}" destId="{E5DE927F-D288-423C-B15A-5DB9E82232BE}" srcOrd="0" destOrd="0" presId="urn:microsoft.com/office/officeart/2005/8/layout/vList3"/>
    <dgm:cxn modelId="{843614F8-8225-4398-A830-90BA4B0D14DE}" type="presOf" srcId="{3F77EB5A-3269-4F09-A581-334CE8C6F531}" destId="{025E220E-C44D-4074-8BD5-25C201AA144B}" srcOrd="0" destOrd="0" presId="urn:microsoft.com/office/officeart/2005/8/layout/vList3"/>
    <dgm:cxn modelId="{76D26E83-E62A-42E9-85EC-3D82FFF2D18E}" type="presOf" srcId="{C55FEF31-D6C7-4780-995C-C8180842E259}" destId="{FCB6E9CB-0B63-4403-A34B-D9869246A2C2}" srcOrd="0" destOrd="0" presId="urn:microsoft.com/office/officeart/2005/8/layout/vList3"/>
    <dgm:cxn modelId="{DAAFC32D-57F0-40B2-8F78-56CE9C4A866E}" type="presParOf" srcId="{E5DE927F-D288-423C-B15A-5DB9E82232BE}" destId="{E056E9E6-A134-4370-BBC2-66C4C3171E01}" srcOrd="0" destOrd="0" presId="urn:microsoft.com/office/officeart/2005/8/layout/vList3"/>
    <dgm:cxn modelId="{9C54E4AE-79DE-4C49-B517-080A87350A07}" type="presParOf" srcId="{E056E9E6-A134-4370-BBC2-66C4C3171E01}" destId="{5981A184-C84E-4300-AF48-4B4DEE923F98}" srcOrd="0" destOrd="0" presId="urn:microsoft.com/office/officeart/2005/8/layout/vList3"/>
    <dgm:cxn modelId="{065965FF-911D-430E-A012-B137CAC28DB8}" type="presParOf" srcId="{E056E9E6-A134-4370-BBC2-66C4C3171E01}" destId="{FCB6E9CB-0B63-4403-A34B-D9869246A2C2}" srcOrd="1" destOrd="0" presId="urn:microsoft.com/office/officeart/2005/8/layout/vList3"/>
    <dgm:cxn modelId="{23541A39-2FD9-4F7A-BF90-5E4A5F406439}" type="presParOf" srcId="{E5DE927F-D288-423C-B15A-5DB9E82232BE}" destId="{03AA9ACB-22CE-402E-85B0-352436E1E52F}" srcOrd="1" destOrd="0" presId="urn:microsoft.com/office/officeart/2005/8/layout/vList3"/>
    <dgm:cxn modelId="{62CB70C3-3E1F-404C-9C39-F55C241F93AB}" type="presParOf" srcId="{E5DE927F-D288-423C-B15A-5DB9E82232BE}" destId="{85BC5053-609B-422E-9D75-4D4B985009B2}" srcOrd="2" destOrd="0" presId="urn:microsoft.com/office/officeart/2005/8/layout/vList3"/>
    <dgm:cxn modelId="{D58AF344-9CA2-4508-B04E-7F24FAEB1725}" type="presParOf" srcId="{85BC5053-609B-422E-9D75-4D4B985009B2}" destId="{3CF7C2C0-2209-4319-92C8-4227D7572F90}" srcOrd="0" destOrd="0" presId="urn:microsoft.com/office/officeart/2005/8/layout/vList3"/>
    <dgm:cxn modelId="{94D4BA68-6EFA-434C-8ADA-E1059F0CAEF8}" type="presParOf" srcId="{85BC5053-609B-422E-9D75-4D4B985009B2}" destId="{39C15AA9-CD62-4268-8084-05F4027A5BC4}" srcOrd="1" destOrd="0" presId="urn:microsoft.com/office/officeart/2005/8/layout/vList3"/>
    <dgm:cxn modelId="{76BF202D-76C6-404F-9E89-F2C4BA0FBB85}" type="presParOf" srcId="{E5DE927F-D288-423C-B15A-5DB9E82232BE}" destId="{966AB86C-8D66-4866-B9F6-BC8B80635867}" srcOrd="3" destOrd="0" presId="urn:microsoft.com/office/officeart/2005/8/layout/vList3"/>
    <dgm:cxn modelId="{58532978-A78B-42BB-9DB7-57BA2E7D3806}" type="presParOf" srcId="{E5DE927F-D288-423C-B15A-5DB9E82232BE}" destId="{D763CC16-F874-491F-A615-A9D0522D132A}" srcOrd="4" destOrd="0" presId="urn:microsoft.com/office/officeart/2005/8/layout/vList3"/>
    <dgm:cxn modelId="{E2A3104D-BD73-467E-BF9B-80E47D5FBB66}" type="presParOf" srcId="{D763CC16-F874-491F-A615-A9D0522D132A}" destId="{F06109EF-7979-4293-8793-526BCC46DF16}" srcOrd="0" destOrd="0" presId="urn:microsoft.com/office/officeart/2005/8/layout/vList3"/>
    <dgm:cxn modelId="{E5271EC7-54A0-4B95-9552-A92E39B0E563}" type="presParOf" srcId="{D763CC16-F874-491F-A615-A9D0522D132A}" destId="{025E220E-C44D-4074-8BD5-25C201AA144B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98778E-13E4-4BB9-AAD5-D77FC3EBD96A}">
      <dsp:nvSpPr>
        <dsp:cNvPr id="0" name=""/>
        <dsp:cNvSpPr/>
      </dsp:nvSpPr>
      <dsp:spPr>
        <a:xfrm>
          <a:off x="1728189" y="0"/>
          <a:ext cx="3497519" cy="1070739"/>
        </a:xfrm>
        <a:prstGeom prst="roundRect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>
              <a:solidFill>
                <a:schemeClr val="tx1">
                  <a:lumMod val="85000"/>
                  <a:lumOff val="15000"/>
                </a:schemeClr>
              </a:solidFill>
            </a:rPr>
            <a:t>Я-центрированный образовательный маршрут</a:t>
          </a:r>
          <a:endParaRPr lang="ru-RU" sz="2100" b="1" kern="1200" dirty="0">
            <a:solidFill>
              <a:schemeClr val="tx1">
                <a:lumMod val="85000"/>
                <a:lumOff val="15000"/>
              </a:schemeClr>
            </a:solidFill>
          </a:endParaRPr>
        </a:p>
      </dsp:txBody>
      <dsp:txXfrm>
        <a:off x="1780458" y="52269"/>
        <a:ext cx="3392981" cy="966201"/>
      </dsp:txXfrm>
    </dsp:sp>
    <dsp:sp modelId="{6D94E265-F286-47BF-8938-1E175DF62939}">
      <dsp:nvSpPr>
        <dsp:cNvPr id="0" name=""/>
        <dsp:cNvSpPr/>
      </dsp:nvSpPr>
      <dsp:spPr>
        <a:xfrm>
          <a:off x="950412" y="786117"/>
          <a:ext cx="4032829" cy="4032829"/>
        </a:xfrm>
        <a:custGeom>
          <a:avLst/>
          <a:gdLst/>
          <a:ahLst/>
          <a:cxnLst/>
          <a:rect l="0" t="0" r="0" b="0"/>
          <a:pathLst>
            <a:path>
              <a:moveTo>
                <a:pt x="3058161" y="289946"/>
              </a:moveTo>
              <a:arcTo wR="2016414" hR="2016414" stAng="18066402" swAng="1749200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7B006E-D825-4B5A-8A8D-DEF6350D7D22}">
      <dsp:nvSpPr>
        <dsp:cNvPr id="0" name=""/>
        <dsp:cNvSpPr/>
      </dsp:nvSpPr>
      <dsp:spPr>
        <a:xfrm>
          <a:off x="3677024" y="1811260"/>
          <a:ext cx="3550419" cy="1494167"/>
        </a:xfrm>
        <a:prstGeom prst="roundRect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>
              <a:solidFill>
                <a:schemeClr val="tx1">
                  <a:lumMod val="85000"/>
                  <a:lumOff val="15000"/>
                </a:schemeClr>
              </a:solidFill>
            </a:rPr>
            <a:t>ИОМ, ориентированный на формирование  себя как образованного человека</a:t>
          </a:r>
          <a:endParaRPr lang="ru-RU" sz="2100" b="1" kern="1200" dirty="0">
            <a:solidFill>
              <a:schemeClr val="tx1">
                <a:lumMod val="85000"/>
                <a:lumOff val="15000"/>
              </a:schemeClr>
            </a:solidFill>
          </a:endParaRPr>
        </a:p>
      </dsp:txBody>
      <dsp:txXfrm>
        <a:off x="3749963" y="1884199"/>
        <a:ext cx="3404541" cy="1348289"/>
      </dsp:txXfrm>
    </dsp:sp>
    <dsp:sp modelId="{D0F111C5-0578-4AD4-8DCC-01B5F5E50ABD}">
      <dsp:nvSpPr>
        <dsp:cNvPr id="0" name=""/>
        <dsp:cNvSpPr/>
      </dsp:nvSpPr>
      <dsp:spPr>
        <a:xfrm>
          <a:off x="997165" y="191507"/>
          <a:ext cx="4032829" cy="4032829"/>
        </a:xfrm>
        <a:custGeom>
          <a:avLst/>
          <a:gdLst/>
          <a:ahLst/>
          <a:cxnLst/>
          <a:rect l="0" t="0" r="0" b="0"/>
          <a:pathLst>
            <a:path>
              <a:moveTo>
                <a:pt x="3703397" y="3120958"/>
              </a:moveTo>
              <a:arcTo wR="2016414" hR="2016414" stAng="1992875" swAng="1414250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56BA40-B6F8-4665-86A8-C3D75AF47EDB}">
      <dsp:nvSpPr>
        <dsp:cNvPr id="0" name=""/>
        <dsp:cNvSpPr/>
      </dsp:nvSpPr>
      <dsp:spPr>
        <a:xfrm>
          <a:off x="1399024" y="3899491"/>
          <a:ext cx="4073589" cy="1350532"/>
        </a:xfrm>
        <a:prstGeom prst="roundRect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>
              <a:solidFill>
                <a:schemeClr val="tx1">
                  <a:lumMod val="85000"/>
                  <a:lumOff val="15000"/>
                </a:schemeClr>
              </a:solidFill>
            </a:rPr>
            <a:t>ИОМ, ориентированный на формирование себя как будущего специалиста</a:t>
          </a:r>
          <a:endParaRPr lang="ru-RU" sz="2100" b="1" kern="1200" dirty="0">
            <a:solidFill>
              <a:schemeClr val="tx1">
                <a:lumMod val="85000"/>
                <a:lumOff val="15000"/>
              </a:schemeClr>
            </a:solidFill>
          </a:endParaRPr>
        </a:p>
      </dsp:txBody>
      <dsp:txXfrm>
        <a:off x="1464952" y="3965419"/>
        <a:ext cx="3941733" cy="1218676"/>
      </dsp:txXfrm>
    </dsp:sp>
    <dsp:sp modelId="{34566AD2-551D-4513-AE01-B5A686060191}">
      <dsp:nvSpPr>
        <dsp:cNvPr id="0" name=""/>
        <dsp:cNvSpPr/>
      </dsp:nvSpPr>
      <dsp:spPr>
        <a:xfrm>
          <a:off x="1841643" y="191507"/>
          <a:ext cx="4032829" cy="4032829"/>
        </a:xfrm>
        <a:custGeom>
          <a:avLst/>
          <a:gdLst/>
          <a:ahLst/>
          <a:cxnLst/>
          <a:rect l="0" t="0" r="0" b="0"/>
          <a:pathLst>
            <a:path>
              <a:moveTo>
                <a:pt x="911870" y="3703397"/>
              </a:moveTo>
              <a:arcTo wR="2016414" hR="2016414" stAng="7392875" swAng="1414250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3DB18E-8118-4ADC-950D-4D8188CC2570}">
      <dsp:nvSpPr>
        <dsp:cNvPr id="0" name=""/>
        <dsp:cNvSpPr/>
      </dsp:nvSpPr>
      <dsp:spPr>
        <a:xfrm>
          <a:off x="-242667" y="1811260"/>
          <a:ext cx="3324144" cy="1494167"/>
        </a:xfrm>
        <a:prstGeom prst="roundRect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>
              <a:solidFill>
                <a:schemeClr val="tx1">
                  <a:lumMod val="85000"/>
                  <a:lumOff val="15000"/>
                </a:schemeClr>
              </a:solidFill>
            </a:rPr>
            <a:t>ИОМ, ориентированный  на получение знаний</a:t>
          </a:r>
          <a:endParaRPr lang="ru-RU" sz="2100" b="1" kern="1200" dirty="0">
            <a:solidFill>
              <a:schemeClr val="tx1">
                <a:lumMod val="85000"/>
                <a:lumOff val="15000"/>
              </a:schemeClr>
            </a:solidFill>
          </a:endParaRPr>
        </a:p>
      </dsp:txBody>
      <dsp:txXfrm>
        <a:off x="-169728" y="1884199"/>
        <a:ext cx="3178266" cy="1348289"/>
      </dsp:txXfrm>
    </dsp:sp>
    <dsp:sp modelId="{5EC12707-B81B-4C14-942A-75D899BB1CBE}">
      <dsp:nvSpPr>
        <dsp:cNvPr id="0" name=""/>
        <dsp:cNvSpPr/>
      </dsp:nvSpPr>
      <dsp:spPr>
        <a:xfrm>
          <a:off x="1903769" y="812242"/>
          <a:ext cx="4032829" cy="4032829"/>
        </a:xfrm>
        <a:custGeom>
          <a:avLst/>
          <a:gdLst/>
          <a:ahLst/>
          <a:cxnLst/>
          <a:rect l="0" t="0" r="0" b="0"/>
          <a:pathLst>
            <a:path>
              <a:moveTo>
                <a:pt x="280839" y="989912"/>
              </a:moveTo>
              <a:arcTo wR="2016414" hR="2016414" stAng="12636125" swAng="1785999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967AD4-A7E0-40CA-ACCB-AD8E9FE63587}">
      <dsp:nvSpPr>
        <dsp:cNvPr id="0" name=""/>
        <dsp:cNvSpPr/>
      </dsp:nvSpPr>
      <dsp:spPr>
        <a:xfrm>
          <a:off x="1016000" y="0"/>
          <a:ext cx="4064000" cy="4064000"/>
        </a:xfrm>
        <a:prstGeom prst="diamond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DAED33F-FD9D-4768-8D9D-95A90F853A45}">
      <dsp:nvSpPr>
        <dsp:cNvPr id="0" name=""/>
        <dsp:cNvSpPr/>
      </dsp:nvSpPr>
      <dsp:spPr>
        <a:xfrm>
          <a:off x="1402080" y="386080"/>
          <a:ext cx="1584960" cy="1584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300" kern="1200" dirty="0"/>
        </a:p>
      </dsp:txBody>
      <dsp:txXfrm>
        <a:off x="1479451" y="463451"/>
        <a:ext cx="1430218" cy="1430218"/>
      </dsp:txXfrm>
    </dsp:sp>
    <dsp:sp modelId="{9C364F72-C99A-4F41-9F14-9CE179BEC938}">
      <dsp:nvSpPr>
        <dsp:cNvPr id="0" name=""/>
        <dsp:cNvSpPr/>
      </dsp:nvSpPr>
      <dsp:spPr>
        <a:xfrm>
          <a:off x="3108960" y="386080"/>
          <a:ext cx="1584960" cy="1584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300" kern="1200" dirty="0"/>
        </a:p>
      </dsp:txBody>
      <dsp:txXfrm>
        <a:off x="3186331" y="463451"/>
        <a:ext cx="1430218" cy="1430218"/>
      </dsp:txXfrm>
    </dsp:sp>
    <dsp:sp modelId="{A30DF96A-2D9F-4588-82CE-568B08B11331}">
      <dsp:nvSpPr>
        <dsp:cNvPr id="0" name=""/>
        <dsp:cNvSpPr/>
      </dsp:nvSpPr>
      <dsp:spPr>
        <a:xfrm>
          <a:off x="1402080" y="2092960"/>
          <a:ext cx="1584960" cy="1584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300" kern="1200"/>
        </a:p>
      </dsp:txBody>
      <dsp:txXfrm>
        <a:off x="1479451" y="2170331"/>
        <a:ext cx="1430218" cy="1430218"/>
      </dsp:txXfrm>
    </dsp:sp>
    <dsp:sp modelId="{3C87EC31-0D81-4EB8-A58D-87C245D3F576}">
      <dsp:nvSpPr>
        <dsp:cNvPr id="0" name=""/>
        <dsp:cNvSpPr/>
      </dsp:nvSpPr>
      <dsp:spPr>
        <a:xfrm>
          <a:off x="3108960" y="2092960"/>
          <a:ext cx="1584960" cy="1584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300" kern="1200"/>
        </a:p>
      </dsp:txBody>
      <dsp:txXfrm>
        <a:off x="3186331" y="2170331"/>
        <a:ext cx="1430218" cy="143021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490003-E1B6-4250-97E6-2AD5CDB79C66}">
      <dsp:nvSpPr>
        <dsp:cNvPr id="0" name=""/>
        <dsp:cNvSpPr/>
      </dsp:nvSpPr>
      <dsp:spPr>
        <a:xfrm rot="16200000">
          <a:off x="576063" y="-576063"/>
          <a:ext cx="2340260" cy="3492388"/>
        </a:xfrm>
        <a:prstGeom prst="round1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>
              <a:solidFill>
                <a:srgbClr val="002060"/>
              </a:solidFill>
            </a:rPr>
            <a:t>материально-техническая база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>
              <a:solidFill>
                <a:srgbClr val="002060"/>
              </a:solidFill>
            </a:rPr>
            <a:t> школы</a:t>
          </a:r>
          <a:endParaRPr lang="ru-RU" sz="2100" b="1" kern="1200" dirty="0">
            <a:solidFill>
              <a:srgbClr val="002060"/>
            </a:solidFill>
          </a:endParaRPr>
        </a:p>
      </dsp:txBody>
      <dsp:txXfrm rot="5400000">
        <a:off x="0" y="0"/>
        <a:ext cx="3492388" cy="1755195"/>
      </dsp:txXfrm>
    </dsp:sp>
    <dsp:sp modelId="{521D7D04-9056-4941-9F02-13BB713D4AD6}">
      <dsp:nvSpPr>
        <dsp:cNvPr id="0" name=""/>
        <dsp:cNvSpPr/>
      </dsp:nvSpPr>
      <dsp:spPr>
        <a:xfrm>
          <a:off x="3492388" y="0"/>
          <a:ext cx="3492388" cy="2340260"/>
        </a:xfrm>
        <a:prstGeom prst="round1Rect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>
              <a:solidFill>
                <a:schemeClr val="tx1"/>
              </a:solidFill>
            </a:rPr>
            <a:t>возможности школы удовлетворить образовательные потребности учащихся</a:t>
          </a:r>
          <a:endParaRPr lang="ru-RU" sz="2100" b="1" kern="1200" dirty="0">
            <a:solidFill>
              <a:schemeClr val="tx1"/>
            </a:solidFill>
          </a:endParaRPr>
        </a:p>
      </dsp:txBody>
      <dsp:txXfrm>
        <a:off x="3492388" y="0"/>
        <a:ext cx="3492388" cy="1755195"/>
      </dsp:txXfrm>
    </dsp:sp>
    <dsp:sp modelId="{EC331210-3547-49A2-A78A-E6CCE63912C8}">
      <dsp:nvSpPr>
        <dsp:cNvPr id="0" name=""/>
        <dsp:cNvSpPr/>
      </dsp:nvSpPr>
      <dsp:spPr>
        <a:xfrm rot="10800000">
          <a:off x="0" y="2340260"/>
          <a:ext cx="3492388" cy="2340260"/>
        </a:xfrm>
        <a:prstGeom prst="round1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>
              <a:solidFill>
                <a:schemeClr val="tx1">
                  <a:lumMod val="85000"/>
                  <a:lumOff val="15000"/>
                </a:schemeClr>
              </a:solidFill>
            </a:rPr>
            <a:t>профессионализм педагогического коллектива</a:t>
          </a:r>
          <a:endParaRPr lang="ru-RU" sz="2100" b="1" kern="1200" dirty="0">
            <a:solidFill>
              <a:schemeClr val="tx1">
                <a:lumMod val="85000"/>
                <a:lumOff val="15000"/>
              </a:schemeClr>
            </a:solidFill>
          </a:endParaRPr>
        </a:p>
      </dsp:txBody>
      <dsp:txXfrm rot="10800000">
        <a:off x="0" y="2925325"/>
        <a:ext cx="3492388" cy="1755195"/>
      </dsp:txXfrm>
    </dsp:sp>
    <dsp:sp modelId="{D00FDD8A-8367-484C-8EE5-BFAB62AEF734}">
      <dsp:nvSpPr>
        <dsp:cNvPr id="0" name=""/>
        <dsp:cNvSpPr/>
      </dsp:nvSpPr>
      <dsp:spPr>
        <a:xfrm rot="5400000">
          <a:off x="4068452" y="1764196"/>
          <a:ext cx="2340260" cy="3492388"/>
        </a:xfrm>
        <a:prstGeom prst="round1Rect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>
              <a:solidFill>
                <a:schemeClr val="tx2">
                  <a:lumMod val="50000"/>
                </a:schemeClr>
              </a:solidFill>
            </a:rPr>
            <a:t>особенности, интересы и потребности ученика и его родителей  в достижении результата</a:t>
          </a:r>
          <a:endParaRPr lang="ru-RU" sz="2100" b="1" kern="1200" dirty="0">
            <a:solidFill>
              <a:schemeClr val="tx2">
                <a:lumMod val="50000"/>
              </a:schemeClr>
            </a:solidFill>
          </a:endParaRPr>
        </a:p>
      </dsp:txBody>
      <dsp:txXfrm rot="-5400000">
        <a:off x="3492388" y="2925324"/>
        <a:ext cx="3492388" cy="1755195"/>
      </dsp:txXfrm>
    </dsp:sp>
    <dsp:sp modelId="{D3F029F9-A317-4ADA-B868-97DF88EC0899}">
      <dsp:nvSpPr>
        <dsp:cNvPr id="0" name=""/>
        <dsp:cNvSpPr/>
      </dsp:nvSpPr>
      <dsp:spPr>
        <a:xfrm>
          <a:off x="2088238" y="1584180"/>
          <a:ext cx="3096337" cy="1170130"/>
        </a:xfrm>
        <a:prstGeom prst="roundRect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>
              <a:solidFill>
                <a:schemeClr val="tx1"/>
              </a:solidFill>
            </a:rPr>
            <a:t>Факторы, определяющие выбор ИОМ</a:t>
          </a:r>
          <a:endParaRPr lang="ru-RU" sz="2100" b="1" kern="1200" dirty="0">
            <a:solidFill>
              <a:schemeClr val="tx1"/>
            </a:solidFill>
          </a:endParaRPr>
        </a:p>
      </dsp:txBody>
      <dsp:txXfrm>
        <a:off x="2145359" y="1641301"/>
        <a:ext cx="2982095" cy="105588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91495C-5FEE-40CC-B3C6-66621124DED8}">
      <dsp:nvSpPr>
        <dsp:cNvPr id="0" name=""/>
        <dsp:cNvSpPr/>
      </dsp:nvSpPr>
      <dsp:spPr>
        <a:xfrm>
          <a:off x="720096" y="0"/>
          <a:ext cx="7161195" cy="383220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2C479CD-3E67-4A42-A10C-1F9731728732}">
      <dsp:nvSpPr>
        <dsp:cNvPr id="0" name=""/>
        <dsp:cNvSpPr/>
      </dsp:nvSpPr>
      <dsp:spPr>
        <a:xfrm>
          <a:off x="3973" y="1149660"/>
          <a:ext cx="1504139" cy="1532880"/>
        </a:xfrm>
        <a:prstGeom prst="roundRect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Постанов-ка </a:t>
          </a:r>
          <a:r>
            <a:rPr lang="ru-RU" sz="2000" kern="1200" dirty="0" err="1" smtClean="0"/>
            <a:t>образова</a:t>
          </a:r>
          <a:r>
            <a:rPr lang="ru-RU" sz="2000" kern="1200" dirty="0" smtClean="0"/>
            <a:t>-тельной цели</a:t>
          </a:r>
          <a:endParaRPr lang="ru-RU" sz="2000" kern="1200" dirty="0"/>
        </a:p>
      </dsp:txBody>
      <dsp:txXfrm>
        <a:off x="77399" y="1223086"/>
        <a:ext cx="1357287" cy="1386028"/>
      </dsp:txXfrm>
    </dsp:sp>
    <dsp:sp modelId="{E341EEA2-2399-4433-8A17-6975D06163B3}">
      <dsp:nvSpPr>
        <dsp:cNvPr id="0" name=""/>
        <dsp:cNvSpPr/>
      </dsp:nvSpPr>
      <dsp:spPr>
        <a:xfrm>
          <a:off x="1737248" y="1149660"/>
          <a:ext cx="1467954" cy="1532880"/>
        </a:xfrm>
        <a:prstGeom prst="round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err="1" smtClean="0"/>
            <a:t>Самоанализрефлексия</a:t>
          </a:r>
          <a:endParaRPr lang="ru-RU" sz="1800" kern="1200" dirty="0"/>
        </a:p>
      </dsp:txBody>
      <dsp:txXfrm>
        <a:off x="1808908" y="1221320"/>
        <a:ext cx="1324634" cy="1389560"/>
      </dsp:txXfrm>
    </dsp:sp>
    <dsp:sp modelId="{0384D9AA-9324-4312-89EA-E44005A47ED6}">
      <dsp:nvSpPr>
        <dsp:cNvPr id="0" name=""/>
        <dsp:cNvSpPr/>
      </dsp:nvSpPr>
      <dsp:spPr>
        <a:xfrm>
          <a:off x="3434338" y="1149660"/>
          <a:ext cx="1506298" cy="1532880"/>
        </a:xfrm>
        <a:prstGeom prst="round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Выбор вариантов реализации</a:t>
          </a:r>
          <a:endParaRPr lang="ru-RU" sz="1800" kern="1200" dirty="0"/>
        </a:p>
      </dsp:txBody>
      <dsp:txXfrm>
        <a:off x="3507869" y="1223191"/>
        <a:ext cx="1359236" cy="1385818"/>
      </dsp:txXfrm>
    </dsp:sp>
    <dsp:sp modelId="{17B1ED5D-B000-430C-B1ED-8E3E7066B9BE}">
      <dsp:nvSpPr>
        <dsp:cNvPr id="0" name=""/>
        <dsp:cNvSpPr/>
      </dsp:nvSpPr>
      <dsp:spPr>
        <a:xfrm>
          <a:off x="5169772" y="1149660"/>
          <a:ext cx="1491986" cy="1532880"/>
        </a:xfrm>
        <a:prstGeom prst="roundRect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Конкретизация цели (выбор курсов)</a:t>
          </a:r>
          <a:endParaRPr lang="ru-RU" sz="1800" kern="1200" dirty="0"/>
        </a:p>
      </dsp:txBody>
      <dsp:txXfrm>
        <a:off x="5242605" y="1222493"/>
        <a:ext cx="1346320" cy="1387214"/>
      </dsp:txXfrm>
    </dsp:sp>
    <dsp:sp modelId="{E2D95094-AEDA-4CA4-8CF1-9B8EEC504CEA}">
      <dsp:nvSpPr>
        <dsp:cNvPr id="0" name=""/>
        <dsp:cNvSpPr/>
      </dsp:nvSpPr>
      <dsp:spPr>
        <a:xfrm>
          <a:off x="6734531" y="1101297"/>
          <a:ext cx="1530068" cy="1532880"/>
        </a:xfrm>
        <a:prstGeom prst="roundRect">
          <a:avLst/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err="1" smtClean="0"/>
            <a:t>Оформле-ние</a:t>
          </a:r>
          <a:r>
            <a:rPr lang="ru-RU" sz="1800" kern="1200" dirty="0" smtClean="0"/>
            <a:t> маршрут-</a:t>
          </a:r>
          <a:r>
            <a:rPr lang="ru-RU" sz="1800" kern="1200" dirty="0" err="1" smtClean="0"/>
            <a:t>ного</a:t>
          </a:r>
          <a:r>
            <a:rPr lang="ru-RU" sz="1800" kern="1200" dirty="0" smtClean="0"/>
            <a:t> листа</a:t>
          </a:r>
          <a:endParaRPr lang="ru-RU" sz="1800" kern="1200" dirty="0"/>
        </a:p>
      </dsp:txBody>
      <dsp:txXfrm>
        <a:off x="6809223" y="1175989"/>
        <a:ext cx="1380684" cy="138349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B6E9CB-0B63-4403-A34B-D9869246A2C2}">
      <dsp:nvSpPr>
        <dsp:cNvPr id="0" name=""/>
        <dsp:cNvSpPr/>
      </dsp:nvSpPr>
      <dsp:spPr>
        <a:xfrm rot="10800000">
          <a:off x="239682" y="498"/>
          <a:ext cx="5616635" cy="1025068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2027" tIns="106680" rIns="199136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bg1"/>
              </a:solidFill>
            </a:rPr>
            <a:t>Профессиональная информация</a:t>
          </a:r>
          <a:endParaRPr lang="ru-RU" sz="2800" b="1" kern="1200" dirty="0">
            <a:solidFill>
              <a:schemeClr val="bg1"/>
            </a:solidFill>
          </a:endParaRPr>
        </a:p>
      </dsp:txBody>
      <dsp:txXfrm rot="10800000">
        <a:off x="495949" y="498"/>
        <a:ext cx="5360368" cy="1025068"/>
      </dsp:txXfrm>
    </dsp:sp>
    <dsp:sp modelId="{5981A184-C84E-4300-AF48-4B4DEE923F98}">
      <dsp:nvSpPr>
        <dsp:cNvPr id="0" name=""/>
        <dsp:cNvSpPr/>
      </dsp:nvSpPr>
      <dsp:spPr>
        <a:xfrm>
          <a:off x="815189" y="498"/>
          <a:ext cx="411780" cy="1025068"/>
        </a:xfrm>
        <a:prstGeom prst="ellipse">
          <a:avLst/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</dsp:sp>
    <dsp:sp modelId="{39C15AA9-CD62-4268-8084-05F4027A5BC4}">
      <dsp:nvSpPr>
        <dsp:cNvPr id="0" name=""/>
        <dsp:cNvSpPr/>
      </dsp:nvSpPr>
      <dsp:spPr>
        <a:xfrm rot="10800000">
          <a:off x="233844" y="1331557"/>
          <a:ext cx="5628310" cy="1025068"/>
        </a:xfrm>
        <a:prstGeom prst="homePlate">
          <a:avLst/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452027" tIns="106680" rIns="199136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Профессиональное воспитание</a:t>
          </a:r>
          <a:endParaRPr lang="ru-RU" sz="2800" b="1" kern="1200" dirty="0"/>
        </a:p>
      </dsp:txBody>
      <dsp:txXfrm rot="10800000">
        <a:off x="490111" y="1331557"/>
        <a:ext cx="5372043" cy="1025068"/>
      </dsp:txXfrm>
    </dsp:sp>
    <dsp:sp modelId="{3CF7C2C0-2209-4319-92C8-4227D7572F90}">
      <dsp:nvSpPr>
        <dsp:cNvPr id="0" name=""/>
        <dsp:cNvSpPr/>
      </dsp:nvSpPr>
      <dsp:spPr>
        <a:xfrm>
          <a:off x="815189" y="1331557"/>
          <a:ext cx="411780" cy="1025068"/>
        </a:xfrm>
        <a:prstGeom prst="ellipse">
          <a:avLst/>
        </a:prstGeom>
        <a:solidFill>
          <a:schemeClr val="lt1"/>
        </a:solidFill>
        <a:ln w="25400" cap="flat" cmpd="sng" algn="ctr">
          <a:solidFill>
            <a:schemeClr val="accent4"/>
          </a:solidFill>
          <a:prstDash val="solid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</dsp:sp>
    <dsp:sp modelId="{025E220E-C44D-4074-8BD5-25C201AA144B}">
      <dsp:nvSpPr>
        <dsp:cNvPr id="0" name=""/>
        <dsp:cNvSpPr/>
      </dsp:nvSpPr>
      <dsp:spPr>
        <a:xfrm rot="10800000">
          <a:off x="161848" y="2662616"/>
          <a:ext cx="5772303" cy="1025068"/>
        </a:xfrm>
        <a:prstGeom prst="homePlate">
          <a:avLst/>
        </a:prstGeom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5"/>
        </a:lnRef>
        <a:fillRef idx="3">
          <a:schemeClr val="accent5"/>
        </a:fillRef>
        <a:effectRef idx="2">
          <a:schemeClr val="accent5"/>
        </a:effectRef>
        <a:fontRef idx="minor">
          <a:schemeClr val="lt1"/>
        </a:fontRef>
      </dsp:style>
      <dsp:txBody>
        <a:bodyPr spcFirstLastPara="0" vert="horz" wrap="square" lIns="452027" tIns="106680" rIns="199136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tx1"/>
              </a:solidFill>
            </a:rPr>
            <a:t>Профессиональная консультация</a:t>
          </a:r>
          <a:endParaRPr lang="ru-RU" sz="2800" b="1" kern="1200" dirty="0">
            <a:solidFill>
              <a:schemeClr val="tx1"/>
            </a:solidFill>
          </a:endParaRPr>
        </a:p>
      </dsp:txBody>
      <dsp:txXfrm rot="10800000">
        <a:off x="418115" y="2662616"/>
        <a:ext cx="5516036" cy="1025068"/>
      </dsp:txXfrm>
    </dsp:sp>
    <dsp:sp modelId="{F06109EF-7979-4293-8793-526BCC46DF16}">
      <dsp:nvSpPr>
        <dsp:cNvPr id="0" name=""/>
        <dsp:cNvSpPr/>
      </dsp:nvSpPr>
      <dsp:spPr>
        <a:xfrm>
          <a:off x="815189" y="2662616"/>
          <a:ext cx="411780" cy="1025068"/>
        </a:xfrm>
        <a:prstGeom prst="ellipse">
          <a:avLst/>
        </a:prstGeom>
        <a:solidFill>
          <a:schemeClr val="lt1"/>
        </a:solidFill>
        <a:ln w="25400" cap="flat" cmpd="sng" algn="ctr">
          <a:solidFill>
            <a:schemeClr val="accent5"/>
          </a:solidFill>
          <a:prstDash val="solid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C8F13A7C-63FF-4D7A-A809-323FC7104E79}" type="datetimeFigureOut">
              <a:rPr lang="ru-RU"/>
              <a:pPr>
                <a:defRPr/>
              </a:pPr>
              <a:t>08.10.2018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57EEF4CB-2A79-400D-9F41-762F8E3E8D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69386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fld id="{70DFD564-7363-478A-B749-84D8A4B54BDD}" type="slidenum">
              <a:rPr lang="ru-RU" altLang="ru-RU" smtClean="0"/>
              <a:pPr eaLnBrk="1" hangingPunct="1"/>
              <a:t>3</a:t>
            </a:fld>
            <a:endParaRPr lang="ru-RU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65CDB6-9E53-4A38-93D2-A13DBBD79A56}" type="datetimeFigureOut">
              <a:rPr lang="ru-RU"/>
              <a:pPr>
                <a:defRPr/>
              </a:pPr>
              <a:t>08.10.2018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16F595-04CD-469E-9616-A950F45BAD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8378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CD6C69-D097-4A89-8298-157B715F1165}" type="datetimeFigureOut">
              <a:rPr lang="ru-RU"/>
              <a:pPr>
                <a:defRPr/>
              </a:pPr>
              <a:t>08.10.2018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5A2EE0-BA71-4155-9973-B777E0C822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6210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04E570-9F02-4352-AAB6-C9C99E15D725}" type="datetimeFigureOut">
              <a:rPr lang="ru-RU"/>
              <a:pPr>
                <a:defRPr/>
              </a:pPr>
              <a:t>08.10.2018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C2ECF8-9A41-4DDC-BE27-69163F8826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3625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74AD0A-0606-4A6D-A6F7-59D8E730B201}" type="datetimeFigureOut">
              <a:rPr lang="ru-RU"/>
              <a:pPr>
                <a:defRPr/>
              </a:pPr>
              <a:t>08.10.2018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4F84C8-3D50-4D09-8EAD-F41F01FCCF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1101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02185A-0905-442C-A3DE-73725B12441F}" type="datetimeFigureOut">
              <a:rPr lang="ru-RU"/>
              <a:pPr>
                <a:defRPr/>
              </a:pPr>
              <a:t>08.10.2018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F90F92-D0B1-4D15-A4F1-D52A50A979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6437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8950F5-E729-4171-91E7-4FFBD0AA7563}" type="datetimeFigureOut">
              <a:rPr lang="ru-RU"/>
              <a:pPr>
                <a:defRPr/>
              </a:pPr>
              <a:t>08.10.2018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BCF564-FD5F-43AB-9F78-A5BE8DB01B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3679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40DA21-B1A9-4006-AF0F-1B5BC360B02C}" type="datetimeFigureOut">
              <a:rPr lang="ru-RU"/>
              <a:pPr>
                <a:defRPr/>
              </a:pPr>
              <a:t>08.10.2018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2F6253-B756-4A40-9108-6EEF638DA0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3543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F4527A-43B6-4D4B-8644-D0BD748D5173}" type="datetimeFigureOut">
              <a:rPr lang="ru-RU"/>
              <a:pPr>
                <a:defRPr/>
              </a:pPr>
              <a:t>08.10.2018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4ED877-697B-4106-A20B-F7545DFF36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6481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90A74D-EC25-4514-A974-B2F506AACBB8}" type="datetimeFigureOut">
              <a:rPr lang="ru-RU"/>
              <a:pPr>
                <a:defRPr/>
              </a:pPr>
              <a:t>08.10.2018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6CAD21-DAA6-4AF9-912B-4BC9CA1809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278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DF0A4C-F2CA-40BB-AE35-05F7958365AB}" type="datetimeFigureOut">
              <a:rPr lang="ru-RU"/>
              <a:pPr>
                <a:defRPr/>
              </a:pPr>
              <a:t>08.10.2018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C103DF-0713-4CA7-B358-60046EB30D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7676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C189C9-E18F-4DD8-B99B-AEE7B100E8F1}" type="datetimeFigureOut">
              <a:rPr lang="ru-RU"/>
              <a:pPr>
                <a:defRPr/>
              </a:pPr>
              <a:t>08.10.2018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BE5C32-314C-4B03-B07A-28C66415A9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1591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D6C6A85-E9AA-48E0-A806-42A17C60DAFA}" type="datetimeFigureOut">
              <a:rPr lang="ru-RU"/>
              <a:pPr>
                <a:defRPr/>
              </a:pPr>
              <a:t>08.10.2018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984B058-40FE-4AE0-95A3-A249F81E56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>Особенности построения  индивидуального образовательного маршрута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2051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ru-RU" altLang="ru-RU" sz="2400" b="1" i="1" smtClean="0">
                <a:solidFill>
                  <a:srgbClr val="00B0F0"/>
                </a:solidFill>
                <a:latin typeface="Bookman Old Style" pitchFamily="18" charset="0"/>
              </a:rPr>
              <a:t>Ишимцева Ольга Владимировна</a:t>
            </a:r>
          </a:p>
          <a:p>
            <a:pPr eaLnBrk="1" hangingPunct="1"/>
            <a:r>
              <a:rPr lang="ru-RU" altLang="ru-RU" sz="2400" b="1" i="1" smtClean="0">
                <a:solidFill>
                  <a:srgbClr val="00B0F0"/>
                </a:solidFill>
                <a:latin typeface="Bookman Old Style" pitchFamily="18" charset="0"/>
              </a:rPr>
              <a:t>учитель истории и обществознания</a:t>
            </a:r>
          </a:p>
          <a:p>
            <a:pPr eaLnBrk="1" hangingPunct="1"/>
            <a:endParaRPr lang="en-US" altLang="ru-RU" sz="2400" b="1" i="1" smtClean="0">
              <a:solidFill>
                <a:srgbClr val="00B0F0"/>
              </a:solidFill>
            </a:endParaRPr>
          </a:p>
          <a:p>
            <a:pPr eaLnBrk="1" hangingPunct="1"/>
            <a:r>
              <a:rPr lang="ru-RU" altLang="ru-RU" sz="2400" b="1" i="1" smtClean="0">
                <a:solidFill>
                  <a:srgbClr val="00B0F0"/>
                </a:solidFill>
              </a:rPr>
              <a:t>МОУ Саргазинская СОШ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2800" b="1" smtClean="0"/>
              <a:t>Основные направления профориентационной работы в школе</a:t>
            </a:r>
          </a:p>
        </p:txBody>
      </p:sp>
      <p:sp>
        <p:nvSpPr>
          <p:cNvPr id="11267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550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endParaRPr lang="ru-RU" altLang="ru-RU" smtClean="0"/>
          </a:p>
        </p:txBody>
      </p:sp>
      <p:graphicFrame>
        <p:nvGraphicFramePr>
          <p:cNvPr id="2" name="Схема 1"/>
          <p:cNvGraphicFramePr/>
          <p:nvPr/>
        </p:nvGraphicFramePr>
        <p:xfrm>
          <a:off x="1524000" y="1772816"/>
          <a:ext cx="6096000" cy="36881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3600" b="1" smtClean="0"/>
              <a:t>Формы профориентационной работы</a:t>
            </a:r>
          </a:p>
        </p:txBody>
      </p:sp>
      <p:sp>
        <p:nvSpPr>
          <p:cNvPr id="12291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83000" cy="4525963"/>
          </a:xfrm>
        </p:spPr>
        <p:txBody>
          <a:bodyPr/>
          <a:lstStyle/>
          <a:p>
            <a:pPr eaLnBrk="1" hangingPunct="1"/>
            <a:r>
              <a:rPr lang="ru-RU" altLang="ru-RU" sz="2400" smtClean="0"/>
              <a:t>профориентационные уроки</a:t>
            </a:r>
          </a:p>
          <a:p>
            <a:pPr eaLnBrk="1" hangingPunct="1"/>
            <a:r>
              <a:rPr lang="ru-RU" altLang="ru-RU" sz="2400" smtClean="0"/>
              <a:t>экскурсии</a:t>
            </a:r>
          </a:p>
          <a:p>
            <a:pPr eaLnBrk="1" hangingPunct="1"/>
            <a:r>
              <a:rPr lang="ru-RU" altLang="ru-RU" sz="2400" smtClean="0"/>
              <a:t>классные часы</a:t>
            </a:r>
          </a:p>
          <a:p>
            <a:pPr eaLnBrk="1" hangingPunct="1"/>
            <a:r>
              <a:rPr lang="ru-RU" altLang="ru-RU" sz="2400" smtClean="0"/>
              <a:t>встречи со специалистами</a:t>
            </a:r>
          </a:p>
          <a:p>
            <a:pPr eaLnBrk="1" hangingPunct="1"/>
            <a:r>
              <a:rPr lang="ru-RU" altLang="ru-RU" sz="2400" smtClean="0"/>
              <a:t>профессиографические исследования</a:t>
            </a:r>
          </a:p>
          <a:p>
            <a:pPr eaLnBrk="1" hangingPunct="1"/>
            <a:r>
              <a:rPr lang="ru-RU" altLang="ru-RU" sz="2400" smtClean="0"/>
              <a:t>родительские собрания</a:t>
            </a:r>
            <a:endParaRPr lang="ru-RU" altLang="ru-RU" smtClean="0"/>
          </a:p>
        </p:txBody>
      </p:sp>
      <p:sp>
        <p:nvSpPr>
          <p:cNvPr id="12292" name="Объект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altLang="ru-RU" smtClean="0"/>
          </a:p>
        </p:txBody>
      </p:sp>
      <p:sp>
        <p:nvSpPr>
          <p:cNvPr id="12293" name="AutoShape 5" descr="http://perspektiva.mskobr.ru/images/16178448_1837569326512497_4402435236440989968_o.jpg"/>
          <p:cNvSpPr>
            <a:spLocks noChangeAspect="1" noChangeArrowheads="1"/>
          </p:cNvSpPr>
          <p:nvPr/>
        </p:nvSpPr>
        <p:spPr bwMode="auto">
          <a:xfrm>
            <a:off x="144463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2294" name="AutoShape 7" descr="http://preobr.mos.ru/upload/medialibrary/be6/788ff92e_1_.jpg"/>
          <p:cNvSpPr>
            <a:spLocks noChangeAspect="1" noChangeArrowheads="1"/>
          </p:cNvSpPr>
          <p:nvPr/>
        </p:nvSpPr>
        <p:spPr bwMode="auto">
          <a:xfrm>
            <a:off x="296863" y="7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2295" name="AutoShape 9" descr="http://preobr.mos.ru/upload/medialibrary/be6/788ff92e_1_.jpg"/>
          <p:cNvSpPr>
            <a:spLocks noChangeAspect="1" noChangeArrowheads="1"/>
          </p:cNvSpPr>
          <p:nvPr/>
        </p:nvSpPr>
        <p:spPr bwMode="auto">
          <a:xfrm>
            <a:off x="449263" y="1603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2296" name="AutoShape 11" descr="http://preobr.mos.ru/upload/medialibrary/be6/788ff92e_1_.jpg"/>
          <p:cNvSpPr>
            <a:spLocks noChangeAspect="1" noChangeArrowheads="1"/>
          </p:cNvSpPr>
          <p:nvPr/>
        </p:nvSpPr>
        <p:spPr bwMode="auto">
          <a:xfrm>
            <a:off x="601663" y="3127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2297" name="AutoShape 14" descr="http://cpp-p.ru/wp-content/uploads/2018/03/proforientatsiya.jpg"/>
          <p:cNvSpPr>
            <a:spLocks noChangeAspect="1" noChangeArrowheads="1"/>
          </p:cNvSpPr>
          <p:nvPr/>
        </p:nvSpPr>
        <p:spPr bwMode="auto">
          <a:xfrm>
            <a:off x="754063" y="4651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pic>
        <p:nvPicPr>
          <p:cNvPr id="12298" name="Picture 16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187825" y="1727200"/>
            <a:ext cx="4625975" cy="3470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pPr eaLnBrk="1" hangingPunct="1"/>
            <a:r>
              <a:rPr lang="ru-RU" altLang="ru-RU" sz="2400" b="1" smtClean="0"/>
              <a:t>Содержание основных этапов профориентационной работы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457200" y="1052513"/>
          <a:ext cx="8229600" cy="50403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4480"/>
                <a:gridCol w="4680520"/>
                <a:gridCol w="2314600"/>
              </a:tblGrid>
              <a:tr h="486152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этап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24" marB="45724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Содержание работы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24" marB="45724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результат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24" marB="45724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7998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err="1" smtClean="0">
                          <a:solidFill>
                            <a:srgbClr val="002060"/>
                          </a:solidFill>
                        </a:rPr>
                        <a:t>Началь-ный</a:t>
                      </a:r>
                      <a:r>
                        <a:rPr lang="ru-RU" sz="1800" b="1" dirty="0" smtClean="0">
                          <a:solidFill>
                            <a:srgbClr val="002060"/>
                          </a:solidFill>
                        </a:rPr>
                        <a:t>-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rgbClr val="002060"/>
                          </a:solidFill>
                        </a:rPr>
                        <a:t>1-4 классы </a:t>
                      </a:r>
                    </a:p>
                    <a:p>
                      <a:endParaRPr lang="ru-RU" sz="18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Формирование представления о мире профессий, добросовестного отношения </a:t>
                      </a:r>
                    </a:p>
                    <a:p>
                      <a:r>
                        <a:rPr lang="ru-RU" sz="1800" dirty="0" smtClean="0"/>
                        <a:t> труду, понимание его роли в жизни человека и общества ,развивается интерес к будущей профессии</a:t>
                      </a:r>
                      <a:endParaRPr lang="ru-RU" sz="18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Семейные </a:t>
                      </a:r>
                      <a:r>
                        <a:rPr lang="ru-RU" sz="1800" dirty="0" err="1" smtClean="0"/>
                        <a:t>празд-ники</a:t>
                      </a:r>
                      <a:r>
                        <a:rPr lang="ru-RU" sz="1800" dirty="0" smtClean="0"/>
                        <a:t> ,экскурсии на </a:t>
                      </a:r>
                      <a:r>
                        <a:rPr lang="ru-RU" sz="1800" dirty="0" err="1" smtClean="0"/>
                        <a:t>предприятия,где</a:t>
                      </a:r>
                      <a:r>
                        <a:rPr lang="ru-RU" sz="1800" dirty="0" smtClean="0"/>
                        <a:t> работают родители.</a:t>
                      </a:r>
                    </a:p>
                    <a:p>
                      <a:r>
                        <a:rPr lang="ru-RU" sz="1800" dirty="0" smtClean="0"/>
                        <a:t>портфолио</a:t>
                      </a:r>
                      <a:endParaRPr lang="ru-RU" sz="1800" dirty="0"/>
                    </a:p>
                  </a:txBody>
                  <a:tcPr marT="45724" marB="45724"/>
                </a:tc>
              </a:tr>
              <a:tr h="2754312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002060"/>
                          </a:solidFill>
                        </a:rPr>
                        <a:t>5-7 классы</a:t>
                      </a:r>
                      <a:endParaRPr lang="ru-RU" sz="1800" b="1" dirty="0">
                        <a:solidFill>
                          <a:srgbClr val="002060"/>
                        </a:solidFill>
                      </a:endParaRPr>
                    </a:p>
                  </a:txBody>
                  <a:tcPr marT="45724" marB="45724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Формируется осознание учащимися своих интересов, способностей, общественных ценностей, связанных с выбором профессии и своего места в обществе. </a:t>
                      </a:r>
                    </a:p>
                    <a:p>
                      <a:r>
                        <a:rPr lang="ru-RU" sz="1800" b="1" dirty="0" smtClean="0"/>
                        <a:t>Направление детей на основе психолого-педагогической характеристики в кружки. Выявление направленности личности. Участие в олимпиадах, проектах</a:t>
                      </a:r>
                      <a:endParaRPr lang="ru-RU" sz="1800" dirty="0"/>
                    </a:p>
                  </a:txBody>
                  <a:tcPr marT="45724" marB="45724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портфолио</a:t>
                      </a:r>
                      <a:endParaRPr lang="ru-RU" sz="1800" dirty="0"/>
                    </a:p>
                  </a:txBody>
                  <a:tcPr marT="45724" marB="45724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altLang="ru-RU" smtClean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</p:nvPr>
        </p:nvGraphicFramePr>
        <p:xfrm>
          <a:off x="457200" y="549275"/>
          <a:ext cx="8229600" cy="61737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8456"/>
                <a:gridCol w="5832648"/>
                <a:gridCol w="1378496"/>
              </a:tblGrid>
              <a:tr h="3086894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002060"/>
                          </a:solidFill>
                        </a:rPr>
                        <a:t>8-9 класс</a:t>
                      </a:r>
                      <a:endParaRPr lang="ru-RU" sz="1800" dirty="0">
                        <a:solidFill>
                          <a:srgbClr val="002060"/>
                        </a:solidFill>
                      </a:endParaRPr>
                    </a:p>
                  </a:txBody>
                  <a:tcPr marT="45723" marB="45723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Формируется представление о профессиональных навыках, перспективах профессионального роста и мастерства, правилах выбора профессии, умение адекватно оценить свои личностные возможности в соответствии с требованиями избираемой профессии. Основное внимание уделяется консультационной помощи в выборе профессии, определяется стратегия действий по освоению запасного варианта</a:t>
                      </a:r>
                    </a:p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Направление детей на участие в олимпиадах, конкурсах по выбранному направлению. 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портфолио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086894"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10-11 класс</a:t>
                      </a:r>
                      <a:endParaRPr lang="ru-RU" sz="1800" b="1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Профессиональное самоопределение осуществляется на базе углубленного изучения тех предметов, к которым у учеников проявляется устойчивый интерес и способности. Основное внимание обращается на формирование профессионально важных качеств в избранном виде деятельности, оценку и коррекцию профессиональных планов; знакомство со способами достижения результатов в профессиональной деятельности, самоподготовки к избранной профессии</a:t>
                      </a:r>
                    </a:p>
                    <a:p>
                      <a:endParaRPr lang="ru-RU" sz="1800" b="1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002060"/>
                          </a:solidFill>
                        </a:rPr>
                        <a:t>портфолио</a:t>
                      </a:r>
                      <a:endParaRPr lang="ru-RU" sz="1800" b="1" dirty="0">
                        <a:solidFill>
                          <a:srgbClr val="002060"/>
                        </a:solidFill>
                      </a:endParaRPr>
                    </a:p>
                  </a:txBody>
                  <a:tcPr marT="45723" marB="45723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3"/>
          <p:cNvSpPr>
            <a:spLocks noGrp="1"/>
          </p:cNvSpPr>
          <p:nvPr>
            <p:ph type="title"/>
          </p:nvPr>
        </p:nvSpPr>
        <p:spPr>
          <a:xfrm>
            <a:off x="457200" y="273050"/>
            <a:ext cx="4691063" cy="852488"/>
          </a:xfrm>
        </p:spPr>
        <p:txBody>
          <a:bodyPr/>
          <a:lstStyle/>
          <a:p>
            <a:pPr eaLnBrk="1" hangingPunct="1"/>
            <a:r>
              <a:rPr lang="ru-RU" altLang="ru-RU" sz="2800" smtClean="0"/>
              <a:t>Профессиографические исследования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3575050" y="1052513"/>
            <a:ext cx="5111750" cy="5073650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200" b="1" dirty="0" smtClean="0">
                <a:solidFill>
                  <a:srgbClr val="FF0000"/>
                </a:solidFill>
              </a:rPr>
              <a:t>Тест Д. </a:t>
            </a:r>
            <a:r>
              <a:rPr lang="ru-RU" sz="2200" b="1" dirty="0" err="1" smtClean="0">
                <a:solidFill>
                  <a:srgbClr val="FF0000"/>
                </a:solidFill>
              </a:rPr>
              <a:t>Холланда</a:t>
            </a:r>
            <a:r>
              <a:rPr lang="ru-RU" sz="2200" b="1" dirty="0" smtClean="0">
                <a:solidFill>
                  <a:srgbClr val="FF0000"/>
                </a:solidFill>
              </a:rPr>
              <a:t> </a:t>
            </a:r>
            <a:r>
              <a:rPr lang="ru-RU" sz="2200" b="1" dirty="0">
                <a:solidFill>
                  <a:srgbClr val="FF0000"/>
                </a:solidFill>
              </a:rPr>
              <a:t> </a:t>
            </a:r>
            <a:r>
              <a:rPr lang="ru-RU" sz="2200" dirty="0"/>
              <a:t>-</a:t>
            </a:r>
            <a:r>
              <a:rPr lang="ru-RU" sz="2200" dirty="0" smtClean="0"/>
              <a:t>для профориентации (240 вопросов)-тип </a:t>
            </a:r>
            <a:r>
              <a:rPr lang="ru-RU" sz="2200" dirty="0"/>
              <a:t>личности тестируемого</a:t>
            </a:r>
            <a:r>
              <a:rPr lang="ru-RU" sz="2200" dirty="0" smtClean="0"/>
              <a:t>, список рекомендуемых профессий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sz="2200" b="1" dirty="0" smtClean="0">
                <a:solidFill>
                  <a:srgbClr val="FF0000"/>
                </a:solidFill>
              </a:rPr>
              <a:t>Тест </a:t>
            </a:r>
            <a:r>
              <a:rPr lang="ru-RU" sz="2200" b="1" dirty="0" err="1">
                <a:solidFill>
                  <a:srgbClr val="FF0000"/>
                </a:solidFill>
              </a:rPr>
              <a:t>О.Ф.Потемкиной</a:t>
            </a:r>
            <a:r>
              <a:rPr lang="ru-RU" sz="2200" b="1" dirty="0">
                <a:solidFill>
                  <a:srgbClr val="FF0000"/>
                </a:solidFill>
              </a:rPr>
              <a:t> </a:t>
            </a:r>
            <a:r>
              <a:rPr lang="ru-RU" sz="2200" dirty="0" smtClean="0"/>
              <a:t>-социально-психологические </a:t>
            </a:r>
            <a:r>
              <a:rPr lang="ru-RU" sz="2200" dirty="0"/>
              <a:t>установки </a:t>
            </a:r>
            <a:r>
              <a:rPr lang="ru-RU" sz="2200" dirty="0" smtClean="0"/>
              <a:t>личности (социальный </a:t>
            </a:r>
            <a:r>
              <a:rPr lang="ru-RU" sz="2200" dirty="0" err="1"/>
              <a:t>психотип</a:t>
            </a:r>
            <a:r>
              <a:rPr lang="ru-RU" sz="2200" dirty="0" smtClean="0"/>
              <a:t>, предрасположенность</a:t>
            </a:r>
            <a:r>
              <a:rPr lang="ru-RU" sz="2200" dirty="0"/>
              <a:t>, лидерские </a:t>
            </a:r>
            <a:r>
              <a:rPr lang="ru-RU" sz="2200" dirty="0" err="1"/>
              <a:t>навыки,творческий</a:t>
            </a:r>
            <a:r>
              <a:rPr lang="ru-RU" sz="2200" dirty="0"/>
              <a:t> потенциал, мотивация к </a:t>
            </a:r>
            <a:r>
              <a:rPr lang="ru-RU" sz="2200" dirty="0" smtClean="0"/>
              <a:t>деятельности)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sz="2200" b="1" dirty="0" smtClean="0">
                <a:solidFill>
                  <a:srgbClr val="FF0000"/>
                </a:solidFill>
              </a:rPr>
              <a:t>Методика </a:t>
            </a:r>
            <a:r>
              <a:rPr lang="ru-RU" sz="2200" b="1" dirty="0" err="1" smtClean="0">
                <a:solidFill>
                  <a:srgbClr val="FF0000"/>
                </a:solidFill>
              </a:rPr>
              <a:t>Е.А.Климовой</a:t>
            </a:r>
            <a:r>
              <a:rPr lang="ru-RU" sz="2200" b="1" dirty="0" smtClean="0">
                <a:solidFill>
                  <a:srgbClr val="FF0000"/>
                </a:solidFill>
              </a:rPr>
              <a:t> </a:t>
            </a:r>
            <a:r>
              <a:rPr lang="ru-RU" sz="2200" dirty="0" smtClean="0"/>
              <a:t>-5 типов: природа, техника, человек, знаковая </a:t>
            </a:r>
            <a:r>
              <a:rPr lang="ru-RU" sz="2200" dirty="0"/>
              <a:t>система</a:t>
            </a:r>
            <a:r>
              <a:rPr lang="ru-RU" sz="2200" dirty="0" smtClean="0"/>
              <a:t>, искусство- (30 вопросов)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sz="2200" b="1" dirty="0" smtClean="0">
                <a:solidFill>
                  <a:srgbClr val="FF0000"/>
                </a:solidFill>
              </a:rPr>
              <a:t>«Профиль</a:t>
            </a:r>
            <a:r>
              <a:rPr lang="ru-RU" sz="2200" b="1" dirty="0">
                <a:solidFill>
                  <a:srgbClr val="FF0000"/>
                </a:solidFill>
              </a:rPr>
              <a:t>»-метод </a:t>
            </a:r>
            <a:r>
              <a:rPr lang="ru-RU" sz="2200" b="1" dirty="0" err="1" smtClean="0">
                <a:solidFill>
                  <a:srgbClr val="FF0000"/>
                </a:solidFill>
              </a:rPr>
              <a:t>А.Е.Голомштока</a:t>
            </a:r>
            <a:r>
              <a:rPr lang="ru-RU" sz="2200" b="1" dirty="0" smtClean="0">
                <a:solidFill>
                  <a:srgbClr val="FF0000"/>
                </a:solidFill>
              </a:rPr>
              <a:t> </a:t>
            </a:r>
            <a:r>
              <a:rPr lang="ru-RU" sz="2200" dirty="0" smtClean="0"/>
              <a:t>-</a:t>
            </a:r>
            <a:r>
              <a:rPr lang="ru-RU" sz="2200" dirty="0"/>
              <a:t>спектр </a:t>
            </a:r>
            <a:r>
              <a:rPr lang="ru-RU" sz="2200" dirty="0" smtClean="0"/>
              <a:t>интересов-</a:t>
            </a:r>
          </a:p>
          <a:p>
            <a:pPr marL="457200" lvl="1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200" dirty="0"/>
              <a:t> </a:t>
            </a:r>
            <a:r>
              <a:rPr lang="ru-RU" sz="2200" dirty="0" smtClean="0"/>
              <a:t> (96 вопросов)</a:t>
            </a:r>
          </a:p>
          <a:p>
            <a:pPr marL="457200" lvl="1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ru-RU" sz="3100" dirty="0"/>
          </a:p>
        </p:txBody>
      </p:sp>
      <p:sp>
        <p:nvSpPr>
          <p:cNvPr id="15364" name="Текст 1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altLang="ru-RU" smtClean="0"/>
          </a:p>
        </p:txBody>
      </p:sp>
      <p:sp>
        <p:nvSpPr>
          <p:cNvPr id="15365" name="AutoShape 5" descr="https://ozon-st.cdn.ngenix.net/multimedia/1016438036.jpg"/>
          <p:cNvSpPr>
            <a:spLocks noChangeAspect="1" noChangeArrowheads="1"/>
          </p:cNvSpPr>
          <p:nvPr/>
        </p:nvSpPr>
        <p:spPr bwMode="auto">
          <a:xfrm>
            <a:off x="144463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pic>
        <p:nvPicPr>
          <p:cNvPr id="15366" name="Picture 6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5288" y="1700213"/>
            <a:ext cx="3127375" cy="41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3200" b="1" smtClean="0"/>
              <a:t>Классные часы  по профориентации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/>
              <a:t>«</a:t>
            </a:r>
            <a:r>
              <a:rPr lang="ru-RU" b="1" dirty="0"/>
              <a:t>В поисках будущей профессии</a:t>
            </a:r>
            <a:r>
              <a:rPr lang="ru-RU" b="1" dirty="0" smtClean="0"/>
              <a:t>»-</a:t>
            </a:r>
            <a:r>
              <a:rPr lang="ru-RU" dirty="0" smtClean="0"/>
              <a:t> 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dirty="0"/>
              <a:t> </a:t>
            </a:r>
            <a:r>
              <a:rPr lang="ru-RU" dirty="0" smtClean="0"/>
              <a:t>    цель: познакомить </a:t>
            </a:r>
            <a:r>
              <a:rPr lang="ru-RU" dirty="0"/>
              <a:t>учащихся с технологией построения  характеристики профессии, которая поможет им в выборе  будущего профессионального </a:t>
            </a:r>
            <a:r>
              <a:rPr lang="ru-RU" dirty="0" smtClean="0"/>
              <a:t>пути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 </a:t>
            </a:r>
            <a:r>
              <a:rPr lang="ru-RU" b="1" dirty="0"/>
              <a:t>«Путь к успеху»</a:t>
            </a:r>
            <a:r>
              <a:rPr lang="ru-RU" dirty="0"/>
              <a:t> проводится в виде мастерской общения с целью помочь старшеклассникам сформулировать свои жизненные цели, проанализировать свои действия и поступки, обрести уверенность в </a:t>
            </a:r>
            <a:r>
              <a:rPr lang="ru-RU" dirty="0" smtClean="0"/>
              <a:t>жизни</a:t>
            </a:r>
            <a:endParaRPr lang="ru-RU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800" b="1" smtClean="0"/>
              <a:t>Критерии готовности к профессиональному самоопределению</a:t>
            </a:r>
          </a:p>
        </p:txBody>
      </p:sp>
      <p:sp>
        <p:nvSpPr>
          <p:cNvPr id="17411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r>
              <a:rPr lang="ru-RU" altLang="ru-RU" sz="2000" b="1" smtClean="0"/>
              <a:t>1. Целевой: </a:t>
            </a:r>
            <a:r>
              <a:rPr lang="ru-RU" altLang="ru-RU" sz="2000" smtClean="0"/>
              <a:t>наличие целевых установок, значимых для процесса профессионального самоопределения</a:t>
            </a:r>
          </a:p>
          <a:p>
            <a:pPr marL="0" indent="0">
              <a:buFont typeface="Arial" charset="0"/>
              <a:buNone/>
            </a:pPr>
            <a:r>
              <a:rPr lang="ru-RU" altLang="ru-RU" sz="2000" b="1" smtClean="0"/>
              <a:t>2. Мотивационный: </a:t>
            </a:r>
            <a:r>
              <a:rPr lang="ru-RU" altLang="ru-RU" sz="2000" smtClean="0"/>
              <a:t>профессионально-трудовая мотивация и ценностные ориентации</a:t>
            </a:r>
          </a:p>
          <a:p>
            <a:pPr marL="0" indent="0">
              <a:buFont typeface="Arial" charset="0"/>
              <a:buNone/>
            </a:pPr>
            <a:r>
              <a:rPr lang="ru-RU" altLang="ru-RU" sz="2000" b="1" smtClean="0"/>
              <a:t>3. Информационный: </a:t>
            </a:r>
            <a:r>
              <a:rPr lang="ru-RU" altLang="ru-RU" sz="2000" smtClean="0"/>
              <a:t>профессиональная(профессионально-образовательная) информированность</a:t>
            </a:r>
          </a:p>
          <a:p>
            <a:pPr marL="0" indent="0">
              <a:buFont typeface="Arial" charset="0"/>
              <a:buNone/>
            </a:pPr>
            <a:r>
              <a:rPr lang="ru-RU" altLang="ru-RU" sz="2000" b="1" smtClean="0"/>
              <a:t>4. Опыт </a:t>
            </a:r>
            <a:r>
              <a:rPr lang="ru-RU" altLang="ru-RU" sz="2000" smtClean="0"/>
              <a:t>профориентационно значимой деятельности (включая наличие профориентационно значимых продуктов)</a:t>
            </a:r>
          </a:p>
          <a:p>
            <a:pPr marL="0" indent="0">
              <a:buFont typeface="Arial" charset="0"/>
              <a:buNone/>
            </a:pPr>
            <a:r>
              <a:rPr lang="ru-RU" altLang="ru-RU" sz="2000" b="1" smtClean="0"/>
              <a:t>5. Рефлексивный: </a:t>
            </a:r>
            <a:r>
              <a:rPr lang="ru-RU" altLang="ru-RU" sz="2000" smtClean="0"/>
              <a:t>осознание и самооценка процесса своего профессионального самоопределения и его результатов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altLang="ru-RU" smtClean="0"/>
          </a:p>
        </p:txBody>
      </p:sp>
      <p:sp>
        <p:nvSpPr>
          <p:cNvPr id="3075" name="Объект 2"/>
          <p:cNvSpPr>
            <a:spLocks noGrp="1"/>
          </p:cNvSpPr>
          <p:nvPr>
            <p:ph idx="1"/>
          </p:nvPr>
        </p:nvSpPr>
        <p:spPr>
          <a:xfrm>
            <a:off x="457200" y="765175"/>
            <a:ext cx="8229600" cy="5543550"/>
          </a:xfrm>
        </p:spPr>
        <p:txBody>
          <a:bodyPr/>
          <a:lstStyle/>
          <a:p>
            <a:pPr eaLnBrk="1" hangingPunct="1"/>
            <a:r>
              <a:rPr lang="ru-RU" altLang="ru-RU" sz="2000" smtClean="0"/>
              <a:t>Одной из задач современной школы является развитие личности и поддержка индивидуальности школьника. Для достижения поставленных целей используется </a:t>
            </a:r>
            <a:r>
              <a:rPr lang="ru-RU" altLang="ru-RU" sz="2000" smtClean="0">
                <a:solidFill>
                  <a:srgbClr val="FF0000"/>
                </a:solidFill>
              </a:rPr>
              <a:t>индивидуализация. </a:t>
            </a:r>
          </a:p>
          <a:p>
            <a:pPr eaLnBrk="1" hangingPunct="1"/>
            <a:r>
              <a:rPr lang="ru-RU" altLang="ru-RU" sz="2000" smtClean="0"/>
              <a:t>Под </a:t>
            </a:r>
            <a:r>
              <a:rPr lang="ru-RU" altLang="ru-RU" sz="2000" smtClean="0">
                <a:solidFill>
                  <a:srgbClr val="FF0000"/>
                </a:solidFill>
              </a:rPr>
              <a:t>индивидуализацией</a:t>
            </a:r>
            <a:r>
              <a:rPr lang="ru-RU" altLang="ru-RU" sz="2000" smtClean="0"/>
              <a:t> понимается создание системы многоуровневой подготовки учащихся, учитывающей индивидуальные особенности обучающихся и позволяющей избежать уравниловки и предоставляющей каждому возможность максимально раскрыть потенциалы и способности.</a:t>
            </a:r>
          </a:p>
          <a:p>
            <a:pPr eaLnBrk="1" hangingPunct="1"/>
            <a:r>
              <a:rPr lang="ru-RU" altLang="ru-RU" sz="2000" smtClean="0"/>
              <a:t>Одним из </a:t>
            </a:r>
            <a:r>
              <a:rPr lang="ru-RU" altLang="ru-RU" sz="2000" smtClean="0">
                <a:solidFill>
                  <a:srgbClr val="FF0000"/>
                </a:solidFill>
              </a:rPr>
              <a:t>способов</a:t>
            </a:r>
            <a:r>
              <a:rPr lang="ru-RU" altLang="ru-RU" sz="2000" smtClean="0"/>
              <a:t> реализации задачи индивидуализации образовательного процесса в контексте предпрофильной подготовки является разработка и внедрение </a:t>
            </a:r>
            <a:r>
              <a:rPr lang="ru-RU" altLang="ru-RU" sz="2000" smtClean="0">
                <a:solidFill>
                  <a:srgbClr val="FF0000"/>
                </a:solidFill>
              </a:rPr>
              <a:t>индивидуальных образовательных маршрутов обучающихся</a:t>
            </a:r>
            <a:r>
              <a:rPr lang="ru-RU" altLang="ru-RU" sz="2000" smtClean="0"/>
              <a:t>.</a:t>
            </a:r>
          </a:p>
          <a:p>
            <a:pPr eaLnBrk="1" hangingPunct="1"/>
            <a:r>
              <a:rPr lang="ru-RU" altLang="ru-RU" sz="2000" smtClean="0"/>
              <a:t>Индивидуальный образовательный маршрут определяется образовательными потребностями, индивидуальными способностями и возможностями учащегося (уровень готовности к освоению программы).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100" b="1" dirty="0" smtClean="0"/>
              <a:t>Типы индивидуального образовательного маршрута (ИОМ</a:t>
            </a:r>
            <a:r>
              <a:rPr lang="ru-RU" sz="3200" dirty="0" smtClean="0"/>
              <a:t>)</a:t>
            </a:r>
            <a:br>
              <a:rPr lang="ru-RU" sz="3200" dirty="0" smtClean="0"/>
            </a:br>
            <a:endParaRPr lang="ru-RU" sz="3200" dirty="0" smtClean="0"/>
          </a:p>
        </p:txBody>
      </p:sp>
      <p:sp>
        <p:nvSpPr>
          <p:cNvPr id="4099" name="Объект 2"/>
          <p:cNvSpPr>
            <a:spLocks noGrp="1"/>
          </p:cNvSpPr>
          <p:nvPr>
            <p:ph idx="1"/>
          </p:nvPr>
        </p:nvSpPr>
        <p:spPr>
          <a:xfrm>
            <a:off x="457200" y="1484313"/>
            <a:ext cx="8229600" cy="4641850"/>
          </a:xfrm>
        </p:spPr>
        <p:txBody>
          <a:bodyPr/>
          <a:lstStyle/>
          <a:p>
            <a:pPr eaLnBrk="1" hangingPunct="1"/>
            <a:endParaRPr lang="ru-RU" altLang="ru-RU" sz="1600" smtClean="0"/>
          </a:p>
        </p:txBody>
      </p:sp>
      <p:graphicFrame>
        <p:nvGraphicFramePr>
          <p:cNvPr id="4" name="Схема 3"/>
          <p:cNvGraphicFramePr/>
          <p:nvPr/>
        </p:nvGraphicFramePr>
        <p:xfrm>
          <a:off x="1043608" y="1124744"/>
          <a:ext cx="6984776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2800" b="1" smtClean="0"/>
              <a:t>Выбор индивидуального образовательного маршрута</a:t>
            </a:r>
          </a:p>
        </p:txBody>
      </p:sp>
      <p:sp>
        <p:nvSpPr>
          <p:cNvPr id="5123" name="Объект 2"/>
          <p:cNvSpPr>
            <a:spLocks noGrp="1"/>
          </p:cNvSpPr>
          <p:nvPr>
            <p:ph idx="1"/>
          </p:nvPr>
        </p:nvSpPr>
        <p:spPr>
          <a:xfrm>
            <a:off x="457200" y="1916113"/>
            <a:ext cx="8229600" cy="4210050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endParaRPr lang="ru-RU" altLang="ru-RU" sz="2000" smtClean="0"/>
          </a:p>
        </p:txBody>
      </p:sp>
      <p:graphicFrame>
        <p:nvGraphicFramePr>
          <p:cNvPr id="4" name="Схема 3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Схема 4"/>
          <p:cNvGraphicFramePr/>
          <p:nvPr/>
        </p:nvGraphicFramePr>
        <p:xfrm>
          <a:off x="1043608" y="1556792"/>
          <a:ext cx="6984776" cy="46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b="1" dirty="0" smtClean="0"/>
              <a:t>Разработка и внедрение индивидуальных обучающих маршрутов учащихся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</p:txBody>
      </p:sp>
      <p:sp>
        <p:nvSpPr>
          <p:cNvPr id="6147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altLang="ru-RU" sz="2000" smtClean="0"/>
          </a:p>
          <a:p>
            <a:pPr eaLnBrk="1" hangingPunct="1"/>
            <a:endParaRPr lang="ru-RU" altLang="ru-RU" sz="2000" smtClean="0"/>
          </a:p>
        </p:txBody>
      </p:sp>
      <p:graphicFrame>
        <p:nvGraphicFramePr>
          <p:cNvPr id="4" name="Схема 3"/>
          <p:cNvGraphicFramePr/>
          <p:nvPr/>
        </p:nvGraphicFramePr>
        <p:xfrm>
          <a:off x="323528" y="1628800"/>
          <a:ext cx="8424936" cy="3832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b="1" dirty="0"/>
              <a:t>Проектирование индивидуальной образовательного маршрута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 smtClean="0"/>
          </a:p>
        </p:txBody>
      </p:sp>
      <p:sp>
        <p:nvSpPr>
          <p:cNvPr id="7171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ru-RU" altLang="ru-RU" sz="2000" smtClean="0"/>
              <a:t>1.Диагностика (определение уровня развития ребенка ) </a:t>
            </a:r>
          </a:p>
          <a:p>
            <a:pPr marL="0" indent="0" eaLnBrk="1" hangingPunct="1">
              <a:buFont typeface="Arial" charset="0"/>
              <a:buNone/>
            </a:pPr>
            <a:r>
              <a:rPr lang="ru-RU" altLang="ru-RU" sz="2000" smtClean="0"/>
              <a:t>2. Целеполагание (определение долгосрочных и краткосрочных целей и пути к их достижению)</a:t>
            </a:r>
          </a:p>
          <a:p>
            <a:pPr marL="0" indent="0" eaLnBrk="1" hangingPunct="1">
              <a:buFont typeface="Arial" charset="0"/>
              <a:buNone/>
            </a:pPr>
            <a:r>
              <a:rPr lang="ru-RU" altLang="ru-RU" sz="2000" smtClean="0"/>
              <a:t>3. Определение содержания образовательного маршрута (образовательных объектов)</a:t>
            </a:r>
          </a:p>
          <a:p>
            <a:pPr marL="0" indent="0" eaLnBrk="1" hangingPunct="1">
              <a:buFont typeface="Arial" charset="0"/>
              <a:buNone/>
            </a:pPr>
            <a:r>
              <a:rPr lang="ru-RU" altLang="ru-RU" sz="2000" smtClean="0"/>
              <a:t>4. Формирование индивидуального образовательного маршрута (темп прохождения, формы отчетности)</a:t>
            </a:r>
          </a:p>
          <a:p>
            <a:pPr marL="0" indent="0" eaLnBrk="1" hangingPunct="1">
              <a:buFont typeface="Arial" charset="0"/>
              <a:buNone/>
            </a:pPr>
            <a:r>
              <a:rPr lang="ru-RU" altLang="ru-RU" sz="2000" smtClean="0"/>
              <a:t>5. Реализация индивидуального маршрута (корректировка)</a:t>
            </a:r>
          </a:p>
          <a:p>
            <a:pPr marL="0" indent="0" eaLnBrk="1" hangingPunct="1">
              <a:buFont typeface="Arial" charset="0"/>
              <a:buNone/>
            </a:pPr>
            <a:r>
              <a:rPr lang="ru-RU" altLang="ru-RU" sz="2000" smtClean="0"/>
              <a:t>6.Предъявление, анализ и оценка образовательных продуктов ученика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2800" b="1" smtClean="0"/>
              <a:t>Индивидуальная учебная программа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dirty="0" smtClean="0"/>
              <a:t>1</a:t>
            </a:r>
            <a:r>
              <a:rPr lang="ru-RU" sz="2000" dirty="0"/>
              <a:t>. Цель </a:t>
            </a:r>
            <a:r>
              <a:rPr lang="ru-RU" sz="2000" dirty="0" smtClean="0"/>
              <a:t>обучения</a:t>
            </a:r>
            <a:endParaRPr lang="ru-RU" sz="2000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dirty="0"/>
              <a:t>2. Обязательный компонент (учебные предметы)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dirty="0"/>
              <a:t>3. Занятия по выбору школьника (элективные курсы)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dirty="0"/>
              <a:t>4. Направление свободной работы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dirty="0"/>
              <a:t>5. </a:t>
            </a:r>
            <a:r>
              <a:rPr lang="ru-RU" sz="2000" dirty="0" smtClean="0"/>
              <a:t>Проектная деятельность</a:t>
            </a:r>
            <a:endParaRPr lang="ru-RU" sz="2000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dirty="0"/>
              <a:t>6. </a:t>
            </a:r>
            <a:r>
              <a:rPr lang="ru-RU" sz="2000" dirty="0" smtClean="0"/>
              <a:t>Исследовательская деятельность</a:t>
            </a:r>
            <a:endParaRPr lang="ru-RU" sz="2000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dirty="0"/>
              <a:t>7. Участие в объединениях дополнительного образования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dirty="0"/>
              <a:t>8. </a:t>
            </a:r>
            <a:r>
              <a:rPr lang="ru-RU" sz="2000" dirty="0" smtClean="0"/>
              <a:t>Внеурочная деятельность</a:t>
            </a:r>
            <a:endParaRPr lang="ru-RU" sz="2000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dirty="0"/>
              <a:t>9. Формы отчета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pPr eaLnBrk="1" hangingPunct="1"/>
            <a:r>
              <a:rPr lang="ru-RU" altLang="ru-RU" sz="2800" b="1" smtClean="0"/>
              <a:t>Классный руководитель</a:t>
            </a:r>
            <a:endParaRPr lang="ru-RU" altLang="ru-RU" sz="2800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5327650"/>
          </a:xfrm>
        </p:spPr>
        <p:txBody>
          <a:bodyPr rtlCol="0">
            <a:normAutofit fontScale="5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составляет </a:t>
            </a:r>
            <a:r>
              <a:rPr lang="ru-RU" dirty="0"/>
              <a:t>для конкретного класса (группы) план педагогической поддержки самоопределения учащихся, включающий разнообразные формы, методы, средства, активизирующие познавательную, творческую активность школьников;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организует индивидуальную и групповую </a:t>
            </a:r>
            <a:r>
              <a:rPr lang="ru-RU" dirty="0" err="1"/>
              <a:t>профориентационную</a:t>
            </a:r>
            <a:r>
              <a:rPr lang="ru-RU" dirty="0"/>
              <a:t> работу: беседы, диспуты, фестивали, конкурсы, проекты и т.п.;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ведет психолого-педагогические наблюдения за развитием  склонностей учащихся (данные наблюдений, анкет, тестов фиксируются в индивидуальном дневнике участника проекта);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помогает учащимся проектировать индивидуальную образовательную </a:t>
            </a:r>
            <a:r>
              <a:rPr lang="ru-RU" dirty="0" smtClean="0"/>
              <a:t>программу, </a:t>
            </a:r>
            <a:r>
              <a:rPr lang="ru-RU" dirty="0"/>
              <a:t>моделировать варианты профильного обучения и профессионального становления, осуществлять анализ достижений, составлять  портфолио;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проводит родительские собрания по вопросам формирования готовности учащихся к профильному и профессиональному самоопределению;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проводит встречи учащихся с выпускниками школы, студентами профессиональных учебных заведений.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 изучает профессиональную направленность учащихся, и ведёт мониторинг готовности учащихся к профессиональному выбору</a:t>
            </a:r>
            <a:r>
              <a:rPr lang="ru-RU" dirty="0" smtClean="0"/>
              <a:t>.</a:t>
            </a:r>
            <a:r>
              <a:rPr lang="ru-RU" dirty="0"/>
              <a:t> 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2800" b="1" smtClean="0"/>
              <a:t>Профориентационная работа в школе</a:t>
            </a:r>
          </a:p>
        </p:txBody>
      </p:sp>
      <p:sp>
        <p:nvSpPr>
          <p:cNvPr id="1024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altLang="ru-RU" sz="2000" smtClean="0"/>
              <a:t>Проводится с целью популяризации и распространения знаний в области востребованных на рынке труда профессий</a:t>
            </a:r>
          </a:p>
          <a:p>
            <a:pPr eaLnBrk="1" hangingPunct="1"/>
            <a:r>
              <a:rPr lang="ru-RU" altLang="ru-RU" sz="2000" smtClean="0"/>
              <a:t>В основе работы - личностное восприятие обучающимися мира профессий. Оно приближено к кругу профессий ближайшего окружения: родителей, профессиональной карты посёлка, района, региона</a:t>
            </a:r>
          </a:p>
          <a:p>
            <a:pPr eaLnBrk="1" hangingPunct="1"/>
            <a:r>
              <a:rPr lang="ru-RU" altLang="ru-RU" sz="2000" smtClean="0"/>
              <a:t>Ученик должен ориентироваться в социокультурной среде, </a:t>
            </a:r>
            <a:r>
              <a:rPr lang="ru-RU" altLang="ru-RU" sz="2000" smtClean="0">
                <a:solidFill>
                  <a:srgbClr val="FF0000"/>
                </a:solidFill>
              </a:rPr>
              <a:t>осознанно выбирать профессию, обладать первоначальными навыками профессии</a:t>
            </a:r>
            <a:endParaRPr lang="ru-RU" altLang="ru-RU" sz="2000" smtClean="0"/>
          </a:p>
          <a:p>
            <a:pPr eaLnBrk="1" hangingPunct="1"/>
            <a:r>
              <a:rPr lang="ru-RU" altLang="ru-RU" sz="2000" smtClean="0"/>
              <a:t>Необходимо привлекать не только социальных партнёров, но и активных родителей - профессионалов своего дела, предлагая им роль «тьюторов»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1052</TotalTime>
  <Words>947</Words>
  <Application>Microsoft Office PowerPoint</Application>
  <PresentationFormat>Экран (4:3)</PresentationFormat>
  <Paragraphs>107</Paragraphs>
  <Slides>16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0" baseType="lpstr">
      <vt:lpstr>Calibri</vt:lpstr>
      <vt:lpstr>Arial</vt:lpstr>
      <vt:lpstr>Bookman Old Style</vt:lpstr>
      <vt:lpstr>Тема Office</vt:lpstr>
      <vt:lpstr>Особенности построения  индивидуального образовательного маршрута </vt:lpstr>
      <vt:lpstr>Презентация PowerPoint</vt:lpstr>
      <vt:lpstr>Типы индивидуального образовательного маршрута (ИОМ) </vt:lpstr>
      <vt:lpstr>Выбор индивидуального образовательного маршрута</vt:lpstr>
      <vt:lpstr>Разработка и внедрение индивидуальных обучающих маршрутов учащихся </vt:lpstr>
      <vt:lpstr> Проектирование индивидуальной образовательного маршрута </vt:lpstr>
      <vt:lpstr>Индивидуальная учебная программа</vt:lpstr>
      <vt:lpstr>Классный руководитель</vt:lpstr>
      <vt:lpstr>Профориентационная работа в школе</vt:lpstr>
      <vt:lpstr>Основные направления профориентационной работы в школе</vt:lpstr>
      <vt:lpstr>Формы профориентационной работы</vt:lpstr>
      <vt:lpstr>Содержание основных этапов профориентационной работы</vt:lpstr>
      <vt:lpstr>Презентация PowerPoint</vt:lpstr>
      <vt:lpstr>Профессиографические исследования</vt:lpstr>
      <vt:lpstr>Классные часы  по профориентации</vt:lpstr>
      <vt:lpstr>Критерии готовности к профессиональному самоопределению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Индивидуальная образовательная траектория в рамках профориентационной работы классного руководителя</dc:title>
  <dc:creator>kit</dc:creator>
  <cp:lastModifiedBy>Павел А.Сафронов</cp:lastModifiedBy>
  <cp:revision>83</cp:revision>
  <dcterms:created xsi:type="dcterms:W3CDTF">2016-11-27T17:10:01Z</dcterms:created>
  <dcterms:modified xsi:type="dcterms:W3CDTF">2018-10-08T05:00:16Z</dcterms:modified>
</cp:coreProperties>
</file>