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4" r:id="rId1"/>
  </p:sldMasterIdLst>
  <p:notesMasterIdLst>
    <p:notesMasterId r:id="rId17"/>
  </p:notesMasterIdLst>
  <p:handoutMasterIdLst>
    <p:handoutMasterId r:id="rId18"/>
  </p:handoutMasterIdLst>
  <p:sldIdLst>
    <p:sldId id="256" r:id="rId2"/>
    <p:sldId id="268" r:id="rId3"/>
    <p:sldId id="269" r:id="rId4"/>
    <p:sldId id="271" r:id="rId5"/>
    <p:sldId id="258" r:id="rId6"/>
    <p:sldId id="272" r:id="rId7"/>
    <p:sldId id="274" r:id="rId8"/>
    <p:sldId id="285" r:id="rId9"/>
    <p:sldId id="276" r:id="rId10"/>
    <p:sldId id="273" r:id="rId11"/>
    <p:sldId id="277" r:id="rId12"/>
    <p:sldId id="281" r:id="rId13"/>
    <p:sldId id="280" r:id="rId14"/>
    <p:sldId id="282" r:id="rId15"/>
    <p:sldId id="283" r:id="rId16"/>
  </p:sldIdLst>
  <p:sldSz cx="9144000" cy="6858000" type="screen4x3"/>
  <p:notesSz cx="6811963" cy="994568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17292A2E-F333-43FB-9621-5CBBE7FDCDCB}" styleName="Светлый стиль 2 - акцент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60" autoAdjust="0"/>
  </p:normalViewPr>
  <p:slideViewPr>
    <p:cSldViewPr>
      <p:cViewPr varScale="1">
        <p:scale>
          <a:sx n="112" d="100"/>
          <a:sy n="112" d="100"/>
        </p:scale>
        <p:origin x="-1506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1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r>
              <a:rPr lang="ru-RU"/>
              <a:t>Приложение 6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9213" y="0"/>
            <a:ext cx="2951162" cy="4968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C07AFF55-785A-4B0E-9AB7-42B77445DA15}" type="datetimeFigureOut">
              <a:rPr lang="ru-RU"/>
              <a:pPr>
                <a:defRPr/>
              </a:pPr>
              <a:t>29.10.2018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47213"/>
            <a:ext cx="2951163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9213" y="9447213"/>
            <a:ext cx="2951162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A8CB1EC5-30BC-4217-BA6E-20CB0362205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124323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1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r>
              <a:rPr lang="ru-RU"/>
              <a:t>Приложение 6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9213" y="0"/>
            <a:ext cx="2951162" cy="4968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E7DBDD5A-C8A3-4290-BCDE-86EB1E18695E}" type="datetimeFigureOut">
              <a:rPr lang="ru-RU"/>
              <a:pPr>
                <a:defRPr/>
              </a:pPr>
              <a:t>29.10.2018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70463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1038" y="4724400"/>
            <a:ext cx="5449887" cy="447516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7213"/>
            <a:ext cx="2951163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9213" y="9447213"/>
            <a:ext cx="2951162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382A79A3-10B2-4115-8E84-AE5ABF32AFC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236753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2253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53A477CD-DB37-4DF8-AA52-D9C33E093057}" type="slidenum">
              <a:rPr lang="ru-RU" altLang="ru-RU" smtClean="0">
                <a:latin typeface="Arial" charset="0"/>
              </a:rPr>
              <a:pPr eaLnBrk="1" hangingPunct="1">
                <a:spcBef>
                  <a:spcPct val="0"/>
                </a:spcBef>
              </a:pPr>
              <a:t>1</a:t>
            </a:fld>
            <a:endParaRPr lang="ru-RU" altLang="ru-RU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23556" name="Номер слайда 4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C41EF188-4E2A-4DDC-ADF1-68C1DE843D52}" type="slidenum">
              <a:rPr lang="ru-RU" altLang="ru-RU" smtClean="0">
                <a:latin typeface="Arial" charset="0"/>
              </a:rPr>
              <a:pPr eaLnBrk="1" hangingPunct="1">
                <a:spcBef>
                  <a:spcPct val="0"/>
                </a:spcBef>
              </a:pPr>
              <a:t>4</a:t>
            </a:fld>
            <a:endParaRPr lang="ru-RU" altLang="ru-RU" smtClean="0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blipFill dpi="0" rotWithShape="0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 useBgFill="1">
        <p:nvSpPr>
          <p:cNvPr id="5" name="Скругленный прямоугольник 4"/>
          <p:cNvSpPr/>
          <p:nvPr/>
        </p:nvSpPr>
        <p:spPr>
          <a:xfrm>
            <a:off x="65088" y="69850"/>
            <a:ext cx="9013825" cy="6691313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3500" y="1449388"/>
            <a:ext cx="9020175" cy="15271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3500" y="1397000"/>
            <a:ext cx="9020175" cy="12065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3500" y="2976563"/>
            <a:ext cx="9020175" cy="1111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6AA48B-8A7D-41FB-B68A-F445834A414D}" type="datetime1">
              <a:rPr lang="ru-RU"/>
              <a:pPr>
                <a:defRPr/>
              </a:pPr>
              <a:t>29.10.2018</a:t>
            </a:fld>
            <a:endParaRPr lang="ru-RU"/>
          </a:p>
        </p:txBody>
      </p:sp>
      <p:sp>
        <p:nvSpPr>
          <p:cNvPr id="12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Приложение 6</a:t>
            </a:r>
          </a:p>
        </p:txBody>
      </p:sp>
      <p:sp>
        <p:nvSpPr>
          <p:cNvPr id="13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03320F-D96D-41B4-AC8B-48D24B40681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456287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1CB6D8-B69B-4C0C-BAA6-843931C42644}" type="datetime1">
              <a:rPr lang="ru-RU"/>
              <a:pPr>
                <a:defRPr/>
              </a:pPr>
              <a:t>29.10.2018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Приложение 6</a:t>
            </a:r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EEC093-DE01-4BE2-835A-98181E1BA67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95379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063F3F-F219-4F1E-9D16-455C57F32C5E}" type="datetime1">
              <a:rPr lang="ru-RU"/>
              <a:pPr>
                <a:defRPr/>
              </a:pPr>
              <a:t>29.10.2018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Приложение 6</a:t>
            </a:r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852D6F-BAF0-492B-9F87-D065CBCEB71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24946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BE0B43-11F8-4DA9-AA84-9AA324CC10F7}" type="datetime1">
              <a:rPr lang="ru-RU"/>
              <a:pPr>
                <a:defRPr/>
              </a:pPr>
              <a:t>29.10.2018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Приложение 6</a:t>
            </a:r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F905C5-E594-4B0A-8F07-C236A018B5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59650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blipFill dpi="0" rotWithShape="0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 useBgFill="1">
        <p:nvSpPr>
          <p:cNvPr id="5" name="Скругленный прямоугольник 4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 flipV="1">
            <a:off x="69850" y="2376488"/>
            <a:ext cx="901382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9850" y="2341563"/>
            <a:ext cx="901382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8263" y="2468563"/>
            <a:ext cx="9015412" cy="4603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/>
          <a:lstStyle>
            <a:lvl1pPr algn="l">
              <a:buNone/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214078-7EE9-40E9-AE0C-7B11D4E5647B}" type="datetime1">
              <a:rPr lang="ru-RU"/>
              <a:pPr>
                <a:defRPr/>
              </a:pPr>
              <a:t>29.10.2018</a:t>
            </a:fld>
            <a:endParaRPr lang="ru-RU"/>
          </a:p>
        </p:txBody>
      </p:sp>
      <p:sp>
        <p:nvSpPr>
          <p:cNvPr id="10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Приложение 6</a:t>
            </a:r>
          </a:p>
        </p:txBody>
      </p:sp>
      <p:sp>
        <p:nvSpPr>
          <p:cNvPr id="11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5960CD-B21F-48D8-8D76-F0DF3EDBFBD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523741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6BBE38-5A03-49CD-9DA4-9C1831354041}" type="datetime1">
              <a:rPr lang="ru-RU"/>
              <a:pPr>
                <a:defRPr/>
              </a:pPr>
              <a:t>29.10.2018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Приложение 6</a:t>
            </a:r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FDE013-BF3C-4B2D-B903-FB819774759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22592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2D5100-3B27-49FD-9BA0-45BC3DDC1935}" type="datetime1">
              <a:rPr lang="ru-RU"/>
              <a:pPr>
                <a:defRPr/>
              </a:pPr>
              <a:t>29.10.2018</a:t>
            </a:fld>
            <a:endParaRPr lang="ru-RU"/>
          </a:p>
        </p:txBody>
      </p:sp>
      <p:sp>
        <p:nvSpPr>
          <p:cNvPr id="8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Приложение 6</a:t>
            </a:r>
          </a:p>
        </p:txBody>
      </p:sp>
      <p:sp>
        <p:nvSpPr>
          <p:cNvPr id="9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4283A8-4A7E-469C-BC84-B1D6ACB2E2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78504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320C9C-AB73-4F56-8D01-A537B2F1537D}" type="datetime1">
              <a:rPr lang="ru-RU"/>
              <a:pPr>
                <a:defRPr/>
              </a:pPr>
              <a:t>29.10.2018</a:t>
            </a:fld>
            <a:endParaRPr lang="ru-RU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Приложение 6</a:t>
            </a:r>
          </a:p>
        </p:txBody>
      </p:sp>
      <p:sp>
        <p:nvSpPr>
          <p:cNvPr id="5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F2C9ED-2E3D-47E6-87CC-35560D60B6C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70386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98FA82-2F75-48C6-8A10-8EECD2DBE77B}" type="datetime1">
              <a:rPr lang="ru-RU"/>
              <a:pPr>
                <a:defRPr/>
              </a:pPr>
              <a:t>29.10.2018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Приложение 6</a:t>
            </a:r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55D7B5-21FF-46BB-B8B8-32A41C3A33B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03741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 useBgFill="1">
        <p:nvSpPr>
          <p:cNvPr id="6" name="Скругленный прямоугольник 5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 algn="l">
              <a:buNone/>
              <a:defRPr sz="40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3AD22A-F8A9-43D2-A87C-46709F839EDD}" type="datetime1">
              <a:rPr lang="ru-RU"/>
              <a:pPr>
                <a:defRPr/>
              </a:pPr>
              <a:t>29.10.2018</a:t>
            </a:fld>
            <a:endParaRPr lang="ru-RU"/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Приложение 6</a:t>
            </a:r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7F3E58-F64C-4E04-B987-D808753640D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18959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 flipV="1">
            <a:off x="68263" y="4683125"/>
            <a:ext cx="900747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8263" y="4649788"/>
            <a:ext cx="900747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8263" y="4773613"/>
            <a:ext cx="9007475" cy="476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8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9ADB5E-3483-43C8-990E-C3C6BF842C31}" type="datetime1">
              <a:rPr lang="ru-RU"/>
              <a:pPr>
                <a:defRPr/>
              </a:pPr>
              <a:t>29.10.2018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Приложение 6</a:t>
            </a:r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4DF289-AD22-443F-AD0A-5A4EF364041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83485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028" name="Заголовок 21"/>
          <p:cNvSpPr>
            <a:spLocks noGrp="1"/>
          </p:cNvSpPr>
          <p:nvPr>
            <p:ph type="title"/>
          </p:nvPr>
        </p:nvSpPr>
        <p:spPr bwMode="auto">
          <a:xfrm>
            <a:off x="914400" y="274638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9144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  <a:endParaRPr lang="en-US" altLang="ru-RU" smtClean="0"/>
          </a:p>
        </p:txBody>
      </p:sp>
      <p:sp>
        <p:nvSpPr>
          <p:cNvPr id="1029" name="Текст 12"/>
          <p:cNvSpPr>
            <a:spLocks noGrp="1"/>
          </p:cNvSpPr>
          <p:nvPr>
            <p:ph type="body" idx="1"/>
          </p:nvPr>
        </p:nvSpPr>
        <p:spPr bwMode="auto">
          <a:xfrm>
            <a:off x="914400" y="1447800"/>
            <a:ext cx="77724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30B0B27B-3D15-4676-94B9-F2D8963BF91E}" type="datetime1">
              <a:rPr lang="ru-RU"/>
              <a:pPr>
                <a:defRPr/>
              </a:pPr>
              <a:t>29.10.2018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2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ru-RU"/>
              <a:t>Приложение 6</a:t>
            </a:r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050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vert="horz" wrap="none" lIns="0" tIns="0" rIns="0" bIns="0" numCol="1" anchor="ctr" anchorCtr="1" compatLnSpc="1">
            <a:prstTxWarp prst="textNoShape">
              <a:avLst/>
            </a:prstTxWarp>
            <a:noAutofit/>
          </a:bodyPr>
          <a:lstStyle>
            <a:lvl1pPr algn="ctr">
              <a:defRPr sz="1400">
                <a:solidFill>
                  <a:srgbClr val="FFFFFF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13CA34E9-8422-4F0D-908D-B34FDB6905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2" r:id="rId1"/>
    <p:sldLayoutId id="2147483845" r:id="rId2"/>
    <p:sldLayoutId id="2147483853" r:id="rId3"/>
    <p:sldLayoutId id="2147483846" r:id="rId4"/>
    <p:sldLayoutId id="2147483847" r:id="rId5"/>
    <p:sldLayoutId id="2147483848" r:id="rId6"/>
    <p:sldLayoutId id="2147483849" r:id="rId7"/>
    <p:sldLayoutId id="2147483854" r:id="rId8"/>
    <p:sldLayoutId id="2147483855" r:id="rId9"/>
    <p:sldLayoutId id="2147483850" r:id="rId10"/>
    <p:sldLayoutId id="2147483851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ts val="575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28600" algn="l" rtl="0" eaLnBrk="0" fontAlgn="base" hangingPunct="0">
        <a:spcBef>
          <a:spcPts val="375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ts val="375"/>
        </a:spcBef>
        <a:spcAft>
          <a:spcPct val="0"/>
        </a:spcAft>
        <a:buClr>
          <a:srgbClr val="E6B1AB"/>
        </a:buClr>
        <a:buSzPct val="8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ts val="375"/>
        </a:spcBef>
        <a:spcAft>
          <a:spcPct val="0"/>
        </a:spcAft>
        <a:buClr>
          <a:srgbClr val="A28E6A"/>
        </a:buClr>
        <a:buSzPct val="80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75"/>
        </a:spcBef>
        <a:spcAft>
          <a:spcPct val="0"/>
        </a:spcAft>
        <a:buClr>
          <a:srgbClr val="A28E6A"/>
        </a:buClr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ctrTitle"/>
          </p:nvPr>
        </p:nvSpPr>
        <p:spPr>
          <a:xfrm>
            <a:off x="714375" y="1143000"/>
            <a:ext cx="8001000" cy="2214563"/>
          </a:xfrm>
        </p:spPr>
        <p:txBody>
          <a:bodyPr/>
          <a:lstStyle/>
          <a:p>
            <a:pPr eaLnBrk="1" hangingPunct="1"/>
            <a:r>
              <a:rPr lang="ru-RU" altLang="ru-RU" sz="6000" smtClean="0">
                <a:solidFill>
                  <a:schemeClr val="bg1"/>
                </a:solidFill>
              </a:rPr>
              <a:t>«Строение, свойства и функции белка»</a:t>
            </a:r>
          </a:p>
        </p:txBody>
      </p:sp>
      <p:pic>
        <p:nvPicPr>
          <p:cNvPr id="6147" name="Picture 6" descr="http://www.cqdx.ru/blog/wp-content/uploads/2011/02/ef6d0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286125" y="3214688"/>
            <a:ext cx="3009900" cy="284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8" name="Номер слайда 2"/>
          <p:cNvSpPr>
            <a:spLocks noGrp="1"/>
          </p:cNvSpPr>
          <p:nvPr>
            <p:ph type="sldNum" sz="quarter" idx="12"/>
          </p:nvPr>
        </p:nvSpPr>
        <p:spPr bwMode="auto"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ts val="575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 sz="2600">
                <a:solidFill>
                  <a:schemeClr val="tx1"/>
                </a:solidFill>
                <a:latin typeface="Cambria" pitchFamily="18" charset="0"/>
              </a:defRPr>
            </a:lvl1pPr>
            <a:lvl2pPr marL="742950" indent="-285750" eaLnBrk="0" hangingPunct="0">
              <a:spcBef>
                <a:spcPts val="375"/>
              </a:spcBef>
              <a:buClr>
                <a:schemeClr val="accent2"/>
              </a:buClr>
              <a:buSzPct val="85000"/>
              <a:buFont typeface="Wingdings 2" pitchFamily="18" charset="2"/>
              <a:buChar char=""/>
              <a:defRPr sz="2400">
                <a:solidFill>
                  <a:schemeClr val="tx1"/>
                </a:solidFill>
                <a:latin typeface="Cambria" pitchFamily="18" charset="0"/>
              </a:defRPr>
            </a:lvl2pPr>
            <a:lvl3pPr marL="1143000" indent="-228600" eaLnBrk="0" hangingPunct="0">
              <a:spcBef>
                <a:spcPts val="375"/>
              </a:spcBef>
              <a:buClr>
                <a:srgbClr val="E6B1AB"/>
              </a:buClr>
              <a:buSzPct val="8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ambria" pitchFamily="18" charset="0"/>
              </a:defRPr>
            </a:lvl3pPr>
            <a:lvl4pPr marL="1600200" indent="-228600" eaLnBrk="0" hangingPunct="0">
              <a:spcBef>
                <a:spcPts val="375"/>
              </a:spcBef>
              <a:buClr>
                <a:srgbClr val="A28E6A"/>
              </a:buClr>
              <a:buSzPct val="80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ambria" pitchFamily="18" charset="0"/>
              </a:defRPr>
            </a:lvl4pPr>
            <a:lvl5pPr marL="2057400" indent="-228600" eaLnBrk="0" hangingPunct="0">
              <a:spcBef>
                <a:spcPts val="375"/>
              </a:spcBef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Cambria" pitchFamily="18" charset="0"/>
              </a:defRPr>
            </a:lvl5pPr>
            <a:lvl6pPr marL="25146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Cambria" pitchFamily="18" charset="0"/>
              </a:defRPr>
            </a:lvl6pPr>
            <a:lvl7pPr marL="29718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Cambria" pitchFamily="18" charset="0"/>
              </a:defRPr>
            </a:lvl7pPr>
            <a:lvl8pPr marL="34290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Cambria" pitchFamily="18" charset="0"/>
              </a:defRPr>
            </a:lvl8pPr>
            <a:lvl9pPr marL="38862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Cambria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915F28B8-9BE0-495A-AF95-4B6BB57FB337}" type="slidenum">
              <a:rPr lang="ru-RU" altLang="ru-RU" sz="1400" smtClean="0">
                <a:solidFill>
                  <a:srgbClr val="FFFFFF"/>
                </a:solidFill>
                <a:latin typeface="Calibri" pitchFamily="34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</a:t>
            </a:fld>
            <a:endParaRPr lang="ru-RU" altLang="ru-RU" sz="1400" smtClean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6149" name="Нижний колонтитул 3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ts val="575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 sz="2600">
                <a:solidFill>
                  <a:schemeClr val="tx1"/>
                </a:solidFill>
                <a:latin typeface="Cambria" pitchFamily="18" charset="0"/>
              </a:defRPr>
            </a:lvl1pPr>
            <a:lvl2pPr marL="742950" indent="-285750" eaLnBrk="0" hangingPunct="0">
              <a:spcBef>
                <a:spcPts val="375"/>
              </a:spcBef>
              <a:buClr>
                <a:schemeClr val="accent2"/>
              </a:buClr>
              <a:buSzPct val="85000"/>
              <a:buFont typeface="Wingdings 2" pitchFamily="18" charset="2"/>
              <a:buChar char=""/>
              <a:defRPr sz="2400">
                <a:solidFill>
                  <a:schemeClr val="tx1"/>
                </a:solidFill>
                <a:latin typeface="Cambria" pitchFamily="18" charset="0"/>
              </a:defRPr>
            </a:lvl2pPr>
            <a:lvl3pPr marL="1143000" indent="-228600" eaLnBrk="0" hangingPunct="0">
              <a:spcBef>
                <a:spcPts val="375"/>
              </a:spcBef>
              <a:buClr>
                <a:srgbClr val="E6B1AB"/>
              </a:buClr>
              <a:buSzPct val="8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ambria" pitchFamily="18" charset="0"/>
              </a:defRPr>
            </a:lvl3pPr>
            <a:lvl4pPr marL="1600200" indent="-228600" eaLnBrk="0" hangingPunct="0">
              <a:spcBef>
                <a:spcPts val="375"/>
              </a:spcBef>
              <a:buClr>
                <a:srgbClr val="A28E6A"/>
              </a:buClr>
              <a:buSzPct val="80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ambria" pitchFamily="18" charset="0"/>
              </a:defRPr>
            </a:lvl4pPr>
            <a:lvl5pPr marL="2057400" indent="-228600" eaLnBrk="0" hangingPunct="0">
              <a:spcBef>
                <a:spcPts val="375"/>
              </a:spcBef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Cambria" pitchFamily="18" charset="0"/>
              </a:defRPr>
            </a:lvl5pPr>
            <a:lvl6pPr marL="25146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Cambria" pitchFamily="18" charset="0"/>
              </a:defRPr>
            </a:lvl6pPr>
            <a:lvl7pPr marL="29718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Cambria" pitchFamily="18" charset="0"/>
              </a:defRPr>
            </a:lvl7pPr>
            <a:lvl8pPr marL="34290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Cambria" pitchFamily="18" charset="0"/>
              </a:defRPr>
            </a:lvl8pPr>
            <a:lvl9pPr marL="38862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Cambria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400" smtClean="0">
                <a:solidFill>
                  <a:schemeClr val="tx2"/>
                </a:solidFill>
                <a:latin typeface="Arial" charset="0"/>
              </a:rPr>
              <a:t>Приложение 6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altLang="ru-RU" b="1" smtClean="0">
                <a:solidFill>
                  <a:srgbClr val="69240C"/>
                </a:solidFill>
              </a:rPr>
              <a:t>Структура белковой молекулы</a:t>
            </a:r>
          </a:p>
        </p:txBody>
      </p:sp>
      <p:pic>
        <p:nvPicPr>
          <p:cNvPr id="15363" name="Picture 2" descr="http://www.ebio.ru/images/08010502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214313" y="1571625"/>
            <a:ext cx="8715375" cy="4697413"/>
          </a:xfrm>
          <a:noFill/>
        </p:spPr>
      </p:pic>
      <p:sp>
        <p:nvSpPr>
          <p:cNvPr id="15364" name="Номер слайда 3"/>
          <p:cNvSpPr>
            <a:spLocks noGrp="1"/>
          </p:cNvSpPr>
          <p:nvPr>
            <p:ph type="sldNum" sz="quarter" idx="12"/>
          </p:nvPr>
        </p:nvSpPr>
        <p:spPr bwMode="auto"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ts val="575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 sz="2600">
                <a:solidFill>
                  <a:schemeClr val="tx1"/>
                </a:solidFill>
                <a:latin typeface="Cambria" pitchFamily="18" charset="0"/>
              </a:defRPr>
            </a:lvl1pPr>
            <a:lvl2pPr marL="742950" indent="-285750" eaLnBrk="0" hangingPunct="0">
              <a:spcBef>
                <a:spcPts val="375"/>
              </a:spcBef>
              <a:buClr>
                <a:schemeClr val="accent2"/>
              </a:buClr>
              <a:buSzPct val="85000"/>
              <a:buFont typeface="Wingdings 2" pitchFamily="18" charset="2"/>
              <a:buChar char=""/>
              <a:defRPr sz="2400">
                <a:solidFill>
                  <a:schemeClr val="tx1"/>
                </a:solidFill>
                <a:latin typeface="Cambria" pitchFamily="18" charset="0"/>
              </a:defRPr>
            </a:lvl2pPr>
            <a:lvl3pPr marL="1143000" indent="-228600" eaLnBrk="0" hangingPunct="0">
              <a:spcBef>
                <a:spcPts val="375"/>
              </a:spcBef>
              <a:buClr>
                <a:srgbClr val="E6B1AB"/>
              </a:buClr>
              <a:buSzPct val="8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ambria" pitchFamily="18" charset="0"/>
              </a:defRPr>
            </a:lvl3pPr>
            <a:lvl4pPr marL="1600200" indent="-228600" eaLnBrk="0" hangingPunct="0">
              <a:spcBef>
                <a:spcPts val="375"/>
              </a:spcBef>
              <a:buClr>
                <a:srgbClr val="A28E6A"/>
              </a:buClr>
              <a:buSzPct val="80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ambria" pitchFamily="18" charset="0"/>
              </a:defRPr>
            </a:lvl4pPr>
            <a:lvl5pPr marL="2057400" indent="-228600" eaLnBrk="0" hangingPunct="0">
              <a:spcBef>
                <a:spcPts val="375"/>
              </a:spcBef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Cambria" pitchFamily="18" charset="0"/>
              </a:defRPr>
            </a:lvl5pPr>
            <a:lvl6pPr marL="25146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Cambria" pitchFamily="18" charset="0"/>
              </a:defRPr>
            </a:lvl6pPr>
            <a:lvl7pPr marL="29718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Cambria" pitchFamily="18" charset="0"/>
              </a:defRPr>
            </a:lvl7pPr>
            <a:lvl8pPr marL="34290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Cambria" pitchFamily="18" charset="0"/>
              </a:defRPr>
            </a:lvl8pPr>
            <a:lvl9pPr marL="38862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Cambria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C8B79A65-A53F-4C4D-AD39-E43EA2D39058}" type="slidenum">
              <a:rPr lang="ru-RU" altLang="ru-RU" sz="1400" smtClean="0">
                <a:solidFill>
                  <a:srgbClr val="FFFFFF"/>
                </a:solidFill>
                <a:latin typeface="Calibri" pitchFamily="34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10</a:t>
            </a:fld>
            <a:endParaRPr lang="ru-RU" altLang="ru-RU" sz="1400" smtClean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1536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ts val="575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 sz="2600">
                <a:solidFill>
                  <a:schemeClr val="tx1"/>
                </a:solidFill>
                <a:latin typeface="Cambria" pitchFamily="18" charset="0"/>
              </a:defRPr>
            </a:lvl1pPr>
            <a:lvl2pPr marL="742950" indent="-285750" eaLnBrk="0" hangingPunct="0">
              <a:spcBef>
                <a:spcPts val="375"/>
              </a:spcBef>
              <a:buClr>
                <a:schemeClr val="accent2"/>
              </a:buClr>
              <a:buSzPct val="85000"/>
              <a:buFont typeface="Wingdings 2" pitchFamily="18" charset="2"/>
              <a:buChar char=""/>
              <a:defRPr sz="2400">
                <a:solidFill>
                  <a:schemeClr val="tx1"/>
                </a:solidFill>
                <a:latin typeface="Cambria" pitchFamily="18" charset="0"/>
              </a:defRPr>
            </a:lvl2pPr>
            <a:lvl3pPr marL="1143000" indent="-228600" eaLnBrk="0" hangingPunct="0">
              <a:spcBef>
                <a:spcPts val="375"/>
              </a:spcBef>
              <a:buClr>
                <a:srgbClr val="E6B1AB"/>
              </a:buClr>
              <a:buSzPct val="8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ambria" pitchFamily="18" charset="0"/>
              </a:defRPr>
            </a:lvl3pPr>
            <a:lvl4pPr marL="1600200" indent="-228600" eaLnBrk="0" hangingPunct="0">
              <a:spcBef>
                <a:spcPts val="375"/>
              </a:spcBef>
              <a:buClr>
                <a:srgbClr val="A28E6A"/>
              </a:buClr>
              <a:buSzPct val="80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ambria" pitchFamily="18" charset="0"/>
              </a:defRPr>
            </a:lvl4pPr>
            <a:lvl5pPr marL="2057400" indent="-228600" eaLnBrk="0" hangingPunct="0">
              <a:spcBef>
                <a:spcPts val="375"/>
              </a:spcBef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Cambria" pitchFamily="18" charset="0"/>
              </a:defRPr>
            </a:lvl5pPr>
            <a:lvl6pPr marL="25146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Cambria" pitchFamily="18" charset="0"/>
              </a:defRPr>
            </a:lvl6pPr>
            <a:lvl7pPr marL="29718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Cambria" pitchFamily="18" charset="0"/>
              </a:defRPr>
            </a:lvl7pPr>
            <a:lvl8pPr marL="34290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Cambria" pitchFamily="18" charset="0"/>
              </a:defRPr>
            </a:lvl8pPr>
            <a:lvl9pPr marL="38862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Cambria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400" smtClean="0">
                <a:solidFill>
                  <a:schemeClr val="tx2"/>
                </a:solidFill>
                <a:latin typeface="Arial" charset="0"/>
              </a:rPr>
              <a:t>Приложение 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b="1" smtClean="0">
                <a:solidFill>
                  <a:srgbClr val="69240C"/>
                </a:solidFill>
              </a:rPr>
              <a:t>Химические свойства белков</a:t>
            </a:r>
          </a:p>
        </p:txBody>
      </p:sp>
      <p:sp>
        <p:nvSpPr>
          <p:cNvPr id="16387" name="Содержимое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800475" cy="4572000"/>
          </a:xfrm>
        </p:spPr>
        <p:txBody>
          <a:bodyPr/>
          <a:lstStyle/>
          <a:p>
            <a:pPr eaLnBrk="1" hangingPunct="1"/>
            <a:r>
              <a:rPr lang="ru-RU" altLang="ru-RU" smtClean="0"/>
              <a:t>Денатурация</a:t>
            </a:r>
          </a:p>
          <a:p>
            <a:pPr eaLnBrk="1" hangingPunct="1"/>
            <a:endParaRPr lang="ru-RU" altLang="ru-RU" smtClean="0"/>
          </a:p>
          <a:p>
            <a:pPr eaLnBrk="1" hangingPunct="1"/>
            <a:r>
              <a:rPr lang="ru-RU" altLang="ru-RU" smtClean="0"/>
              <a:t>Гидролиз</a:t>
            </a:r>
          </a:p>
          <a:p>
            <a:pPr eaLnBrk="1" hangingPunct="1"/>
            <a:endParaRPr lang="ru-RU" altLang="ru-RU" smtClean="0"/>
          </a:p>
          <a:p>
            <a:pPr eaLnBrk="1" hangingPunct="1"/>
            <a:r>
              <a:rPr lang="ru-RU" altLang="ru-RU" smtClean="0"/>
              <a:t>Цветные реакции</a:t>
            </a:r>
          </a:p>
          <a:p>
            <a:pPr eaLnBrk="1" hangingPunct="1"/>
            <a:endParaRPr lang="ru-RU" altLang="ru-RU" smtClean="0"/>
          </a:p>
        </p:txBody>
      </p:sp>
      <p:pic>
        <p:nvPicPr>
          <p:cNvPr id="75780" name="Picture 4" descr="http://innovativefood.ru/wp-content/uploads/2012/03/denaturatsia-belkov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000628" y="1500174"/>
            <a:ext cx="3762396" cy="282179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6389" name="Picture 6" descr="http://files.school-collection.edu.ru/dlrstore/d4f18c54-0286-bab3-b084-9cb5f6854c0b/index.files/image002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00125" y="4071938"/>
            <a:ext cx="2143125" cy="2449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90" name="AutoShape 8" descr="http://files.school-collection.edu.ru/dlrstore/7fc9510d-3617-92a5-b05c-2d9346b131c5/index.files/image002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ts val="575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 sz="2600">
                <a:solidFill>
                  <a:schemeClr val="tx1"/>
                </a:solidFill>
                <a:latin typeface="Cambria" pitchFamily="18" charset="0"/>
              </a:defRPr>
            </a:lvl1pPr>
            <a:lvl2pPr marL="742950" indent="-285750" eaLnBrk="0" hangingPunct="0">
              <a:spcBef>
                <a:spcPts val="375"/>
              </a:spcBef>
              <a:buClr>
                <a:schemeClr val="accent2"/>
              </a:buClr>
              <a:buSzPct val="85000"/>
              <a:buFont typeface="Wingdings 2" pitchFamily="18" charset="2"/>
              <a:buChar char=""/>
              <a:defRPr sz="2400">
                <a:solidFill>
                  <a:schemeClr val="tx1"/>
                </a:solidFill>
                <a:latin typeface="Cambria" pitchFamily="18" charset="0"/>
              </a:defRPr>
            </a:lvl2pPr>
            <a:lvl3pPr marL="1143000" indent="-228600" eaLnBrk="0" hangingPunct="0">
              <a:spcBef>
                <a:spcPts val="375"/>
              </a:spcBef>
              <a:buClr>
                <a:srgbClr val="E6B1AB"/>
              </a:buClr>
              <a:buSzPct val="8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ambria" pitchFamily="18" charset="0"/>
              </a:defRPr>
            </a:lvl3pPr>
            <a:lvl4pPr marL="1600200" indent="-228600" eaLnBrk="0" hangingPunct="0">
              <a:spcBef>
                <a:spcPts val="375"/>
              </a:spcBef>
              <a:buClr>
                <a:srgbClr val="A28E6A"/>
              </a:buClr>
              <a:buSzPct val="80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ambria" pitchFamily="18" charset="0"/>
              </a:defRPr>
            </a:lvl4pPr>
            <a:lvl5pPr marL="2057400" indent="-228600" eaLnBrk="0" hangingPunct="0">
              <a:spcBef>
                <a:spcPts val="375"/>
              </a:spcBef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Cambria" pitchFamily="18" charset="0"/>
              </a:defRPr>
            </a:lvl5pPr>
            <a:lvl6pPr marL="25146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Cambria" pitchFamily="18" charset="0"/>
              </a:defRPr>
            </a:lvl6pPr>
            <a:lvl7pPr marL="29718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Cambria" pitchFamily="18" charset="0"/>
              </a:defRPr>
            </a:lvl7pPr>
            <a:lvl8pPr marL="34290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Cambria" pitchFamily="18" charset="0"/>
              </a:defRPr>
            </a:lvl8pPr>
            <a:lvl9pPr marL="38862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Cambria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>
              <a:latin typeface="Arial" charset="0"/>
            </a:endParaRPr>
          </a:p>
        </p:txBody>
      </p:sp>
      <p:pic>
        <p:nvPicPr>
          <p:cNvPr id="16391" name="Picture 12" descr="http://files.school-collection.edu.ru/dlrstore/7fc9510d-3617-92a5-b05c-2d9346b131c5/index.files/image002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71875" y="4071938"/>
            <a:ext cx="1928813" cy="246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92" name="Номер слайда 3"/>
          <p:cNvSpPr>
            <a:spLocks noGrp="1"/>
          </p:cNvSpPr>
          <p:nvPr>
            <p:ph type="sldNum" sz="quarter" idx="12"/>
          </p:nvPr>
        </p:nvSpPr>
        <p:spPr bwMode="auto"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ts val="575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 sz="2600">
                <a:solidFill>
                  <a:schemeClr val="tx1"/>
                </a:solidFill>
                <a:latin typeface="Cambria" pitchFamily="18" charset="0"/>
              </a:defRPr>
            </a:lvl1pPr>
            <a:lvl2pPr marL="742950" indent="-285750" eaLnBrk="0" hangingPunct="0">
              <a:spcBef>
                <a:spcPts val="375"/>
              </a:spcBef>
              <a:buClr>
                <a:schemeClr val="accent2"/>
              </a:buClr>
              <a:buSzPct val="85000"/>
              <a:buFont typeface="Wingdings 2" pitchFamily="18" charset="2"/>
              <a:buChar char=""/>
              <a:defRPr sz="2400">
                <a:solidFill>
                  <a:schemeClr val="tx1"/>
                </a:solidFill>
                <a:latin typeface="Cambria" pitchFamily="18" charset="0"/>
              </a:defRPr>
            </a:lvl2pPr>
            <a:lvl3pPr marL="1143000" indent="-228600" eaLnBrk="0" hangingPunct="0">
              <a:spcBef>
                <a:spcPts val="375"/>
              </a:spcBef>
              <a:buClr>
                <a:srgbClr val="E6B1AB"/>
              </a:buClr>
              <a:buSzPct val="8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ambria" pitchFamily="18" charset="0"/>
              </a:defRPr>
            </a:lvl3pPr>
            <a:lvl4pPr marL="1600200" indent="-228600" eaLnBrk="0" hangingPunct="0">
              <a:spcBef>
                <a:spcPts val="375"/>
              </a:spcBef>
              <a:buClr>
                <a:srgbClr val="A28E6A"/>
              </a:buClr>
              <a:buSzPct val="80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ambria" pitchFamily="18" charset="0"/>
              </a:defRPr>
            </a:lvl4pPr>
            <a:lvl5pPr marL="2057400" indent="-228600" eaLnBrk="0" hangingPunct="0">
              <a:spcBef>
                <a:spcPts val="375"/>
              </a:spcBef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Cambria" pitchFamily="18" charset="0"/>
              </a:defRPr>
            </a:lvl5pPr>
            <a:lvl6pPr marL="25146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Cambria" pitchFamily="18" charset="0"/>
              </a:defRPr>
            </a:lvl6pPr>
            <a:lvl7pPr marL="29718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Cambria" pitchFamily="18" charset="0"/>
              </a:defRPr>
            </a:lvl7pPr>
            <a:lvl8pPr marL="34290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Cambria" pitchFamily="18" charset="0"/>
              </a:defRPr>
            </a:lvl8pPr>
            <a:lvl9pPr marL="38862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Cambria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7E15D537-8DD9-4144-96A7-D0764D80291A}" type="slidenum">
              <a:rPr lang="ru-RU" altLang="ru-RU" sz="1400" smtClean="0">
                <a:solidFill>
                  <a:srgbClr val="FFFFFF"/>
                </a:solidFill>
                <a:latin typeface="Calibri" pitchFamily="34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11</a:t>
            </a:fld>
            <a:endParaRPr lang="ru-RU" altLang="ru-RU" sz="1400" smtClean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16393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ts val="575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 sz="2600">
                <a:solidFill>
                  <a:schemeClr val="tx1"/>
                </a:solidFill>
                <a:latin typeface="Cambria" pitchFamily="18" charset="0"/>
              </a:defRPr>
            </a:lvl1pPr>
            <a:lvl2pPr marL="742950" indent="-285750" eaLnBrk="0" hangingPunct="0">
              <a:spcBef>
                <a:spcPts val="375"/>
              </a:spcBef>
              <a:buClr>
                <a:schemeClr val="accent2"/>
              </a:buClr>
              <a:buSzPct val="85000"/>
              <a:buFont typeface="Wingdings 2" pitchFamily="18" charset="2"/>
              <a:buChar char=""/>
              <a:defRPr sz="2400">
                <a:solidFill>
                  <a:schemeClr val="tx1"/>
                </a:solidFill>
                <a:latin typeface="Cambria" pitchFamily="18" charset="0"/>
              </a:defRPr>
            </a:lvl2pPr>
            <a:lvl3pPr marL="1143000" indent="-228600" eaLnBrk="0" hangingPunct="0">
              <a:spcBef>
                <a:spcPts val="375"/>
              </a:spcBef>
              <a:buClr>
                <a:srgbClr val="E6B1AB"/>
              </a:buClr>
              <a:buSzPct val="8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ambria" pitchFamily="18" charset="0"/>
              </a:defRPr>
            </a:lvl3pPr>
            <a:lvl4pPr marL="1600200" indent="-228600" eaLnBrk="0" hangingPunct="0">
              <a:spcBef>
                <a:spcPts val="375"/>
              </a:spcBef>
              <a:buClr>
                <a:srgbClr val="A28E6A"/>
              </a:buClr>
              <a:buSzPct val="80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ambria" pitchFamily="18" charset="0"/>
              </a:defRPr>
            </a:lvl4pPr>
            <a:lvl5pPr marL="2057400" indent="-228600" eaLnBrk="0" hangingPunct="0">
              <a:spcBef>
                <a:spcPts val="375"/>
              </a:spcBef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Cambria" pitchFamily="18" charset="0"/>
              </a:defRPr>
            </a:lvl5pPr>
            <a:lvl6pPr marL="25146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Cambria" pitchFamily="18" charset="0"/>
              </a:defRPr>
            </a:lvl6pPr>
            <a:lvl7pPr marL="29718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Cambria" pitchFamily="18" charset="0"/>
              </a:defRPr>
            </a:lvl7pPr>
            <a:lvl8pPr marL="34290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Cambria" pitchFamily="18" charset="0"/>
              </a:defRPr>
            </a:lvl8pPr>
            <a:lvl9pPr marL="38862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Cambria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400" smtClean="0">
                <a:solidFill>
                  <a:schemeClr val="tx2"/>
                </a:solidFill>
                <a:latin typeface="Arial" charset="0"/>
              </a:rPr>
              <a:t>Приложение 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b="1" smtClean="0">
                <a:solidFill>
                  <a:srgbClr val="69240C"/>
                </a:solidFill>
              </a:rPr>
              <a:t>ИНСТРУКТАЖ ПО ТЕХНИКЕ БЕЗОПАСНОСТИ</a:t>
            </a:r>
          </a:p>
        </p:txBody>
      </p:sp>
      <p:sp>
        <p:nvSpPr>
          <p:cNvPr id="17411" name="Номер слайда 4"/>
          <p:cNvSpPr>
            <a:spLocks noGrp="1"/>
          </p:cNvSpPr>
          <p:nvPr>
            <p:ph type="sldNum" sz="quarter" idx="12"/>
          </p:nvPr>
        </p:nvSpPr>
        <p:spPr bwMode="auto"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ts val="575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 sz="2600">
                <a:solidFill>
                  <a:schemeClr val="tx1"/>
                </a:solidFill>
                <a:latin typeface="Cambria" pitchFamily="18" charset="0"/>
              </a:defRPr>
            </a:lvl1pPr>
            <a:lvl2pPr marL="742950" indent="-285750" eaLnBrk="0" hangingPunct="0">
              <a:spcBef>
                <a:spcPts val="375"/>
              </a:spcBef>
              <a:buClr>
                <a:schemeClr val="accent2"/>
              </a:buClr>
              <a:buSzPct val="85000"/>
              <a:buFont typeface="Wingdings 2" pitchFamily="18" charset="2"/>
              <a:buChar char=""/>
              <a:defRPr sz="2400">
                <a:solidFill>
                  <a:schemeClr val="tx1"/>
                </a:solidFill>
                <a:latin typeface="Cambria" pitchFamily="18" charset="0"/>
              </a:defRPr>
            </a:lvl2pPr>
            <a:lvl3pPr marL="1143000" indent="-228600" eaLnBrk="0" hangingPunct="0">
              <a:spcBef>
                <a:spcPts val="375"/>
              </a:spcBef>
              <a:buClr>
                <a:srgbClr val="E6B1AB"/>
              </a:buClr>
              <a:buSzPct val="8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ambria" pitchFamily="18" charset="0"/>
              </a:defRPr>
            </a:lvl3pPr>
            <a:lvl4pPr marL="1600200" indent="-228600" eaLnBrk="0" hangingPunct="0">
              <a:spcBef>
                <a:spcPts val="375"/>
              </a:spcBef>
              <a:buClr>
                <a:srgbClr val="A28E6A"/>
              </a:buClr>
              <a:buSzPct val="80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ambria" pitchFamily="18" charset="0"/>
              </a:defRPr>
            </a:lvl4pPr>
            <a:lvl5pPr marL="2057400" indent="-228600" eaLnBrk="0" hangingPunct="0">
              <a:spcBef>
                <a:spcPts val="375"/>
              </a:spcBef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Cambria" pitchFamily="18" charset="0"/>
              </a:defRPr>
            </a:lvl5pPr>
            <a:lvl6pPr marL="25146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Cambria" pitchFamily="18" charset="0"/>
              </a:defRPr>
            </a:lvl6pPr>
            <a:lvl7pPr marL="29718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Cambria" pitchFamily="18" charset="0"/>
              </a:defRPr>
            </a:lvl7pPr>
            <a:lvl8pPr marL="34290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Cambria" pitchFamily="18" charset="0"/>
              </a:defRPr>
            </a:lvl8pPr>
            <a:lvl9pPr marL="38862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Cambria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21CFF784-8EAA-4F2A-986A-27D25E7B2BDA}" type="slidenum">
              <a:rPr lang="ru-RU" altLang="ru-RU" sz="1400" smtClean="0">
                <a:solidFill>
                  <a:srgbClr val="FFFFFF"/>
                </a:solidFill>
                <a:latin typeface="Calibri" pitchFamily="34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12</a:t>
            </a:fld>
            <a:endParaRPr lang="ru-RU" altLang="ru-RU" sz="1400" smtClean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17412" name="Нижний колонтитул 5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ts val="575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 sz="2600">
                <a:solidFill>
                  <a:schemeClr val="tx1"/>
                </a:solidFill>
                <a:latin typeface="Cambria" pitchFamily="18" charset="0"/>
              </a:defRPr>
            </a:lvl1pPr>
            <a:lvl2pPr marL="742950" indent="-285750" eaLnBrk="0" hangingPunct="0">
              <a:spcBef>
                <a:spcPts val="375"/>
              </a:spcBef>
              <a:buClr>
                <a:schemeClr val="accent2"/>
              </a:buClr>
              <a:buSzPct val="85000"/>
              <a:buFont typeface="Wingdings 2" pitchFamily="18" charset="2"/>
              <a:buChar char=""/>
              <a:defRPr sz="2400">
                <a:solidFill>
                  <a:schemeClr val="tx1"/>
                </a:solidFill>
                <a:latin typeface="Cambria" pitchFamily="18" charset="0"/>
              </a:defRPr>
            </a:lvl2pPr>
            <a:lvl3pPr marL="1143000" indent="-228600" eaLnBrk="0" hangingPunct="0">
              <a:spcBef>
                <a:spcPts val="375"/>
              </a:spcBef>
              <a:buClr>
                <a:srgbClr val="E6B1AB"/>
              </a:buClr>
              <a:buSzPct val="8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ambria" pitchFamily="18" charset="0"/>
              </a:defRPr>
            </a:lvl3pPr>
            <a:lvl4pPr marL="1600200" indent="-228600" eaLnBrk="0" hangingPunct="0">
              <a:spcBef>
                <a:spcPts val="375"/>
              </a:spcBef>
              <a:buClr>
                <a:srgbClr val="A28E6A"/>
              </a:buClr>
              <a:buSzPct val="80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ambria" pitchFamily="18" charset="0"/>
              </a:defRPr>
            </a:lvl4pPr>
            <a:lvl5pPr marL="2057400" indent="-228600" eaLnBrk="0" hangingPunct="0">
              <a:spcBef>
                <a:spcPts val="375"/>
              </a:spcBef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Cambria" pitchFamily="18" charset="0"/>
              </a:defRPr>
            </a:lvl5pPr>
            <a:lvl6pPr marL="25146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Cambria" pitchFamily="18" charset="0"/>
              </a:defRPr>
            </a:lvl6pPr>
            <a:lvl7pPr marL="29718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Cambria" pitchFamily="18" charset="0"/>
              </a:defRPr>
            </a:lvl7pPr>
            <a:lvl8pPr marL="34290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Cambria" pitchFamily="18" charset="0"/>
              </a:defRPr>
            </a:lvl8pPr>
            <a:lvl9pPr marL="38862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Cambria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400" smtClean="0">
                <a:solidFill>
                  <a:schemeClr val="tx2"/>
                </a:solidFill>
                <a:latin typeface="Arial" charset="0"/>
              </a:rPr>
              <a:t>Приложение 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b="1" smtClean="0">
                <a:solidFill>
                  <a:srgbClr val="69240C"/>
                </a:solidFill>
              </a:rPr>
              <a:t>ЛАБОРАТОРНАЯ РАБОТА</a:t>
            </a:r>
          </a:p>
        </p:txBody>
      </p:sp>
      <p:sp>
        <p:nvSpPr>
          <p:cNvPr id="18435" name="Текст 6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3238500"/>
          </a:xfrm>
        </p:spPr>
        <p:txBody>
          <a:bodyPr/>
          <a:lstStyle/>
          <a:p>
            <a:pPr marL="457200" indent="-457200" eaLnBrk="1" hangingPunct="1">
              <a:buFont typeface="Wingdings 2" pitchFamily="18" charset="2"/>
              <a:buAutoNum type="arabicPeriod"/>
            </a:pPr>
            <a:r>
              <a:rPr lang="ru-RU" altLang="ru-RU" sz="3200" smtClean="0">
                <a:solidFill>
                  <a:schemeClr val="tx1"/>
                </a:solidFill>
              </a:rPr>
              <a:t>Растворение белков.</a:t>
            </a:r>
          </a:p>
          <a:p>
            <a:pPr marL="457200" indent="-457200" eaLnBrk="1" hangingPunct="1">
              <a:buFont typeface="Wingdings 2" pitchFamily="18" charset="2"/>
              <a:buAutoNum type="arabicPeriod"/>
            </a:pPr>
            <a:r>
              <a:rPr lang="ru-RU" altLang="ru-RU" sz="3200" smtClean="0">
                <a:solidFill>
                  <a:schemeClr val="tx1"/>
                </a:solidFill>
              </a:rPr>
              <a:t>Денатурация белков.</a:t>
            </a:r>
          </a:p>
          <a:p>
            <a:pPr marL="457200" indent="-457200" eaLnBrk="1" hangingPunct="1">
              <a:buFont typeface="Wingdings 2" pitchFamily="18" charset="2"/>
              <a:buAutoNum type="arabicPeriod"/>
            </a:pPr>
            <a:r>
              <a:rPr lang="ru-RU" altLang="ru-RU" sz="3200" smtClean="0">
                <a:solidFill>
                  <a:schemeClr val="tx1"/>
                </a:solidFill>
              </a:rPr>
              <a:t>Цветные реакции на белки:</a:t>
            </a:r>
          </a:p>
          <a:p>
            <a:pPr marL="1004888" lvl="1" indent="-457200" eaLnBrk="1" hangingPunct="1">
              <a:spcBef>
                <a:spcPts val="575"/>
              </a:spcBef>
              <a:buFont typeface="Wingdings 2" pitchFamily="18" charset="2"/>
              <a:buAutoNum type="arabicPeriod"/>
            </a:pPr>
            <a:r>
              <a:rPr lang="ru-RU" altLang="ru-RU" sz="2400" smtClean="0">
                <a:solidFill>
                  <a:schemeClr val="tx1"/>
                </a:solidFill>
              </a:rPr>
              <a:t>Биуретовая реакция</a:t>
            </a:r>
          </a:p>
          <a:p>
            <a:pPr marL="1004888" lvl="1" indent="-457200" eaLnBrk="1" hangingPunct="1">
              <a:spcBef>
                <a:spcPts val="575"/>
              </a:spcBef>
              <a:buFont typeface="Wingdings 2" pitchFamily="18" charset="2"/>
              <a:buAutoNum type="arabicPeriod"/>
            </a:pPr>
            <a:r>
              <a:rPr lang="ru-RU" altLang="ru-RU" sz="2400" smtClean="0">
                <a:solidFill>
                  <a:schemeClr val="tx1"/>
                </a:solidFill>
              </a:rPr>
              <a:t>Ксантопротеиновая реакция</a:t>
            </a:r>
          </a:p>
        </p:txBody>
      </p:sp>
      <p:sp>
        <p:nvSpPr>
          <p:cNvPr id="18436" name="Номер слайда 2"/>
          <p:cNvSpPr>
            <a:spLocks noGrp="1"/>
          </p:cNvSpPr>
          <p:nvPr>
            <p:ph type="sldNum" sz="quarter" idx="12"/>
          </p:nvPr>
        </p:nvSpPr>
        <p:spPr bwMode="auto"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ts val="575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 sz="2600">
                <a:solidFill>
                  <a:schemeClr val="tx1"/>
                </a:solidFill>
                <a:latin typeface="Cambria" pitchFamily="18" charset="0"/>
              </a:defRPr>
            </a:lvl1pPr>
            <a:lvl2pPr marL="742950" indent="-285750" eaLnBrk="0" hangingPunct="0">
              <a:spcBef>
                <a:spcPts val="375"/>
              </a:spcBef>
              <a:buClr>
                <a:schemeClr val="accent2"/>
              </a:buClr>
              <a:buSzPct val="85000"/>
              <a:buFont typeface="Wingdings 2" pitchFamily="18" charset="2"/>
              <a:buChar char=""/>
              <a:defRPr sz="2400">
                <a:solidFill>
                  <a:schemeClr val="tx1"/>
                </a:solidFill>
                <a:latin typeface="Cambria" pitchFamily="18" charset="0"/>
              </a:defRPr>
            </a:lvl2pPr>
            <a:lvl3pPr marL="1143000" indent="-228600" eaLnBrk="0" hangingPunct="0">
              <a:spcBef>
                <a:spcPts val="375"/>
              </a:spcBef>
              <a:buClr>
                <a:srgbClr val="E6B1AB"/>
              </a:buClr>
              <a:buSzPct val="8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ambria" pitchFamily="18" charset="0"/>
              </a:defRPr>
            </a:lvl3pPr>
            <a:lvl4pPr marL="1600200" indent="-228600" eaLnBrk="0" hangingPunct="0">
              <a:spcBef>
                <a:spcPts val="375"/>
              </a:spcBef>
              <a:buClr>
                <a:srgbClr val="A28E6A"/>
              </a:buClr>
              <a:buSzPct val="80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ambria" pitchFamily="18" charset="0"/>
              </a:defRPr>
            </a:lvl4pPr>
            <a:lvl5pPr marL="2057400" indent="-228600" eaLnBrk="0" hangingPunct="0">
              <a:spcBef>
                <a:spcPts val="375"/>
              </a:spcBef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Cambria" pitchFamily="18" charset="0"/>
              </a:defRPr>
            </a:lvl5pPr>
            <a:lvl6pPr marL="25146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Cambria" pitchFamily="18" charset="0"/>
              </a:defRPr>
            </a:lvl6pPr>
            <a:lvl7pPr marL="29718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Cambria" pitchFamily="18" charset="0"/>
              </a:defRPr>
            </a:lvl7pPr>
            <a:lvl8pPr marL="34290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Cambria" pitchFamily="18" charset="0"/>
              </a:defRPr>
            </a:lvl8pPr>
            <a:lvl9pPr marL="38862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Cambria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F47BC068-0639-4075-BCD9-BD31996BC0D1}" type="slidenum">
              <a:rPr lang="ru-RU" altLang="ru-RU" sz="1400" smtClean="0">
                <a:solidFill>
                  <a:srgbClr val="FFFFFF"/>
                </a:solidFill>
                <a:latin typeface="Calibri" pitchFamily="34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13</a:t>
            </a:fld>
            <a:endParaRPr lang="ru-RU" altLang="ru-RU" sz="1400" smtClean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18437" name="Нижний колонтитул 3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ts val="575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 sz="2600">
                <a:solidFill>
                  <a:schemeClr val="tx1"/>
                </a:solidFill>
                <a:latin typeface="Cambria" pitchFamily="18" charset="0"/>
              </a:defRPr>
            </a:lvl1pPr>
            <a:lvl2pPr marL="742950" indent="-285750" eaLnBrk="0" hangingPunct="0">
              <a:spcBef>
                <a:spcPts val="375"/>
              </a:spcBef>
              <a:buClr>
                <a:schemeClr val="accent2"/>
              </a:buClr>
              <a:buSzPct val="85000"/>
              <a:buFont typeface="Wingdings 2" pitchFamily="18" charset="2"/>
              <a:buChar char=""/>
              <a:defRPr sz="2400">
                <a:solidFill>
                  <a:schemeClr val="tx1"/>
                </a:solidFill>
                <a:latin typeface="Cambria" pitchFamily="18" charset="0"/>
              </a:defRPr>
            </a:lvl2pPr>
            <a:lvl3pPr marL="1143000" indent="-228600" eaLnBrk="0" hangingPunct="0">
              <a:spcBef>
                <a:spcPts val="375"/>
              </a:spcBef>
              <a:buClr>
                <a:srgbClr val="E6B1AB"/>
              </a:buClr>
              <a:buSzPct val="8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ambria" pitchFamily="18" charset="0"/>
              </a:defRPr>
            </a:lvl3pPr>
            <a:lvl4pPr marL="1600200" indent="-228600" eaLnBrk="0" hangingPunct="0">
              <a:spcBef>
                <a:spcPts val="375"/>
              </a:spcBef>
              <a:buClr>
                <a:srgbClr val="A28E6A"/>
              </a:buClr>
              <a:buSzPct val="80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ambria" pitchFamily="18" charset="0"/>
              </a:defRPr>
            </a:lvl4pPr>
            <a:lvl5pPr marL="2057400" indent="-228600" eaLnBrk="0" hangingPunct="0">
              <a:spcBef>
                <a:spcPts val="375"/>
              </a:spcBef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Cambria" pitchFamily="18" charset="0"/>
              </a:defRPr>
            </a:lvl5pPr>
            <a:lvl6pPr marL="25146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Cambria" pitchFamily="18" charset="0"/>
              </a:defRPr>
            </a:lvl6pPr>
            <a:lvl7pPr marL="29718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Cambria" pitchFamily="18" charset="0"/>
              </a:defRPr>
            </a:lvl7pPr>
            <a:lvl8pPr marL="34290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Cambria" pitchFamily="18" charset="0"/>
              </a:defRPr>
            </a:lvl8pPr>
            <a:lvl9pPr marL="38862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Cambria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400" smtClean="0">
                <a:solidFill>
                  <a:schemeClr val="tx2"/>
                </a:solidFill>
                <a:latin typeface="Arial" charset="0"/>
              </a:rPr>
              <a:t>Приложение 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ln>
            <a:miter lim="800000"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8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ИТОГИ УРОКА</a:t>
            </a:r>
          </a:p>
        </p:txBody>
      </p:sp>
      <p:sp>
        <p:nvSpPr>
          <p:cNvPr id="19459" name="Номер слайда 4"/>
          <p:cNvSpPr>
            <a:spLocks noGrp="1"/>
          </p:cNvSpPr>
          <p:nvPr>
            <p:ph type="sldNum" sz="quarter" idx="12"/>
          </p:nvPr>
        </p:nvSpPr>
        <p:spPr bwMode="auto"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ts val="575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 sz="2600">
                <a:solidFill>
                  <a:schemeClr val="tx1"/>
                </a:solidFill>
                <a:latin typeface="Cambria" pitchFamily="18" charset="0"/>
              </a:defRPr>
            </a:lvl1pPr>
            <a:lvl2pPr marL="742950" indent="-285750" eaLnBrk="0" hangingPunct="0">
              <a:spcBef>
                <a:spcPts val="375"/>
              </a:spcBef>
              <a:buClr>
                <a:schemeClr val="accent2"/>
              </a:buClr>
              <a:buSzPct val="85000"/>
              <a:buFont typeface="Wingdings 2" pitchFamily="18" charset="2"/>
              <a:buChar char=""/>
              <a:defRPr sz="2400">
                <a:solidFill>
                  <a:schemeClr val="tx1"/>
                </a:solidFill>
                <a:latin typeface="Cambria" pitchFamily="18" charset="0"/>
              </a:defRPr>
            </a:lvl2pPr>
            <a:lvl3pPr marL="1143000" indent="-228600" eaLnBrk="0" hangingPunct="0">
              <a:spcBef>
                <a:spcPts val="375"/>
              </a:spcBef>
              <a:buClr>
                <a:srgbClr val="E6B1AB"/>
              </a:buClr>
              <a:buSzPct val="8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ambria" pitchFamily="18" charset="0"/>
              </a:defRPr>
            </a:lvl3pPr>
            <a:lvl4pPr marL="1600200" indent="-228600" eaLnBrk="0" hangingPunct="0">
              <a:spcBef>
                <a:spcPts val="375"/>
              </a:spcBef>
              <a:buClr>
                <a:srgbClr val="A28E6A"/>
              </a:buClr>
              <a:buSzPct val="80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ambria" pitchFamily="18" charset="0"/>
              </a:defRPr>
            </a:lvl4pPr>
            <a:lvl5pPr marL="2057400" indent="-228600" eaLnBrk="0" hangingPunct="0">
              <a:spcBef>
                <a:spcPts val="375"/>
              </a:spcBef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Cambria" pitchFamily="18" charset="0"/>
              </a:defRPr>
            </a:lvl5pPr>
            <a:lvl6pPr marL="25146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Cambria" pitchFamily="18" charset="0"/>
              </a:defRPr>
            </a:lvl6pPr>
            <a:lvl7pPr marL="29718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Cambria" pitchFamily="18" charset="0"/>
              </a:defRPr>
            </a:lvl7pPr>
            <a:lvl8pPr marL="34290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Cambria" pitchFamily="18" charset="0"/>
              </a:defRPr>
            </a:lvl8pPr>
            <a:lvl9pPr marL="38862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Cambria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67301C1E-6BA0-4CDD-ABF7-E0016CDBBE83}" type="slidenum">
              <a:rPr lang="ru-RU" altLang="ru-RU" sz="1400" smtClean="0">
                <a:solidFill>
                  <a:srgbClr val="FFFFFF"/>
                </a:solidFill>
                <a:latin typeface="Calibri" pitchFamily="34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14</a:t>
            </a:fld>
            <a:endParaRPr lang="ru-RU" altLang="ru-RU" sz="1400" smtClean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19460" name="Нижний колонтитул 5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ts val="575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 sz="2600">
                <a:solidFill>
                  <a:schemeClr val="tx1"/>
                </a:solidFill>
                <a:latin typeface="Cambria" pitchFamily="18" charset="0"/>
              </a:defRPr>
            </a:lvl1pPr>
            <a:lvl2pPr marL="742950" indent="-285750" eaLnBrk="0" hangingPunct="0">
              <a:spcBef>
                <a:spcPts val="375"/>
              </a:spcBef>
              <a:buClr>
                <a:schemeClr val="accent2"/>
              </a:buClr>
              <a:buSzPct val="85000"/>
              <a:buFont typeface="Wingdings 2" pitchFamily="18" charset="2"/>
              <a:buChar char=""/>
              <a:defRPr sz="2400">
                <a:solidFill>
                  <a:schemeClr val="tx1"/>
                </a:solidFill>
                <a:latin typeface="Cambria" pitchFamily="18" charset="0"/>
              </a:defRPr>
            </a:lvl2pPr>
            <a:lvl3pPr marL="1143000" indent="-228600" eaLnBrk="0" hangingPunct="0">
              <a:spcBef>
                <a:spcPts val="375"/>
              </a:spcBef>
              <a:buClr>
                <a:srgbClr val="E6B1AB"/>
              </a:buClr>
              <a:buSzPct val="8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ambria" pitchFamily="18" charset="0"/>
              </a:defRPr>
            </a:lvl3pPr>
            <a:lvl4pPr marL="1600200" indent="-228600" eaLnBrk="0" hangingPunct="0">
              <a:spcBef>
                <a:spcPts val="375"/>
              </a:spcBef>
              <a:buClr>
                <a:srgbClr val="A28E6A"/>
              </a:buClr>
              <a:buSzPct val="80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ambria" pitchFamily="18" charset="0"/>
              </a:defRPr>
            </a:lvl4pPr>
            <a:lvl5pPr marL="2057400" indent="-228600" eaLnBrk="0" hangingPunct="0">
              <a:spcBef>
                <a:spcPts val="375"/>
              </a:spcBef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Cambria" pitchFamily="18" charset="0"/>
              </a:defRPr>
            </a:lvl5pPr>
            <a:lvl6pPr marL="25146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Cambria" pitchFamily="18" charset="0"/>
              </a:defRPr>
            </a:lvl6pPr>
            <a:lvl7pPr marL="29718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Cambria" pitchFamily="18" charset="0"/>
              </a:defRPr>
            </a:lvl7pPr>
            <a:lvl8pPr marL="34290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Cambria" pitchFamily="18" charset="0"/>
              </a:defRPr>
            </a:lvl8pPr>
            <a:lvl9pPr marL="38862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Cambria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400" smtClean="0">
                <a:solidFill>
                  <a:schemeClr val="tx2"/>
                </a:solidFill>
                <a:latin typeface="Arial" charset="0"/>
              </a:rPr>
              <a:t>Приложение 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3452812"/>
          </a:xfrm>
        </p:spPr>
        <p:txBody>
          <a:bodyPr/>
          <a:lstStyle/>
          <a:p>
            <a:pPr eaLnBrk="1" hangingPunct="1"/>
            <a:r>
              <a:rPr lang="ru-RU" altLang="ru-RU" smtClean="0">
                <a:solidFill>
                  <a:schemeClr val="tx1"/>
                </a:solidFill>
              </a:rPr>
              <a:t>1. Подготовить информацию о видах белков:</a:t>
            </a:r>
          </a:p>
          <a:p>
            <a:pPr lvl="1" eaLnBrk="1" hangingPunct="1">
              <a:buFont typeface="Arial" charset="0"/>
              <a:buChar char="•"/>
            </a:pPr>
            <a:r>
              <a:rPr lang="ru-RU" altLang="ru-RU" sz="2400" smtClean="0">
                <a:solidFill>
                  <a:schemeClr val="tx1"/>
                </a:solidFill>
              </a:rPr>
              <a:t>Белки-ферменты,</a:t>
            </a:r>
          </a:p>
          <a:p>
            <a:pPr lvl="1" eaLnBrk="1" hangingPunct="1">
              <a:buFont typeface="Arial" charset="0"/>
              <a:buChar char="•"/>
            </a:pPr>
            <a:r>
              <a:rPr lang="ru-RU" altLang="ru-RU" sz="2400" smtClean="0">
                <a:solidFill>
                  <a:schemeClr val="tx1"/>
                </a:solidFill>
              </a:rPr>
              <a:t>Белки-регуляторы,</a:t>
            </a:r>
          </a:p>
          <a:p>
            <a:pPr lvl="1" eaLnBrk="1" hangingPunct="1">
              <a:buFont typeface="Arial" charset="0"/>
              <a:buChar char="•"/>
            </a:pPr>
            <a:r>
              <a:rPr lang="ru-RU" altLang="ru-RU" sz="2400" smtClean="0">
                <a:solidFill>
                  <a:schemeClr val="tx1"/>
                </a:solidFill>
              </a:rPr>
              <a:t>Белки-иммуноглобулины,</a:t>
            </a:r>
          </a:p>
          <a:p>
            <a:pPr lvl="1" eaLnBrk="1" hangingPunct="1">
              <a:buFont typeface="Arial" charset="0"/>
              <a:buChar char="•"/>
            </a:pPr>
            <a:r>
              <a:rPr lang="ru-RU" altLang="ru-RU" sz="2400" smtClean="0">
                <a:solidFill>
                  <a:schemeClr val="tx1"/>
                </a:solidFill>
              </a:rPr>
              <a:t>Сократительные белки</a:t>
            </a:r>
          </a:p>
          <a:p>
            <a:pPr eaLnBrk="1" hangingPunct="1"/>
            <a:endParaRPr lang="ru-RU" altLang="ru-RU" smtClean="0">
              <a:solidFill>
                <a:schemeClr val="tx1"/>
              </a:solidFill>
            </a:endParaRPr>
          </a:p>
          <a:p>
            <a:pPr eaLnBrk="1" hangingPunct="1"/>
            <a:r>
              <a:rPr lang="ru-RU" altLang="ru-RU" smtClean="0">
                <a:solidFill>
                  <a:schemeClr val="tx1"/>
                </a:solidFill>
              </a:rPr>
              <a:t>2.Повторить конспект</a:t>
            </a: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ln>
            <a:miter lim="800000"/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5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Домашнее задание</a:t>
            </a:r>
          </a:p>
        </p:txBody>
      </p:sp>
      <p:sp>
        <p:nvSpPr>
          <p:cNvPr id="20484" name="Номер слайда 2"/>
          <p:cNvSpPr>
            <a:spLocks noGrp="1"/>
          </p:cNvSpPr>
          <p:nvPr>
            <p:ph type="sldNum" sz="quarter" idx="12"/>
          </p:nvPr>
        </p:nvSpPr>
        <p:spPr bwMode="auto"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ts val="575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 sz="2600">
                <a:solidFill>
                  <a:schemeClr val="tx1"/>
                </a:solidFill>
                <a:latin typeface="Cambria" pitchFamily="18" charset="0"/>
              </a:defRPr>
            </a:lvl1pPr>
            <a:lvl2pPr marL="742950" indent="-285750" eaLnBrk="0" hangingPunct="0">
              <a:spcBef>
                <a:spcPts val="375"/>
              </a:spcBef>
              <a:buClr>
                <a:schemeClr val="accent2"/>
              </a:buClr>
              <a:buSzPct val="85000"/>
              <a:buFont typeface="Wingdings 2" pitchFamily="18" charset="2"/>
              <a:buChar char=""/>
              <a:defRPr sz="2400">
                <a:solidFill>
                  <a:schemeClr val="tx1"/>
                </a:solidFill>
                <a:latin typeface="Cambria" pitchFamily="18" charset="0"/>
              </a:defRPr>
            </a:lvl2pPr>
            <a:lvl3pPr marL="1143000" indent="-228600" eaLnBrk="0" hangingPunct="0">
              <a:spcBef>
                <a:spcPts val="375"/>
              </a:spcBef>
              <a:buClr>
                <a:srgbClr val="E6B1AB"/>
              </a:buClr>
              <a:buSzPct val="8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ambria" pitchFamily="18" charset="0"/>
              </a:defRPr>
            </a:lvl3pPr>
            <a:lvl4pPr marL="1600200" indent="-228600" eaLnBrk="0" hangingPunct="0">
              <a:spcBef>
                <a:spcPts val="375"/>
              </a:spcBef>
              <a:buClr>
                <a:srgbClr val="A28E6A"/>
              </a:buClr>
              <a:buSzPct val="80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ambria" pitchFamily="18" charset="0"/>
              </a:defRPr>
            </a:lvl4pPr>
            <a:lvl5pPr marL="2057400" indent="-228600" eaLnBrk="0" hangingPunct="0">
              <a:spcBef>
                <a:spcPts val="375"/>
              </a:spcBef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Cambria" pitchFamily="18" charset="0"/>
              </a:defRPr>
            </a:lvl5pPr>
            <a:lvl6pPr marL="25146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Cambria" pitchFamily="18" charset="0"/>
              </a:defRPr>
            </a:lvl6pPr>
            <a:lvl7pPr marL="29718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Cambria" pitchFamily="18" charset="0"/>
              </a:defRPr>
            </a:lvl7pPr>
            <a:lvl8pPr marL="34290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Cambria" pitchFamily="18" charset="0"/>
              </a:defRPr>
            </a:lvl8pPr>
            <a:lvl9pPr marL="38862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Cambria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955DFDF1-31AA-4879-84E4-6358B8945396}" type="slidenum">
              <a:rPr lang="ru-RU" altLang="ru-RU" sz="1400" smtClean="0">
                <a:solidFill>
                  <a:srgbClr val="FFFFFF"/>
                </a:solidFill>
                <a:latin typeface="Calibri" pitchFamily="34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15</a:t>
            </a:fld>
            <a:endParaRPr lang="ru-RU" altLang="ru-RU" sz="1400" smtClean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2048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ts val="575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 sz="2600">
                <a:solidFill>
                  <a:schemeClr val="tx1"/>
                </a:solidFill>
                <a:latin typeface="Cambria" pitchFamily="18" charset="0"/>
              </a:defRPr>
            </a:lvl1pPr>
            <a:lvl2pPr marL="742950" indent="-285750" eaLnBrk="0" hangingPunct="0">
              <a:spcBef>
                <a:spcPts val="375"/>
              </a:spcBef>
              <a:buClr>
                <a:schemeClr val="accent2"/>
              </a:buClr>
              <a:buSzPct val="85000"/>
              <a:buFont typeface="Wingdings 2" pitchFamily="18" charset="2"/>
              <a:buChar char=""/>
              <a:defRPr sz="2400">
                <a:solidFill>
                  <a:schemeClr val="tx1"/>
                </a:solidFill>
                <a:latin typeface="Cambria" pitchFamily="18" charset="0"/>
              </a:defRPr>
            </a:lvl2pPr>
            <a:lvl3pPr marL="1143000" indent="-228600" eaLnBrk="0" hangingPunct="0">
              <a:spcBef>
                <a:spcPts val="375"/>
              </a:spcBef>
              <a:buClr>
                <a:srgbClr val="E6B1AB"/>
              </a:buClr>
              <a:buSzPct val="8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ambria" pitchFamily="18" charset="0"/>
              </a:defRPr>
            </a:lvl3pPr>
            <a:lvl4pPr marL="1600200" indent="-228600" eaLnBrk="0" hangingPunct="0">
              <a:spcBef>
                <a:spcPts val="375"/>
              </a:spcBef>
              <a:buClr>
                <a:srgbClr val="A28E6A"/>
              </a:buClr>
              <a:buSzPct val="80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ambria" pitchFamily="18" charset="0"/>
              </a:defRPr>
            </a:lvl4pPr>
            <a:lvl5pPr marL="2057400" indent="-228600" eaLnBrk="0" hangingPunct="0">
              <a:spcBef>
                <a:spcPts val="375"/>
              </a:spcBef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Cambria" pitchFamily="18" charset="0"/>
              </a:defRPr>
            </a:lvl5pPr>
            <a:lvl6pPr marL="25146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Cambria" pitchFamily="18" charset="0"/>
              </a:defRPr>
            </a:lvl6pPr>
            <a:lvl7pPr marL="29718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Cambria" pitchFamily="18" charset="0"/>
              </a:defRPr>
            </a:lvl7pPr>
            <a:lvl8pPr marL="34290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Cambria" pitchFamily="18" charset="0"/>
              </a:defRPr>
            </a:lvl8pPr>
            <a:lvl9pPr marL="38862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Cambria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400" smtClean="0">
                <a:solidFill>
                  <a:schemeClr val="tx2"/>
                </a:solidFill>
                <a:latin typeface="Arial" charset="0"/>
              </a:rPr>
              <a:t>Приложение 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8968A"/>
            </a:gs>
            <a:gs pos="50000">
              <a:srgbClr val="F9BFB9"/>
            </a:gs>
            <a:gs pos="100000">
              <a:srgbClr val="FBE0DD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3"/>
          <p:cNvSpPr>
            <a:spLocks noGrp="1"/>
          </p:cNvSpPr>
          <p:nvPr>
            <p:ph type="title"/>
          </p:nvPr>
        </p:nvSpPr>
        <p:spPr>
          <a:xfrm>
            <a:off x="714375" y="857250"/>
            <a:ext cx="7772400" cy="1362075"/>
          </a:xfrm>
        </p:spPr>
        <p:txBody>
          <a:bodyPr/>
          <a:lstStyle/>
          <a:p>
            <a:pPr algn="ctr" eaLnBrk="1" hangingPunct="1"/>
            <a:r>
              <a:rPr lang="ru-RU" altLang="ru-RU" sz="5400" b="1" smtClean="0">
                <a:solidFill>
                  <a:srgbClr val="4A3128"/>
                </a:solidFill>
              </a:rPr>
              <a:t>ПРОВЕРКА ЗНАНИЙ</a:t>
            </a:r>
          </a:p>
        </p:txBody>
      </p:sp>
      <p:pic>
        <p:nvPicPr>
          <p:cNvPr id="54274" name="Picture 2" descr="http://onlinevuz.ru/_ld/61/09617511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571736" y="2571744"/>
            <a:ext cx="3571900" cy="35719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sp>
        <p:nvSpPr>
          <p:cNvPr id="7172" name="Номер слайда 2"/>
          <p:cNvSpPr>
            <a:spLocks noGrp="1"/>
          </p:cNvSpPr>
          <p:nvPr>
            <p:ph type="sldNum" sz="quarter" idx="12"/>
          </p:nvPr>
        </p:nvSpPr>
        <p:spPr bwMode="auto"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ts val="575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 sz="2600">
                <a:solidFill>
                  <a:schemeClr val="tx1"/>
                </a:solidFill>
                <a:latin typeface="Cambria" pitchFamily="18" charset="0"/>
              </a:defRPr>
            </a:lvl1pPr>
            <a:lvl2pPr marL="742950" indent="-285750" eaLnBrk="0" hangingPunct="0">
              <a:spcBef>
                <a:spcPts val="375"/>
              </a:spcBef>
              <a:buClr>
                <a:schemeClr val="accent2"/>
              </a:buClr>
              <a:buSzPct val="85000"/>
              <a:buFont typeface="Wingdings 2" pitchFamily="18" charset="2"/>
              <a:buChar char=""/>
              <a:defRPr sz="2400">
                <a:solidFill>
                  <a:schemeClr val="tx1"/>
                </a:solidFill>
                <a:latin typeface="Cambria" pitchFamily="18" charset="0"/>
              </a:defRPr>
            </a:lvl2pPr>
            <a:lvl3pPr marL="1143000" indent="-228600" eaLnBrk="0" hangingPunct="0">
              <a:spcBef>
                <a:spcPts val="375"/>
              </a:spcBef>
              <a:buClr>
                <a:srgbClr val="E6B1AB"/>
              </a:buClr>
              <a:buSzPct val="8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ambria" pitchFamily="18" charset="0"/>
              </a:defRPr>
            </a:lvl3pPr>
            <a:lvl4pPr marL="1600200" indent="-228600" eaLnBrk="0" hangingPunct="0">
              <a:spcBef>
                <a:spcPts val="375"/>
              </a:spcBef>
              <a:buClr>
                <a:srgbClr val="A28E6A"/>
              </a:buClr>
              <a:buSzPct val="80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ambria" pitchFamily="18" charset="0"/>
              </a:defRPr>
            </a:lvl4pPr>
            <a:lvl5pPr marL="2057400" indent="-228600" eaLnBrk="0" hangingPunct="0">
              <a:spcBef>
                <a:spcPts val="375"/>
              </a:spcBef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Cambria" pitchFamily="18" charset="0"/>
              </a:defRPr>
            </a:lvl5pPr>
            <a:lvl6pPr marL="25146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Cambria" pitchFamily="18" charset="0"/>
              </a:defRPr>
            </a:lvl6pPr>
            <a:lvl7pPr marL="29718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Cambria" pitchFamily="18" charset="0"/>
              </a:defRPr>
            </a:lvl7pPr>
            <a:lvl8pPr marL="34290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Cambria" pitchFamily="18" charset="0"/>
              </a:defRPr>
            </a:lvl8pPr>
            <a:lvl9pPr marL="38862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Cambria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B2E455A5-C7CD-4FB0-8F8D-7B04B030025E}" type="slidenum">
              <a:rPr lang="ru-RU" altLang="ru-RU" sz="1400" smtClean="0">
                <a:solidFill>
                  <a:srgbClr val="FFFFFF"/>
                </a:solidFill>
                <a:latin typeface="Calibri" pitchFamily="34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lang="ru-RU" altLang="ru-RU" sz="1400" smtClean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7173" name="Нижний колонтитул 5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ts val="575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 sz="2600">
                <a:solidFill>
                  <a:schemeClr val="tx1"/>
                </a:solidFill>
                <a:latin typeface="Cambria" pitchFamily="18" charset="0"/>
              </a:defRPr>
            </a:lvl1pPr>
            <a:lvl2pPr marL="742950" indent="-285750" eaLnBrk="0" hangingPunct="0">
              <a:spcBef>
                <a:spcPts val="375"/>
              </a:spcBef>
              <a:buClr>
                <a:schemeClr val="accent2"/>
              </a:buClr>
              <a:buSzPct val="85000"/>
              <a:buFont typeface="Wingdings 2" pitchFamily="18" charset="2"/>
              <a:buChar char=""/>
              <a:defRPr sz="2400">
                <a:solidFill>
                  <a:schemeClr val="tx1"/>
                </a:solidFill>
                <a:latin typeface="Cambria" pitchFamily="18" charset="0"/>
              </a:defRPr>
            </a:lvl2pPr>
            <a:lvl3pPr marL="1143000" indent="-228600" eaLnBrk="0" hangingPunct="0">
              <a:spcBef>
                <a:spcPts val="375"/>
              </a:spcBef>
              <a:buClr>
                <a:srgbClr val="E6B1AB"/>
              </a:buClr>
              <a:buSzPct val="8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ambria" pitchFamily="18" charset="0"/>
              </a:defRPr>
            </a:lvl3pPr>
            <a:lvl4pPr marL="1600200" indent="-228600" eaLnBrk="0" hangingPunct="0">
              <a:spcBef>
                <a:spcPts val="375"/>
              </a:spcBef>
              <a:buClr>
                <a:srgbClr val="A28E6A"/>
              </a:buClr>
              <a:buSzPct val="80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ambria" pitchFamily="18" charset="0"/>
              </a:defRPr>
            </a:lvl4pPr>
            <a:lvl5pPr marL="2057400" indent="-228600" eaLnBrk="0" hangingPunct="0">
              <a:spcBef>
                <a:spcPts val="375"/>
              </a:spcBef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Cambria" pitchFamily="18" charset="0"/>
              </a:defRPr>
            </a:lvl5pPr>
            <a:lvl6pPr marL="25146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Cambria" pitchFamily="18" charset="0"/>
              </a:defRPr>
            </a:lvl6pPr>
            <a:lvl7pPr marL="29718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Cambria" pitchFamily="18" charset="0"/>
              </a:defRPr>
            </a:lvl7pPr>
            <a:lvl8pPr marL="34290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Cambria" pitchFamily="18" charset="0"/>
              </a:defRPr>
            </a:lvl8pPr>
            <a:lvl9pPr marL="38862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Cambria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400" smtClean="0">
                <a:solidFill>
                  <a:schemeClr val="tx2"/>
                </a:solidFill>
                <a:latin typeface="Arial" charset="0"/>
              </a:rPr>
              <a:t>Приложение 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altLang="ru-RU" b="1" smtClean="0">
                <a:solidFill>
                  <a:srgbClr val="704A3D"/>
                </a:solidFill>
              </a:rPr>
              <a:t>КЛЮЧИ</a:t>
            </a: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sz="quarter" idx="1"/>
          </p:nvPr>
        </p:nvGraphicFramePr>
        <p:xfrm>
          <a:off x="928688" y="2143125"/>
          <a:ext cx="7772400" cy="3108756"/>
        </p:xfrm>
        <a:graphic>
          <a:graphicData uri="http://schemas.openxmlformats.org/drawingml/2006/table">
            <a:tbl>
              <a:tblPr/>
              <a:tblGrid>
                <a:gridCol w="800100"/>
                <a:gridCol w="3086100"/>
                <a:gridCol w="842962"/>
                <a:gridCol w="3043238"/>
              </a:tblGrid>
              <a:tr h="51805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</a:rPr>
                        <a:t>1 ВАРИАНТ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</a:rPr>
                        <a:t>2 ВАРИАНТ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0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</a:rPr>
                        <a:t>1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</a:rPr>
                        <a:t>А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</a:rPr>
                        <a:t>1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</a:rPr>
                        <a:t>В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20000"/>
                      </a:schemeClr>
                    </a:solidFill>
                  </a:tcPr>
                </a:tc>
              </a:tr>
              <a:tr h="5180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</a:rPr>
                        <a:t>2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</a:rPr>
                        <a:t>В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</a:rPr>
                        <a:t>2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</a:rPr>
                        <a:t>А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0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</a:rPr>
                        <a:t>3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</a:rPr>
                        <a:t>Б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</a:rPr>
                        <a:t>3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</a:rPr>
                        <a:t>Г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20000"/>
                      </a:schemeClr>
                    </a:solidFill>
                  </a:tcPr>
                </a:tc>
              </a:tr>
              <a:tr h="5180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</a:rPr>
                        <a:t>4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</a:rPr>
                        <a:t>А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</a:rPr>
                        <a:t>4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</a:rPr>
                        <a:t>Б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0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</a:rPr>
                        <a:t>5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</a:rPr>
                        <a:t>Б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</a:rPr>
                        <a:t>5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</a:rPr>
                        <a:t>В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2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8232" name="Номер слайда 2"/>
          <p:cNvSpPr>
            <a:spLocks noGrp="1"/>
          </p:cNvSpPr>
          <p:nvPr>
            <p:ph type="sldNum" sz="quarter" idx="12"/>
          </p:nvPr>
        </p:nvSpPr>
        <p:spPr bwMode="auto"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ts val="575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 sz="2600">
                <a:solidFill>
                  <a:schemeClr val="tx1"/>
                </a:solidFill>
                <a:latin typeface="Cambria" pitchFamily="18" charset="0"/>
              </a:defRPr>
            </a:lvl1pPr>
            <a:lvl2pPr marL="742950" indent="-285750" eaLnBrk="0" hangingPunct="0">
              <a:spcBef>
                <a:spcPts val="375"/>
              </a:spcBef>
              <a:buClr>
                <a:schemeClr val="accent2"/>
              </a:buClr>
              <a:buSzPct val="85000"/>
              <a:buFont typeface="Wingdings 2" pitchFamily="18" charset="2"/>
              <a:buChar char=""/>
              <a:defRPr sz="2400">
                <a:solidFill>
                  <a:schemeClr val="tx1"/>
                </a:solidFill>
                <a:latin typeface="Cambria" pitchFamily="18" charset="0"/>
              </a:defRPr>
            </a:lvl2pPr>
            <a:lvl3pPr marL="1143000" indent="-228600" eaLnBrk="0" hangingPunct="0">
              <a:spcBef>
                <a:spcPts val="375"/>
              </a:spcBef>
              <a:buClr>
                <a:srgbClr val="E6B1AB"/>
              </a:buClr>
              <a:buSzPct val="8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ambria" pitchFamily="18" charset="0"/>
              </a:defRPr>
            </a:lvl3pPr>
            <a:lvl4pPr marL="1600200" indent="-228600" eaLnBrk="0" hangingPunct="0">
              <a:spcBef>
                <a:spcPts val="375"/>
              </a:spcBef>
              <a:buClr>
                <a:srgbClr val="A28E6A"/>
              </a:buClr>
              <a:buSzPct val="80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ambria" pitchFamily="18" charset="0"/>
              </a:defRPr>
            </a:lvl4pPr>
            <a:lvl5pPr marL="2057400" indent="-228600" eaLnBrk="0" hangingPunct="0">
              <a:spcBef>
                <a:spcPts val="375"/>
              </a:spcBef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Cambria" pitchFamily="18" charset="0"/>
              </a:defRPr>
            </a:lvl5pPr>
            <a:lvl6pPr marL="25146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Cambria" pitchFamily="18" charset="0"/>
              </a:defRPr>
            </a:lvl6pPr>
            <a:lvl7pPr marL="29718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Cambria" pitchFamily="18" charset="0"/>
              </a:defRPr>
            </a:lvl7pPr>
            <a:lvl8pPr marL="34290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Cambria" pitchFamily="18" charset="0"/>
              </a:defRPr>
            </a:lvl8pPr>
            <a:lvl9pPr marL="38862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Cambria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F0C3D306-009D-4F51-94C7-6F8261C9CA09}" type="slidenum">
              <a:rPr lang="ru-RU" altLang="ru-RU" sz="1400" smtClean="0">
                <a:solidFill>
                  <a:srgbClr val="FFFFFF"/>
                </a:solidFill>
                <a:latin typeface="Calibri" pitchFamily="34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lang="ru-RU" altLang="ru-RU" sz="1400" smtClean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8233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ts val="575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 sz="2600">
                <a:solidFill>
                  <a:schemeClr val="tx1"/>
                </a:solidFill>
                <a:latin typeface="Cambria" pitchFamily="18" charset="0"/>
              </a:defRPr>
            </a:lvl1pPr>
            <a:lvl2pPr marL="742950" indent="-285750" eaLnBrk="0" hangingPunct="0">
              <a:spcBef>
                <a:spcPts val="375"/>
              </a:spcBef>
              <a:buClr>
                <a:schemeClr val="accent2"/>
              </a:buClr>
              <a:buSzPct val="85000"/>
              <a:buFont typeface="Wingdings 2" pitchFamily="18" charset="2"/>
              <a:buChar char=""/>
              <a:defRPr sz="2400">
                <a:solidFill>
                  <a:schemeClr val="tx1"/>
                </a:solidFill>
                <a:latin typeface="Cambria" pitchFamily="18" charset="0"/>
              </a:defRPr>
            </a:lvl2pPr>
            <a:lvl3pPr marL="1143000" indent="-228600" eaLnBrk="0" hangingPunct="0">
              <a:spcBef>
                <a:spcPts val="375"/>
              </a:spcBef>
              <a:buClr>
                <a:srgbClr val="E6B1AB"/>
              </a:buClr>
              <a:buSzPct val="8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ambria" pitchFamily="18" charset="0"/>
              </a:defRPr>
            </a:lvl3pPr>
            <a:lvl4pPr marL="1600200" indent="-228600" eaLnBrk="0" hangingPunct="0">
              <a:spcBef>
                <a:spcPts val="375"/>
              </a:spcBef>
              <a:buClr>
                <a:srgbClr val="A28E6A"/>
              </a:buClr>
              <a:buSzPct val="80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ambria" pitchFamily="18" charset="0"/>
              </a:defRPr>
            </a:lvl4pPr>
            <a:lvl5pPr marL="2057400" indent="-228600" eaLnBrk="0" hangingPunct="0">
              <a:spcBef>
                <a:spcPts val="375"/>
              </a:spcBef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Cambria" pitchFamily="18" charset="0"/>
              </a:defRPr>
            </a:lvl5pPr>
            <a:lvl6pPr marL="25146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Cambria" pitchFamily="18" charset="0"/>
              </a:defRPr>
            </a:lvl6pPr>
            <a:lvl7pPr marL="29718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Cambria" pitchFamily="18" charset="0"/>
              </a:defRPr>
            </a:lvl7pPr>
            <a:lvl8pPr marL="34290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Cambria" pitchFamily="18" charset="0"/>
              </a:defRPr>
            </a:lvl8pPr>
            <a:lvl9pPr marL="38862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Cambria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400" smtClean="0">
                <a:solidFill>
                  <a:schemeClr val="tx2"/>
                </a:solidFill>
                <a:latin typeface="Arial" charset="0"/>
              </a:rPr>
              <a:t>Приложение 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ctrTitle"/>
          </p:nvPr>
        </p:nvSpPr>
        <p:spPr>
          <a:xfrm>
            <a:off x="571500" y="1357313"/>
            <a:ext cx="8001000" cy="2214562"/>
          </a:xfrm>
        </p:spPr>
        <p:txBody>
          <a:bodyPr/>
          <a:lstStyle/>
          <a:p>
            <a:pPr eaLnBrk="1" hangingPunct="1"/>
            <a:r>
              <a:rPr lang="ru-RU" altLang="ru-RU" sz="6000" smtClean="0">
                <a:solidFill>
                  <a:schemeClr val="bg1"/>
                </a:solidFill>
              </a:rPr>
              <a:t>«СВОЙСТВА БЕЛКОВ»</a:t>
            </a:r>
          </a:p>
        </p:txBody>
      </p:sp>
      <p:pic>
        <p:nvPicPr>
          <p:cNvPr id="9219" name="Picture 6" descr="http://www.cqdx.ru/blog/wp-content/uploads/2011/02/ef6d0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286125" y="3214688"/>
            <a:ext cx="3009900" cy="284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0" name="Номер слайда 2"/>
          <p:cNvSpPr>
            <a:spLocks noGrp="1"/>
          </p:cNvSpPr>
          <p:nvPr>
            <p:ph type="sldNum" sz="quarter" idx="12"/>
          </p:nvPr>
        </p:nvSpPr>
        <p:spPr bwMode="auto"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ts val="575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 sz="2600">
                <a:solidFill>
                  <a:schemeClr val="tx1"/>
                </a:solidFill>
                <a:latin typeface="Cambria" pitchFamily="18" charset="0"/>
              </a:defRPr>
            </a:lvl1pPr>
            <a:lvl2pPr marL="742950" indent="-285750" eaLnBrk="0" hangingPunct="0">
              <a:spcBef>
                <a:spcPts val="375"/>
              </a:spcBef>
              <a:buClr>
                <a:schemeClr val="accent2"/>
              </a:buClr>
              <a:buSzPct val="85000"/>
              <a:buFont typeface="Wingdings 2" pitchFamily="18" charset="2"/>
              <a:buChar char=""/>
              <a:defRPr sz="2400">
                <a:solidFill>
                  <a:schemeClr val="tx1"/>
                </a:solidFill>
                <a:latin typeface="Cambria" pitchFamily="18" charset="0"/>
              </a:defRPr>
            </a:lvl2pPr>
            <a:lvl3pPr marL="1143000" indent="-228600" eaLnBrk="0" hangingPunct="0">
              <a:spcBef>
                <a:spcPts val="375"/>
              </a:spcBef>
              <a:buClr>
                <a:srgbClr val="E6B1AB"/>
              </a:buClr>
              <a:buSzPct val="8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ambria" pitchFamily="18" charset="0"/>
              </a:defRPr>
            </a:lvl3pPr>
            <a:lvl4pPr marL="1600200" indent="-228600" eaLnBrk="0" hangingPunct="0">
              <a:spcBef>
                <a:spcPts val="375"/>
              </a:spcBef>
              <a:buClr>
                <a:srgbClr val="A28E6A"/>
              </a:buClr>
              <a:buSzPct val="80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ambria" pitchFamily="18" charset="0"/>
              </a:defRPr>
            </a:lvl4pPr>
            <a:lvl5pPr marL="2057400" indent="-228600" eaLnBrk="0" hangingPunct="0">
              <a:spcBef>
                <a:spcPts val="375"/>
              </a:spcBef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Cambria" pitchFamily="18" charset="0"/>
              </a:defRPr>
            </a:lvl5pPr>
            <a:lvl6pPr marL="25146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Cambria" pitchFamily="18" charset="0"/>
              </a:defRPr>
            </a:lvl6pPr>
            <a:lvl7pPr marL="29718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Cambria" pitchFamily="18" charset="0"/>
              </a:defRPr>
            </a:lvl7pPr>
            <a:lvl8pPr marL="34290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Cambria" pitchFamily="18" charset="0"/>
              </a:defRPr>
            </a:lvl8pPr>
            <a:lvl9pPr marL="38862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Cambria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C3563129-5A8E-40BF-A15E-039E4F1889D0}" type="slidenum">
              <a:rPr lang="ru-RU" altLang="ru-RU" sz="1400" smtClean="0">
                <a:solidFill>
                  <a:srgbClr val="FFFFFF"/>
                </a:solidFill>
                <a:latin typeface="Calibri" pitchFamily="34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lang="ru-RU" altLang="ru-RU" sz="1400" smtClean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9221" name="Нижний колонтитул 3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ts val="575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 sz="2600">
                <a:solidFill>
                  <a:schemeClr val="tx1"/>
                </a:solidFill>
                <a:latin typeface="Cambria" pitchFamily="18" charset="0"/>
              </a:defRPr>
            </a:lvl1pPr>
            <a:lvl2pPr marL="742950" indent="-285750" eaLnBrk="0" hangingPunct="0">
              <a:spcBef>
                <a:spcPts val="375"/>
              </a:spcBef>
              <a:buClr>
                <a:schemeClr val="accent2"/>
              </a:buClr>
              <a:buSzPct val="85000"/>
              <a:buFont typeface="Wingdings 2" pitchFamily="18" charset="2"/>
              <a:buChar char=""/>
              <a:defRPr sz="2400">
                <a:solidFill>
                  <a:schemeClr val="tx1"/>
                </a:solidFill>
                <a:latin typeface="Cambria" pitchFamily="18" charset="0"/>
              </a:defRPr>
            </a:lvl2pPr>
            <a:lvl3pPr marL="1143000" indent="-228600" eaLnBrk="0" hangingPunct="0">
              <a:spcBef>
                <a:spcPts val="375"/>
              </a:spcBef>
              <a:buClr>
                <a:srgbClr val="E6B1AB"/>
              </a:buClr>
              <a:buSzPct val="8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ambria" pitchFamily="18" charset="0"/>
              </a:defRPr>
            </a:lvl3pPr>
            <a:lvl4pPr marL="1600200" indent="-228600" eaLnBrk="0" hangingPunct="0">
              <a:spcBef>
                <a:spcPts val="375"/>
              </a:spcBef>
              <a:buClr>
                <a:srgbClr val="A28E6A"/>
              </a:buClr>
              <a:buSzPct val="80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ambria" pitchFamily="18" charset="0"/>
              </a:defRPr>
            </a:lvl4pPr>
            <a:lvl5pPr marL="2057400" indent="-228600" eaLnBrk="0" hangingPunct="0">
              <a:spcBef>
                <a:spcPts val="375"/>
              </a:spcBef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Cambria" pitchFamily="18" charset="0"/>
              </a:defRPr>
            </a:lvl5pPr>
            <a:lvl6pPr marL="25146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Cambria" pitchFamily="18" charset="0"/>
              </a:defRPr>
            </a:lvl6pPr>
            <a:lvl7pPr marL="29718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Cambria" pitchFamily="18" charset="0"/>
              </a:defRPr>
            </a:lvl7pPr>
            <a:lvl8pPr marL="34290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Cambria" pitchFamily="18" charset="0"/>
              </a:defRPr>
            </a:lvl8pPr>
            <a:lvl9pPr marL="38862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Cambria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400" smtClean="0">
                <a:solidFill>
                  <a:schemeClr val="tx2"/>
                </a:solidFill>
                <a:latin typeface="Arial" charset="0"/>
              </a:rPr>
              <a:t>Приложение 6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http://kontrol-vesa.ru/attachments/Image/belok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214938" y="4719638"/>
            <a:ext cx="3929062" cy="2138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altLang="ru-RU" b="1" smtClean="0">
                <a:solidFill>
                  <a:srgbClr val="9E3611"/>
                </a:solidFill>
              </a:rPr>
              <a:t>Понятие о белках</a:t>
            </a:r>
          </a:p>
        </p:txBody>
      </p:sp>
      <p:sp>
        <p:nvSpPr>
          <p:cNvPr id="10244" name="Содержимое 2"/>
          <p:cNvSpPr>
            <a:spLocks noGrp="1"/>
          </p:cNvSpPr>
          <p:nvPr>
            <p:ph sz="quarter" idx="1"/>
          </p:nvPr>
        </p:nvSpPr>
        <p:spPr>
          <a:xfrm>
            <a:off x="285750" y="1428750"/>
            <a:ext cx="7772400" cy="4572000"/>
          </a:xfrm>
        </p:spPr>
        <p:txBody>
          <a:bodyPr/>
          <a:lstStyle/>
          <a:p>
            <a:pPr eaLnBrk="1" hangingPunct="1"/>
            <a:r>
              <a:rPr lang="ru-RU" altLang="ru-RU" sz="2800" smtClean="0"/>
              <a:t>Белки играют исключительно важную роль в живой природе. Жизнь немыслима без различных по строению и функциям белков. </a:t>
            </a:r>
          </a:p>
          <a:p>
            <a:pPr eaLnBrk="1" hangingPunct="1"/>
            <a:endParaRPr lang="ru-RU" altLang="ru-RU" sz="2800" smtClean="0">
              <a:solidFill>
                <a:srgbClr val="4E1610"/>
              </a:solidFill>
            </a:endParaRPr>
          </a:p>
          <a:p>
            <a:pPr eaLnBrk="1" hangingPunct="1"/>
            <a:r>
              <a:rPr lang="ru-RU" altLang="ru-RU" sz="2800" smtClean="0">
                <a:solidFill>
                  <a:srgbClr val="4E1610"/>
                </a:solidFill>
              </a:rPr>
              <a:t>Белки - это биополимеры сложного строения, макромолекулы (протеины)  которых, состоят из остатков аминокислот, соединенных между собой амидной (пептидной) связью.</a:t>
            </a:r>
          </a:p>
          <a:p>
            <a:pPr eaLnBrk="1" hangingPunct="1"/>
            <a:endParaRPr lang="ru-RU" altLang="ru-RU" sz="2800" smtClean="0">
              <a:solidFill>
                <a:srgbClr val="FF0000"/>
              </a:solidFill>
            </a:endParaRPr>
          </a:p>
        </p:txBody>
      </p:sp>
      <p:sp>
        <p:nvSpPr>
          <p:cNvPr id="10245" name="Номер слайда 3"/>
          <p:cNvSpPr>
            <a:spLocks noGrp="1"/>
          </p:cNvSpPr>
          <p:nvPr>
            <p:ph type="sldNum" sz="quarter" idx="12"/>
          </p:nvPr>
        </p:nvSpPr>
        <p:spPr bwMode="auto"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ts val="575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 sz="2600">
                <a:solidFill>
                  <a:schemeClr val="tx1"/>
                </a:solidFill>
                <a:latin typeface="Cambria" pitchFamily="18" charset="0"/>
              </a:defRPr>
            </a:lvl1pPr>
            <a:lvl2pPr marL="742950" indent="-285750" eaLnBrk="0" hangingPunct="0">
              <a:spcBef>
                <a:spcPts val="375"/>
              </a:spcBef>
              <a:buClr>
                <a:schemeClr val="accent2"/>
              </a:buClr>
              <a:buSzPct val="85000"/>
              <a:buFont typeface="Wingdings 2" pitchFamily="18" charset="2"/>
              <a:buChar char=""/>
              <a:defRPr sz="2400">
                <a:solidFill>
                  <a:schemeClr val="tx1"/>
                </a:solidFill>
                <a:latin typeface="Cambria" pitchFamily="18" charset="0"/>
              </a:defRPr>
            </a:lvl2pPr>
            <a:lvl3pPr marL="1143000" indent="-228600" eaLnBrk="0" hangingPunct="0">
              <a:spcBef>
                <a:spcPts val="375"/>
              </a:spcBef>
              <a:buClr>
                <a:srgbClr val="E6B1AB"/>
              </a:buClr>
              <a:buSzPct val="8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ambria" pitchFamily="18" charset="0"/>
              </a:defRPr>
            </a:lvl3pPr>
            <a:lvl4pPr marL="1600200" indent="-228600" eaLnBrk="0" hangingPunct="0">
              <a:spcBef>
                <a:spcPts val="375"/>
              </a:spcBef>
              <a:buClr>
                <a:srgbClr val="A28E6A"/>
              </a:buClr>
              <a:buSzPct val="80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ambria" pitchFamily="18" charset="0"/>
              </a:defRPr>
            </a:lvl4pPr>
            <a:lvl5pPr marL="2057400" indent="-228600" eaLnBrk="0" hangingPunct="0">
              <a:spcBef>
                <a:spcPts val="375"/>
              </a:spcBef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Cambria" pitchFamily="18" charset="0"/>
              </a:defRPr>
            </a:lvl5pPr>
            <a:lvl6pPr marL="25146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Cambria" pitchFamily="18" charset="0"/>
              </a:defRPr>
            </a:lvl6pPr>
            <a:lvl7pPr marL="29718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Cambria" pitchFamily="18" charset="0"/>
              </a:defRPr>
            </a:lvl7pPr>
            <a:lvl8pPr marL="34290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Cambria" pitchFamily="18" charset="0"/>
              </a:defRPr>
            </a:lvl8pPr>
            <a:lvl9pPr marL="38862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Cambria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479CCBC0-5DAB-4DCF-8C6A-12CA740D6AF1}" type="slidenum">
              <a:rPr lang="ru-RU" altLang="ru-RU" sz="1400" smtClean="0">
                <a:solidFill>
                  <a:srgbClr val="FFFFFF"/>
                </a:solidFill>
                <a:latin typeface="Calibri" pitchFamily="34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endParaRPr lang="ru-RU" altLang="ru-RU" sz="1400" smtClean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10246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ts val="575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 sz="2600">
                <a:solidFill>
                  <a:schemeClr val="tx1"/>
                </a:solidFill>
                <a:latin typeface="Cambria" pitchFamily="18" charset="0"/>
              </a:defRPr>
            </a:lvl1pPr>
            <a:lvl2pPr marL="742950" indent="-285750" eaLnBrk="0" hangingPunct="0">
              <a:spcBef>
                <a:spcPts val="375"/>
              </a:spcBef>
              <a:buClr>
                <a:schemeClr val="accent2"/>
              </a:buClr>
              <a:buSzPct val="85000"/>
              <a:buFont typeface="Wingdings 2" pitchFamily="18" charset="2"/>
              <a:buChar char=""/>
              <a:defRPr sz="2400">
                <a:solidFill>
                  <a:schemeClr val="tx1"/>
                </a:solidFill>
                <a:latin typeface="Cambria" pitchFamily="18" charset="0"/>
              </a:defRPr>
            </a:lvl2pPr>
            <a:lvl3pPr marL="1143000" indent="-228600" eaLnBrk="0" hangingPunct="0">
              <a:spcBef>
                <a:spcPts val="375"/>
              </a:spcBef>
              <a:buClr>
                <a:srgbClr val="E6B1AB"/>
              </a:buClr>
              <a:buSzPct val="8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ambria" pitchFamily="18" charset="0"/>
              </a:defRPr>
            </a:lvl3pPr>
            <a:lvl4pPr marL="1600200" indent="-228600" eaLnBrk="0" hangingPunct="0">
              <a:spcBef>
                <a:spcPts val="375"/>
              </a:spcBef>
              <a:buClr>
                <a:srgbClr val="A28E6A"/>
              </a:buClr>
              <a:buSzPct val="80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ambria" pitchFamily="18" charset="0"/>
              </a:defRPr>
            </a:lvl4pPr>
            <a:lvl5pPr marL="2057400" indent="-228600" eaLnBrk="0" hangingPunct="0">
              <a:spcBef>
                <a:spcPts val="375"/>
              </a:spcBef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Cambria" pitchFamily="18" charset="0"/>
              </a:defRPr>
            </a:lvl5pPr>
            <a:lvl6pPr marL="25146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Cambria" pitchFamily="18" charset="0"/>
              </a:defRPr>
            </a:lvl6pPr>
            <a:lvl7pPr marL="29718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Cambria" pitchFamily="18" charset="0"/>
              </a:defRPr>
            </a:lvl7pPr>
            <a:lvl8pPr marL="34290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Cambria" pitchFamily="18" charset="0"/>
              </a:defRPr>
            </a:lvl8pPr>
            <a:lvl9pPr marL="38862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Cambria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400" smtClean="0">
                <a:solidFill>
                  <a:schemeClr val="tx2"/>
                </a:solidFill>
                <a:latin typeface="Arial" charset="0"/>
              </a:rPr>
              <a:t>Приложение 6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altLang="ru-RU" smtClean="0"/>
          </a:p>
        </p:txBody>
      </p:sp>
      <p:pic>
        <p:nvPicPr>
          <p:cNvPr id="11267" name="Picture 6" descr="http://apteka.rin.ru/cache/lekarstvo/img/d6/d6/picd6d6739d865d2766dfc159f74dc27fc0/pic/Aminokisloty_5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571625" y="436563"/>
            <a:ext cx="6000750" cy="6421437"/>
          </a:xfrm>
          <a:noFill/>
        </p:spPr>
      </p:pic>
      <p:sp>
        <p:nvSpPr>
          <p:cNvPr id="11268" name="Номер слайда 2"/>
          <p:cNvSpPr>
            <a:spLocks noGrp="1"/>
          </p:cNvSpPr>
          <p:nvPr>
            <p:ph type="sldNum" sz="quarter" idx="12"/>
          </p:nvPr>
        </p:nvSpPr>
        <p:spPr bwMode="auto"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ts val="575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 sz="2600">
                <a:solidFill>
                  <a:schemeClr val="tx1"/>
                </a:solidFill>
                <a:latin typeface="Cambria" pitchFamily="18" charset="0"/>
              </a:defRPr>
            </a:lvl1pPr>
            <a:lvl2pPr marL="742950" indent="-285750" eaLnBrk="0" hangingPunct="0">
              <a:spcBef>
                <a:spcPts val="375"/>
              </a:spcBef>
              <a:buClr>
                <a:schemeClr val="accent2"/>
              </a:buClr>
              <a:buSzPct val="85000"/>
              <a:buFont typeface="Wingdings 2" pitchFamily="18" charset="2"/>
              <a:buChar char=""/>
              <a:defRPr sz="2400">
                <a:solidFill>
                  <a:schemeClr val="tx1"/>
                </a:solidFill>
                <a:latin typeface="Cambria" pitchFamily="18" charset="0"/>
              </a:defRPr>
            </a:lvl2pPr>
            <a:lvl3pPr marL="1143000" indent="-228600" eaLnBrk="0" hangingPunct="0">
              <a:spcBef>
                <a:spcPts val="375"/>
              </a:spcBef>
              <a:buClr>
                <a:srgbClr val="E6B1AB"/>
              </a:buClr>
              <a:buSzPct val="8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ambria" pitchFamily="18" charset="0"/>
              </a:defRPr>
            </a:lvl3pPr>
            <a:lvl4pPr marL="1600200" indent="-228600" eaLnBrk="0" hangingPunct="0">
              <a:spcBef>
                <a:spcPts val="375"/>
              </a:spcBef>
              <a:buClr>
                <a:srgbClr val="A28E6A"/>
              </a:buClr>
              <a:buSzPct val="80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ambria" pitchFamily="18" charset="0"/>
              </a:defRPr>
            </a:lvl4pPr>
            <a:lvl5pPr marL="2057400" indent="-228600" eaLnBrk="0" hangingPunct="0">
              <a:spcBef>
                <a:spcPts val="375"/>
              </a:spcBef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Cambria" pitchFamily="18" charset="0"/>
              </a:defRPr>
            </a:lvl5pPr>
            <a:lvl6pPr marL="25146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Cambria" pitchFamily="18" charset="0"/>
              </a:defRPr>
            </a:lvl6pPr>
            <a:lvl7pPr marL="29718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Cambria" pitchFamily="18" charset="0"/>
              </a:defRPr>
            </a:lvl7pPr>
            <a:lvl8pPr marL="34290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Cambria" pitchFamily="18" charset="0"/>
              </a:defRPr>
            </a:lvl8pPr>
            <a:lvl9pPr marL="38862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Cambria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16D0DA0F-452F-4D18-BCD3-A7C36CCC8AC1}" type="slidenum">
              <a:rPr lang="ru-RU" altLang="ru-RU" sz="1400" smtClean="0">
                <a:solidFill>
                  <a:srgbClr val="FFFFFF"/>
                </a:solidFill>
                <a:latin typeface="Calibri" pitchFamily="34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6</a:t>
            </a:fld>
            <a:endParaRPr lang="ru-RU" altLang="ru-RU" sz="1400" smtClean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11269" name="Нижний колонтитул 3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ts val="575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 sz="2600">
                <a:solidFill>
                  <a:schemeClr val="tx1"/>
                </a:solidFill>
                <a:latin typeface="Cambria" pitchFamily="18" charset="0"/>
              </a:defRPr>
            </a:lvl1pPr>
            <a:lvl2pPr marL="742950" indent="-285750" eaLnBrk="0" hangingPunct="0">
              <a:spcBef>
                <a:spcPts val="375"/>
              </a:spcBef>
              <a:buClr>
                <a:schemeClr val="accent2"/>
              </a:buClr>
              <a:buSzPct val="85000"/>
              <a:buFont typeface="Wingdings 2" pitchFamily="18" charset="2"/>
              <a:buChar char=""/>
              <a:defRPr sz="2400">
                <a:solidFill>
                  <a:schemeClr val="tx1"/>
                </a:solidFill>
                <a:latin typeface="Cambria" pitchFamily="18" charset="0"/>
              </a:defRPr>
            </a:lvl2pPr>
            <a:lvl3pPr marL="1143000" indent="-228600" eaLnBrk="0" hangingPunct="0">
              <a:spcBef>
                <a:spcPts val="375"/>
              </a:spcBef>
              <a:buClr>
                <a:srgbClr val="E6B1AB"/>
              </a:buClr>
              <a:buSzPct val="8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ambria" pitchFamily="18" charset="0"/>
              </a:defRPr>
            </a:lvl3pPr>
            <a:lvl4pPr marL="1600200" indent="-228600" eaLnBrk="0" hangingPunct="0">
              <a:spcBef>
                <a:spcPts val="375"/>
              </a:spcBef>
              <a:buClr>
                <a:srgbClr val="A28E6A"/>
              </a:buClr>
              <a:buSzPct val="80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ambria" pitchFamily="18" charset="0"/>
              </a:defRPr>
            </a:lvl4pPr>
            <a:lvl5pPr marL="2057400" indent="-228600" eaLnBrk="0" hangingPunct="0">
              <a:spcBef>
                <a:spcPts val="375"/>
              </a:spcBef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Cambria" pitchFamily="18" charset="0"/>
              </a:defRPr>
            </a:lvl5pPr>
            <a:lvl6pPr marL="25146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Cambria" pitchFamily="18" charset="0"/>
              </a:defRPr>
            </a:lvl6pPr>
            <a:lvl7pPr marL="29718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Cambria" pitchFamily="18" charset="0"/>
              </a:defRPr>
            </a:lvl7pPr>
            <a:lvl8pPr marL="34290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Cambria" pitchFamily="18" charset="0"/>
              </a:defRPr>
            </a:lvl8pPr>
            <a:lvl9pPr marL="38862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Cambria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400" smtClean="0">
                <a:solidFill>
                  <a:schemeClr val="tx2"/>
                </a:solidFill>
                <a:latin typeface="Arial" charset="0"/>
              </a:rPr>
              <a:t>Приложение 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altLang="ru-RU" smtClean="0"/>
          </a:p>
        </p:txBody>
      </p:sp>
      <p:pic>
        <p:nvPicPr>
          <p:cNvPr id="12291" name="Picture 2" descr="Общие свойства аминокислот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lum bright="-10000" contrast="2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642938" y="330200"/>
            <a:ext cx="8143875" cy="6527800"/>
          </a:xfrm>
          <a:noFill/>
        </p:spPr>
      </p:pic>
      <p:sp>
        <p:nvSpPr>
          <p:cNvPr id="12292" name="Номер слайда 2"/>
          <p:cNvSpPr>
            <a:spLocks noGrp="1"/>
          </p:cNvSpPr>
          <p:nvPr>
            <p:ph type="sldNum" sz="quarter" idx="12"/>
          </p:nvPr>
        </p:nvSpPr>
        <p:spPr bwMode="auto"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ts val="575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 sz="2600">
                <a:solidFill>
                  <a:schemeClr val="tx1"/>
                </a:solidFill>
                <a:latin typeface="Cambria" pitchFamily="18" charset="0"/>
              </a:defRPr>
            </a:lvl1pPr>
            <a:lvl2pPr marL="742950" indent="-285750" eaLnBrk="0" hangingPunct="0">
              <a:spcBef>
                <a:spcPts val="375"/>
              </a:spcBef>
              <a:buClr>
                <a:schemeClr val="accent2"/>
              </a:buClr>
              <a:buSzPct val="85000"/>
              <a:buFont typeface="Wingdings 2" pitchFamily="18" charset="2"/>
              <a:buChar char=""/>
              <a:defRPr sz="2400">
                <a:solidFill>
                  <a:schemeClr val="tx1"/>
                </a:solidFill>
                <a:latin typeface="Cambria" pitchFamily="18" charset="0"/>
              </a:defRPr>
            </a:lvl2pPr>
            <a:lvl3pPr marL="1143000" indent="-228600" eaLnBrk="0" hangingPunct="0">
              <a:spcBef>
                <a:spcPts val="375"/>
              </a:spcBef>
              <a:buClr>
                <a:srgbClr val="E6B1AB"/>
              </a:buClr>
              <a:buSzPct val="8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ambria" pitchFamily="18" charset="0"/>
              </a:defRPr>
            </a:lvl3pPr>
            <a:lvl4pPr marL="1600200" indent="-228600" eaLnBrk="0" hangingPunct="0">
              <a:spcBef>
                <a:spcPts val="375"/>
              </a:spcBef>
              <a:buClr>
                <a:srgbClr val="A28E6A"/>
              </a:buClr>
              <a:buSzPct val="80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ambria" pitchFamily="18" charset="0"/>
              </a:defRPr>
            </a:lvl4pPr>
            <a:lvl5pPr marL="2057400" indent="-228600" eaLnBrk="0" hangingPunct="0">
              <a:spcBef>
                <a:spcPts val="375"/>
              </a:spcBef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Cambria" pitchFamily="18" charset="0"/>
              </a:defRPr>
            </a:lvl5pPr>
            <a:lvl6pPr marL="25146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Cambria" pitchFamily="18" charset="0"/>
              </a:defRPr>
            </a:lvl6pPr>
            <a:lvl7pPr marL="29718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Cambria" pitchFamily="18" charset="0"/>
              </a:defRPr>
            </a:lvl7pPr>
            <a:lvl8pPr marL="34290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Cambria" pitchFamily="18" charset="0"/>
              </a:defRPr>
            </a:lvl8pPr>
            <a:lvl9pPr marL="38862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Cambria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DE375E0A-3B45-484E-9810-6DE7D583BA8F}" type="slidenum">
              <a:rPr lang="ru-RU" altLang="ru-RU" sz="1400" smtClean="0">
                <a:solidFill>
                  <a:srgbClr val="FFFFFF"/>
                </a:solidFill>
                <a:latin typeface="Calibri" pitchFamily="34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7</a:t>
            </a:fld>
            <a:endParaRPr lang="ru-RU" altLang="ru-RU" sz="1400" smtClean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12293" name="Нижний колонтитул 3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ts val="575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 sz="2600">
                <a:solidFill>
                  <a:schemeClr val="tx1"/>
                </a:solidFill>
                <a:latin typeface="Cambria" pitchFamily="18" charset="0"/>
              </a:defRPr>
            </a:lvl1pPr>
            <a:lvl2pPr marL="742950" indent="-285750" eaLnBrk="0" hangingPunct="0">
              <a:spcBef>
                <a:spcPts val="375"/>
              </a:spcBef>
              <a:buClr>
                <a:schemeClr val="accent2"/>
              </a:buClr>
              <a:buSzPct val="85000"/>
              <a:buFont typeface="Wingdings 2" pitchFamily="18" charset="2"/>
              <a:buChar char=""/>
              <a:defRPr sz="2400">
                <a:solidFill>
                  <a:schemeClr val="tx1"/>
                </a:solidFill>
                <a:latin typeface="Cambria" pitchFamily="18" charset="0"/>
              </a:defRPr>
            </a:lvl2pPr>
            <a:lvl3pPr marL="1143000" indent="-228600" eaLnBrk="0" hangingPunct="0">
              <a:spcBef>
                <a:spcPts val="375"/>
              </a:spcBef>
              <a:buClr>
                <a:srgbClr val="E6B1AB"/>
              </a:buClr>
              <a:buSzPct val="8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ambria" pitchFamily="18" charset="0"/>
              </a:defRPr>
            </a:lvl3pPr>
            <a:lvl4pPr marL="1600200" indent="-228600" eaLnBrk="0" hangingPunct="0">
              <a:spcBef>
                <a:spcPts val="375"/>
              </a:spcBef>
              <a:buClr>
                <a:srgbClr val="A28E6A"/>
              </a:buClr>
              <a:buSzPct val="80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ambria" pitchFamily="18" charset="0"/>
              </a:defRPr>
            </a:lvl4pPr>
            <a:lvl5pPr marL="2057400" indent="-228600" eaLnBrk="0" hangingPunct="0">
              <a:spcBef>
                <a:spcPts val="375"/>
              </a:spcBef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Cambria" pitchFamily="18" charset="0"/>
              </a:defRPr>
            </a:lvl5pPr>
            <a:lvl6pPr marL="25146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Cambria" pitchFamily="18" charset="0"/>
              </a:defRPr>
            </a:lvl6pPr>
            <a:lvl7pPr marL="29718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Cambria" pitchFamily="18" charset="0"/>
              </a:defRPr>
            </a:lvl7pPr>
            <a:lvl8pPr marL="34290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Cambria" pitchFamily="18" charset="0"/>
              </a:defRPr>
            </a:lvl8pPr>
            <a:lvl9pPr marL="38862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Cambria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400" smtClean="0">
                <a:solidFill>
                  <a:schemeClr val="tx2"/>
                </a:solidFill>
                <a:latin typeface="Arial" charset="0"/>
              </a:rPr>
              <a:t>Приложение 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altLang="ru-RU" sz="4400" b="1" smtClean="0">
                <a:solidFill>
                  <a:srgbClr val="742217"/>
                </a:solidFill>
              </a:rPr>
              <a:t>Гемоглобин </a:t>
            </a:r>
          </a:p>
        </p:txBody>
      </p:sp>
      <p:pic>
        <p:nvPicPr>
          <p:cNvPr id="5" name="Picture 2" descr="http://izgorod.net/wp-content/uploads/2011/06/0810110748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4572000" y="2714620"/>
            <a:ext cx="4286280" cy="3214710"/>
          </a:xfrm>
          <a:prstGeom prst="ellipse">
            <a:avLst/>
          </a:prstGeom>
          <a:effectLst>
            <a:softEdge rad="112500"/>
          </a:effectLst>
        </p:spPr>
      </p:pic>
      <p:sp>
        <p:nvSpPr>
          <p:cNvPr id="13316" name="Содержимое 5"/>
          <p:cNvSpPr>
            <a:spLocks noGrp="1"/>
          </p:cNvSpPr>
          <p:nvPr>
            <p:ph sz="quarter" idx="2"/>
          </p:nvPr>
        </p:nvSpPr>
        <p:spPr>
          <a:xfrm>
            <a:off x="285750" y="1857375"/>
            <a:ext cx="6858000" cy="1233488"/>
          </a:xfrm>
        </p:spPr>
        <p:txBody>
          <a:bodyPr/>
          <a:lstStyle/>
          <a:p>
            <a:r>
              <a:rPr lang="ru-RU" altLang="ru-RU" sz="4400" smtClean="0"/>
              <a:t>(С</a:t>
            </a:r>
            <a:r>
              <a:rPr lang="ru-RU" altLang="ru-RU" smtClean="0"/>
              <a:t>738 </a:t>
            </a:r>
            <a:r>
              <a:rPr lang="ru-RU" altLang="ru-RU" sz="4400" smtClean="0"/>
              <a:t>Н</a:t>
            </a:r>
            <a:r>
              <a:rPr lang="ru-RU" altLang="ru-RU" smtClean="0"/>
              <a:t>1166 </a:t>
            </a:r>
            <a:r>
              <a:rPr lang="ru-RU" altLang="ru-RU" sz="4400" smtClean="0"/>
              <a:t>О</a:t>
            </a:r>
            <a:r>
              <a:rPr lang="ru-RU" altLang="ru-RU" smtClean="0"/>
              <a:t>208 </a:t>
            </a:r>
            <a:r>
              <a:rPr lang="en-US" altLang="ru-RU" sz="4400" smtClean="0"/>
              <a:t>N</a:t>
            </a:r>
            <a:r>
              <a:rPr lang="ru-RU" altLang="ru-RU" smtClean="0"/>
              <a:t>203 </a:t>
            </a:r>
            <a:r>
              <a:rPr lang="en-US" altLang="ru-RU" sz="4400" smtClean="0"/>
              <a:t>S</a:t>
            </a:r>
            <a:r>
              <a:rPr lang="en-US" altLang="ru-RU" smtClean="0"/>
              <a:t>2 </a:t>
            </a:r>
            <a:r>
              <a:rPr lang="en-US" altLang="ru-RU" sz="4400" smtClean="0"/>
              <a:t>Fe</a:t>
            </a:r>
            <a:r>
              <a:rPr lang="ru-RU" altLang="ru-RU" sz="4400" smtClean="0"/>
              <a:t>)</a:t>
            </a:r>
            <a:r>
              <a:rPr lang="ru-RU" altLang="ru-RU" smtClean="0"/>
              <a:t>2</a:t>
            </a:r>
          </a:p>
        </p:txBody>
      </p:sp>
      <p:pic>
        <p:nvPicPr>
          <p:cNvPr id="13317" name="Picture 4" descr="http://www.e-drofa.ru/materials/bio10/objects/_gemoglobin_00000179/hemoglobin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7188" y="2857500"/>
            <a:ext cx="3810000" cy="361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8" name="Номер слайда 3"/>
          <p:cNvSpPr>
            <a:spLocks noGrp="1"/>
          </p:cNvSpPr>
          <p:nvPr>
            <p:ph type="sldNum" sz="quarter" idx="12"/>
          </p:nvPr>
        </p:nvSpPr>
        <p:spPr bwMode="auto"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ts val="575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 sz="2600">
                <a:solidFill>
                  <a:schemeClr val="tx1"/>
                </a:solidFill>
                <a:latin typeface="Cambria" pitchFamily="18" charset="0"/>
              </a:defRPr>
            </a:lvl1pPr>
            <a:lvl2pPr marL="742950" indent="-285750" eaLnBrk="0" hangingPunct="0">
              <a:spcBef>
                <a:spcPts val="375"/>
              </a:spcBef>
              <a:buClr>
                <a:schemeClr val="accent2"/>
              </a:buClr>
              <a:buSzPct val="85000"/>
              <a:buFont typeface="Wingdings 2" pitchFamily="18" charset="2"/>
              <a:buChar char=""/>
              <a:defRPr sz="2400">
                <a:solidFill>
                  <a:schemeClr val="tx1"/>
                </a:solidFill>
                <a:latin typeface="Cambria" pitchFamily="18" charset="0"/>
              </a:defRPr>
            </a:lvl2pPr>
            <a:lvl3pPr marL="1143000" indent="-228600" eaLnBrk="0" hangingPunct="0">
              <a:spcBef>
                <a:spcPts val="375"/>
              </a:spcBef>
              <a:buClr>
                <a:srgbClr val="E6B1AB"/>
              </a:buClr>
              <a:buSzPct val="8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ambria" pitchFamily="18" charset="0"/>
              </a:defRPr>
            </a:lvl3pPr>
            <a:lvl4pPr marL="1600200" indent="-228600" eaLnBrk="0" hangingPunct="0">
              <a:spcBef>
                <a:spcPts val="375"/>
              </a:spcBef>
              <a:buClr>
                <a:srgbClr val="A28E6A"/>
              </a:buClr>
              <a:buSzPct val="80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ambria" pitchFamily="18" charset="0"/>
              </a:defRPr>
            </a:lvl4pPr>
            <a:lvl5pPr marL="2057400" indent="-228600" eaLnBrk="0" hangingPunct="0">
              <a:spcBef>
                <a:spcPts val="375"/>
              </a:spcBef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Cambria" pitchFamily="18" charset="0"/>
              </a:defRPr>
            </a:lvl5pPr>
            <a:lvl6pPr marL="25146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Cambria" pitchFamily="18" charset="0"/>
              </a:defRPr>
            </a:lvl6pPr>
            <a:lvl7pPr marL="29718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Cambria" pitchFamily="18" charset="0"/>
              </a:defRPr>
            </a:lvl7pPr>
            <a:lvl8pPr marL="34290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Cambria" pitchFamily="18" charset="0"/>
              </a:defRPr>
            </a:lvl8pPr>
            <a:lvl9pPr marL="38862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Cambria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89B29836-A101-432E-838E-A1B8BD8219C5}" type="slidenum">
              <a:rPr lang="ru-RU" altLang="ru-RU" sz="1400" smtClean="0">
                <a:solidFill>
                  <a:srgbClr val="FFFFFF"/>
                </a:solidFill>
                <a:latin typeface="Calibri" pitchFamily="34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8</a:t>
            </a:fld>
            <a:endParaRPr lang="ru-RU" altLang="ru-RU" sz="1400" smtClean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13319" name="Нижний колонтитул 5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ts val="575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 sz="2600">
                <a:solidFill>
                  <a:schemeClr val="tx1"/>
                </a:solidFill>
                <a:latin typeface="Cambria" pitchFamily="18" charset="0"/>
              </a:defRPr>
            </a:lvl1pPr>
            <a:lvl2pPr marL="742950" indent="-285750" eaLnBrk="0" hangingPunct="0">
              <a:spcBef>
                <a:spcPts val="375"/>
              </a:spcBef>
              <a:buClr>
                <a:schemeClr val="accent2"/>
              </a:buClr>
              <a:buSzPct val="85000"/>
              <a:buFont typeface="Wingdings 2" pitchFamily="18" charset="2"/>
              <a:buChar char=""/>
              <a:defRPr sz="2400">
                <a:solidFill>
                  <a:schemeClr val="tx1"/>
                </a:solidFill>
                <a:latin typeface="Cambria" pitchFamily="18" charset="0"/>
              </a:defRPr>
            </a:lvl2pPr>
            <a:lvl3pPr marL="1143000" indent="-228600" eaLnBrk="0" hangingPunct="0">
              <a:spcBef>
                <a:spcPts val="375"/>
              </a:spcBef>
              <a:buClr>
                <a:srgbClr val="E6B1AB"/>
              </a:buClr>
              <a:buSzPct val="8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ambria" pitchFamily="18" charset="0"/>
              </a:defRPr>
            </a:lvl3pPr>
            <a:lvl4pPr marL="1600200" indent="-228600" eaLnBrk="0" hangingPunct="0">
              <a:spcBef>
                <a:spcPts val="375"/>
              </a:spcBef>
              <a:buClr>
                <a:srgbClr val="A28E6A"/>
              </a:buClr>
              <a:buSzPct val="80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ambria" pitchFamily="18" charset="0"/>
              </a:defRPr>
            </a:lvl4pPr>
            <a:lvl5pPr marL="2057400" indent="-228600" eaLnBrk="0" hangingPunct="0">
              <a:spcBef>
                <a:spcPts val="375"/>
              </a:spcBef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Cambria" pitchFamily="18" charset="0"/>
              </a:defRPr>
            </a:lvl5pPr>
            <a:lvl6pPr marL="25146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Cambria" pitchFamily="18" charset="0"/>
              </a:defRPr>
            </a:lvl6pPr>
            <a:lvl7pPr marL="29718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Cambria" pitchFamily="18" charset="0"/>
              </a:defRPr>
            </a:lvl7pPr>
            <a:lvl8pPr marL="34290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Cambria" pitchFamily="18" charset="0"/>
              </a:defRPr>
            </a:lvl8pPr>
            <a:lvl9pPr marL="38862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Cambria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400" smtClean="0">
                <a:solidFill>
                  <a:schemeClr val="tx2"/>
                </a:solidFill>
                <a:latin typeface="Arial" charset="0"/>
              </a:rPr>
              <a:t>Приложение 6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b="1" smtClean="0">
                <a:solidFill>
                  <a:srgbClr val="69240C"/>
                </a:solidFill>
              </a:rPr>
              <a:t>Состав белка</a:t>
            </a:r>
          </a:p>
        </p:txBody>
      </p:sp>
      <p:sp>
        <p:nvSpPr>
          <p:cNvPr id="14339" name="Содержимое 2"/>
          <p:cNvSpPr>
            <a:spLocks noGrp="1"/>
          </p:cNvSpPr>
          <p:nvPr>
            <p:ph sz="quarter" idx="1"/>
          </p:nvPr>
        </p:nvSpPr>
        <p:spPr>
          <a:xfrm>
            <a:off x="914400" y="1785938"/>
            <a:ext cx="7772400" cy="4233862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ru-RU" altLang="ru-RU" smtClean="0"/>
              <a:t>С – 50-52%</a:t>
            </a:r>
          </a:p>
          <a:p>
            <a:pPr eaLnBrk="1" hangingPunct="1">
              <a:lnSpc>
                <a:spcPct val="150000"/>
              </a:lnSpc>
            </a:pPr>
            <a:r>
              <a:rPr lang="ru-RU" altLang="ru-RU" smtClean="0"/>
              <a:t>Н – 6-8%</a:t>
            </a:r>
          </a:p>
          <a:p>
            <a:pPr eaLnBrk="1" hangingPunct="1">
              <a:lnSpc>
                <a:spcPct val="150000"/>
              </a:lnSpc>
            </a:pPr>
            <a:r>
              <a:rPr lang="ru-RU" altLang="ru-RU" smtClean="0"/>
              <a:t>О – 19-24%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ru-RU" smtClean="0"/>
              <a:t>N</a:t>
            </a:r>
            <a:r>
              <a:rPr lang="ru-RU" altLang="ru-RU" smtClean="0"/>
              <a:t> – 15-18%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ru-RU" smtClean="0"/>
              <a:t>S</a:t>
            </a:r>
            <a:r>
              <a:rPr lang="ru-RU" altLang="ru-RU" smtClean="0"/>
              <a:t> – 0,5-2,0%</a:t>
            </a:r>
          </a:p>
        </p:txBody>
      </p:sp>
      <p:pic>
        <p:nvPicPr>
          <p:cNvPr id="74756" name="Picture 4" descr="http://womansec.com/wp-content/uploads/2011/03/moloko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429000" y="1928813"/>
            <a:ext cx="5286375" cy="35242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4341" name="Номер слайда 3"/>
          <p:cNvSpPr>
            <a:spLocks noGrp="1"/>
          </p:cNvSpPr>
          <p:nvPr>
            <p:ph type="sldNum" sz="quarter" idx="12"/>
          </p:nvPr>
        </p:nvSpPr>
        <p:spPr bwMode="auto"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ts val="575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 sz="2600">
                <a:solidFill>
                  <a:schemeClr val="tx1"/>
                </a:solidFill>
                <a:latin typeface="Cambria" pitchFamily="18" charset="0"/>
              </a:defRPr>
            </a:lvl1pPr>
            <a:lvl2pPr marL="742950" indent="-285750" eaLnBrk="0" hangingPunct="0">
              <a:spcBef>
                <a:spcPts val="375"/>
              </a:spcBef>
              <a:buClr>
                <a:schemeClr val="accent2"/>
              </a:buClr>
              <a:buSzPct val="85000"/>
              <a:buFont typeface="Wingdings 2" pitchFamily="18" charset="2"/>
              <a:buChar char=""/>
              <a:defRPr sz="2400">
                <a:solidFill>
                  <a:schemeClr val="tx1"/>
                </a:solidFill>
                <a:latin typeface="Cambria" pitchFamily="18" charset="0"/>
              </a:defRPr>
            </a:lvl2pPr>
            <a:lvl3pPr marL="1143000" indent="-228600" eaLnBrk="0" hangingPunct="0">
              <a:spcBef>
                <a:spcPts val="375"/>
              </a:spcBef>
              <a:buClr>
                <a:srgbClr val="E6B1AB"/>
              </a:buClr>
              <a:buSzPct val="8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ambria" pitchFamily="18" charset="0"/>
              </a:defRPr>
            </a:lvl3pPr>
            <a:lvl4pPr marL="1600200" indent="-228600" eaLnBrk="0" hangingPunct="0">
              <a:spcBef>
                <a:spcPts val="375"/>
              </a:spcBef>
              <a:buClr>
                <a:srgbClr val="A28E6A"/>
              </a:buClr>
              <a:buSzPct val="80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ambria" pitchFamily="18" charset="0"/>
              </a:defRPr>
            </a:lvl4pPr>
            <a:lvl5pPr marL="2057400" indent="-228600" eaLnBrk="0" hangingPunct="0">
              <a:spcBef>
                <a:spcPts val="375"/>
              </a:spcBef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Cambria" pitchFamily="18" charset="0"/>
              </a:defRPr>
            </a:lvl5pPr>
            <a:lvl6pPr marL="25146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Cambria" pitchFamily="18" charset="0"/>
              </a:defRPr>
            </a:lvl6pPr>
            <a:lvl7pPr marL="29718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Cambria" pitchFamily="18" charset="0"/>
              </a:defRPr>
            </a:lvl7pPr>
            <a:lvl8pPr marL="34290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Cambria" pitchFamily="18" charset="0"/>
              </a:defRPr>
            </a:lvl8pPr>
            <a:lvl9pPr marL="38862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Cambria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DE1F0833-1CC9-4C18-A295-2F79D0F18446}" type="slidenum">
              <a:rPr lang="ru-RU" altLang="ru-RU" sz="1400" smtClean="0">
                <a:solidFill>
                  <a:srgbClr val="FFFFFF"/>
                </a:solidFill>
                <a:latin typeface="Calibri" pitchFamily="34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9</a:t>
            </a:fld>
            <a:endParaRPr lang="ru-RU" altLang="ru-RU" sz="1400" smtClean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14342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ts val="575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 sz="2600">
                <a:solidFill>
                  <a:schemeClr val="tx1"/>
                </a:solidFill>
                <a:latin typeface="Cambria" pitchFamily="18" charset="0"/>
              </a:defRPr>
            </a:lvl1pPr>
            <a:lvl2pPr marL="742950" indent="-285750" eaLnBrk="0" hangingPunct="0">
              <a:spcBef>
                <a:spcPts val="375"/>
              </a:spcBef>
              <a:buClr>
                <a:schemeClr val="accent2"/>
              </a:buClr>
              <a:buSzPct val="85000"/>
              <a:buFont typeface="Wingdings 2" pitchFamily="18" charset="2"/>
              <a:buChar char=""/>
              <a:defRPr sz="2400">
                <a:solidFill>
                  <a:schemeClr val="tx1"/>
                </a:solidFill>
                <a:latin typeface="Cambria" pitchFamily="18" charset="0"/>
              </a:defRPr>
            </a:lvl2pPr>
            <a:lvl3pPr marL="1143000" indent="-228600" eaLnBrk="0" hangingPunct="0">
              <a:spcBef>
                <a:spcPts val="375"/>
              </a:spcBef>
              <a:buClr>
                <a:srgbClr val="E6B1AB"/>
              </a:buClr>
              <a:buSzPct val="8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ambria" pitchFamily="18" charset="0"/>
              </a:defRPr>
            </a:lvl3pPr>
            <a:lvl4pPr marL="1600200" indent="-228600" eaLnBrk="0" hangingPunct="0">
              <a:spcBef>
                <a:spcPts val="375"/>
              </a:spcBef>
              <a:buClr>
                <a:srgbClr val="A28E6A"/>
              </a:buClr>
              <a:buSzPct val="80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ambria" pitchFamily="18" charset="0"/>
              </a:defRPr>
            </a:lvl4pPr>
            <a:lvl5pPr marL="2057400" indent="-228600" eaLnBrk="0" hangingPunct="0">
              <a:spcBef>
                <a:spcPts val="375"/>
              </a:spcBef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Cambria" pitchFamily="18" charset="0"/>
              </a:defRPr>
            </a:lvl5pPr>
            <a:lvl6pPr marL="25146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Cambria" pitchFamily="18" charset="0"/>
              </a:defRPr>
            </a:lvl6pPr>
            <a:lvl7pPr marL="29718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Cambria" pitchFamily="18" charset="0"/>
              </a:defRPr>
            </a:lvl7pPr>
            <a:lvl8pPr marL="34290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Cambria" pitchFamily="18" charset="0"/>
              </a:defRPr>
            </a:lvl8pPr>
            <a:lvl9pPr marL="38862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Cambria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400" smtClean="0">
                <a:solidFill>
                  <a:schemeClr val="tx2"/>
                </a:solidFill>
                <a:latin typeface="Arial" charset="0"/>
              </a:rPr>
              <a:t>Приложение 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316</TotalTime>
  <Words>220</Words>
  <Application>Microsoft Office PowerPoint</Application>
  <PresentationFormat>Экран (4:3)</PresentationFormat>
  <Paragraphs>93</Paragraphs>
  <Slides>15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1" baseType="lpstr">
      <vt:lpstr>Arial</vt:lpstr>
      <vt:lpstr>Calibri</vt:lpstr>
      <vt:lpstr>Cambria</vt:lpstr>
      <vt:lpstr>Wingdings 2</vt:lpstr>
      <vt:lpstr>Perpetua</vt:lpstr>
      <vt:lpstr>Справедливость</vt:lpstr>
      <vt:lpstr>«Строение, свойства и функции белка»</vt:lpstr>
      <vt:lpstr>ПРОВЕРКА ЗНАНИЙ</vt:lpstr>
      <vt:lpstr>КЛЮЧИ</vt:lpstr>
      <vt:lpstr>«СВОЙСТВА БЕЛКОВ»</vt:lpstr>
      <vt:lpstr>Понятие о белках</vt:lpstr>
      <vt:lpstr>Презентация PowerPoint</vt:lpstr>
      <vt:lpstr>Презентация PowerPoint</vt:lpstr>
      <vt:lpstr>Гемоглобин </vt:lpstr>
      <vt:lpstr>Состав белка</vt:lpstr>
      <vt:lpstr>Структура белковой молекулы</vt:lpstr>
      <vt:lpstr>Химические свойства белков</vt:lpstr>
      <vt:lpstr>ИНСТРУКТАЖ ПО ТЕХНИКЕ БЕЗОПАСНОСТИ</vt:lpstr>
      <vt:lpstr>ЛАБОРАТОРНАЯ РАБОТА</vt:lpstr>
      <vt:lpstr>ИТОГИ УРОКА</vt:lpstr>
      <vt:lpstr>Домашнее задание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по теме                 «Белки»</dc:title>
  <dc:creator>Admin</dc:creator>
  <cp:lastModifiedBy>Павел А.Сафронов</cp:lastModifiedBy>
  <cp:revision>30</cp:revision>
  <cp:lastPrinted>2015-02-27T05:55:59Z</cp:lastPrinted>
  <dcterms:created xsi:type="dcterms:W3CDTF">2009-09-22T15:08:00Z</dcterms:created>
  <dcterms:modified xsi:type="dcterms:W3CDTF">2018-10-29T04:20:43Z</dcterms:modified>
</cp:coreProperties>
</file>