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5" r:id="rId3"/>
    <p:sldId id="269" r:id="rId4"/>
    <p:sldId id="257" r:id="rId5"/>
    <p:sldId id="284" r:id="rId6"/>
    <p:sldId id="258" r:id="rId7"/>
    <p:sldId id="259" r:id="rId8"/>
    <p:sldId id="285" r:id="rId9"/>
    <p:sldId id="261" r:id="rId10"/>
    <p:sldId id="264" r:id="rId11"/>
    <p:sldId id="262" r:id="rId12"/>
    <p:sldId id="263" r:id="rId13"/>
    <p:sldId id="280" r:id="rId14"/>
    <p:sldId id="265" r:id="rId15"/>
    <p:sldId id="266" r:id="rId16"/>
    <p:sldId id="267" r:id="rId17"/>
    <p:sldId id="272" r:id="rId18"/>
    <p:sldId id="268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C9549-4888-4913-AD41-CC68DAF6989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D8C024-B95F-4494-8081-7BB76E8A12DC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обеспечивающая /ресурсная;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8DCF5-85DF-4A42-9A01-3F56D6F701DB}" type="parTrans" cxnId="{22223F66-AD70-433A-9530-4928CE177C63}">
      <dgm:prSet/>
      <dgm:spPr/>
      <dgm:t>
        <a:bodyPr/>
        <a:lstStyle/>
        <a:p>
          <a:endParaRPr lang="ru-RU"/>
        </a:p>
      </dgm:t>
    </dgm:pt>
    <dgm:pt modelId="{F353B8B7-42F2-45E0-851F-D96777DE205D}" type="sibTrans" cxnId="{22223F66-AD70-433A-9530-4928CE177C63}">
      <dgm:prSet/>
      <dgm:spPr/>
      <dgm:t>
        <a:bodyPr/>
        <a:lstStyle/>
        <a:p>
          <a:endParaRPr lang="ru-RU"/>
        </a:p>
      </dgm:t>
    </dgm:pt>
    <dgm:pt modelId="{0E91A424-CE46-4C59-BDC7-89CE677D03B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образовательная;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F9952-C00D-434B-A64C-9382D9BDF459}" type="parTrans" cxnId="{6B8B2E37-39D7-4748-BBD2-C8C93B21A594}">
      <dgm:prSet/>
      <dgm:spPr/>
      <dgm:t>
        <a:bodyPr/>
        <a:lstStyle/>
        <a:p>
          <a:endParaRPr lang="ru-RU"/>
        </a:p>
      </dgm:t>
    </dgm:pt>
    <dgm:pt modelId="{F54DF91E-07E4-4FAE-BADE-FA0BC66E6A3B}" type="sibTrans" cxnId="{6B8B2E37-39D7-4748-BBD2-C8C93B21A594}">
      <dgm:prSet/>
      <dgm:spPr/>
      <dgm:t>
        <a:bodyPr/>
        <a:lstStyle/>
        <a:p>
          <a:endParaRPr lang="ru-RU"/>
        </a:p>
      </dgm:t>
    </dgm:pt>
    <dgm:pt modelId="{7A8470B1-3AEE-4692-B643-9268ECF0EF8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культурно-просветительская;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E83EB-64D3-413E-90C2-433D92BED47C}" type="parTrans" cxnId="{BA772138-90EF-4758-9412-FAEFE205F98F}">
      <dgm:prSet/>
      <dgm:spPr/>
      <dgm:t>
        <a:bodyPr/>
        <a:lstStyle/>
        <a:p>
          <a:endParaRPr lang="ru-RU"/>
        </a:p>
      </dgm:t>
    </dgm:pt>
    <dgm:pt modelId="{8F52C103-9CF2-4756-90B7-75B2D4AC1FED}" type="sibTrans" cxnId="{BA772138-90EF-4758-9412-FAEFE205F98F}">
      <dgm:prSet/>
      <dgm:spPr/>
      <dgm:t>
        <a:bodyPr/>
        <a:lstStyle/>
        <a:p>
          <a:endParaRPr lang="ru-RU"/>
        </a:p>
      </dgm:t>
    </dgm:pt>
    <dgm:pt modelId="{F5C6D700-FE6F-4C7B-9502-4B1DF5F6F82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досуговая;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EDC8A9-0F61-466D-939E-B45FDDACBC54}" type="parTrans" cxnId="{D911D3C9-9198-4D82-A16B-C13B92E171F8}">
      <dgm:prSet/>
      <dgm:spPr/>
      <dgm:t>
        <a:bodyPr/>
        <a:lstStyle/>
        <a:p>
          <a:endParaRPr lang="ru-RU"/>
        </a:p>
      </dgm:t>
    </dgm:pt>
    <dgm:pt modelId="{591BAD8E-961C-4EF6-B6A1-94FB332E6196}" type="sibTrans" cxnId="{D911D3C9-9198-4D82-A16B-C13B92E171F8}">
      <dgm:prSet/>
      <dgm:spPr/>
      <dgm:t>
        <a:bodyPr/>
        <a:lstStyle/>
        <a:p>
          <a:endParaRPr lang="ru-RU"/>
        </a:p>
      </dgm:t>
    </dgm:pt>
    <dgm:pt modelId="{57AABED3-26F8-42A6-AEA9-261A5B50AE21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профориентационная;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0F95E2-BAE0-47FF-87AA-B277E4286C2E}" type="parTrans" cxnId="{1DF6AACE-A251-4559-A913-8D41DAF7163A}">
      <dgm:prSet/>
      <dgm:spPr/>
      <dgm:t>
        <a:bodyPr/>
        <a:lstStyle/>
        <a:p>
          <a:endParaRPr lang="ru-RU"/>
        </a:p>
      </dgm:t>
    </dgm:pt>
    <dgm:pt modelId="{0E346A0C-BC7B-4F68-85CE-60B2007D8872}" type="sibTrans" cxnId="{1DF6AACE-A251-4559-A913-8D41DAF7163A}">
      <dgm:prSet/>
      <dgm:spPr/>
      <dgm:t>
        <a:bodyPr/>
        <a:lstStyle/>
        <a:p>
          <a:endParaRPr lang="ru-RU"/>
        </a:p>
      </dgm:t>
    </dgm:pt>
    <dgm:pt modelId="{2BAC71F8-A301-4D8E-BB98-176209C16A0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информационно-методическая.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4AFFD-DA7C-4DC0-993E-C9F0E4B052B4}" type="parTrans" cxnId="{A318E107-70F7-4D59-A3EE-7828BFB42CEA}">
      <dgm:prSet/>
      <dgm:spPr/>
      <dgm:t>
        <a:bodyPr/>
        <a:lstStyle/>
        <a:p>
          <a:endParaRPr lang="ru-RU"/>
        </a:p>
      </dgm:t>
    </dgm:pt>
    <dgm:pt modelId="{C4391DE8-B04C-49D3-9840-892A3AF2E8B9}" type="sibTrans" cxnId="{A318E107-70F7-4D59-A3EE-7828BFB42CEA}">
      <dgm:prSet/>
      <dgm:spPr/>
      <dgm:t>
        <a:bodyPr/>
        <a:lstStyle/>
        <a:p>
          <a:endParaRPr lang="ru-RU"/>
        </a:p>
      </dgm:t>
    </dgm:pt>
    <dgm:pt modelId="{994CC394-E636-47CB-B4B6-81A6E3C1C294}" type="pres">
      <dgm:prSet presAssocID="{23DC9549-4888-4913-AD41-CC68DAF6989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93E38B-B5E3-4AA0-A3D7-5EE59A687F8E}" type="pres">
      <dgm:prSet presAssocID="{BCD8C024-B95F-4494-8081-7BB76E8A12DC}" presName="comp" presStyleCnt="0"/>
      <dgm:spPr/>
    </dgm:pt>
    <dgm:pt modelId="{3039E381-F9BF-42AD-95F6-286E58803CFD}" type="pres">
      <dgm:prSet presAssocID="{BCD8C024-B95F-4494-8081-7BB76E8A12DC}" presName="box" presStyleLbl="node1" presStyleIdx="0" presStyleCnt="6"/>
      <dgm:spPr/>
      <dgm:t>
        <a:bodyPr/>
        <a:lstStyle/>
        <a:p>
          <a:endParaRPr lang="ru-RU"/>
        </a:p>
      </dgm:t>
    </dgm:pt>
    <dgm:pt modelId="{DB142B81-8681-44DE-B7DE-E53B16DEAB4B}" type="pres">
      <dgm:prSet presAssocID="{BCD8C024-B95F-4494-8081-7BB76E8A12DC}" presName="img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6455F2-B015-47C2-9641-94C4BA42346E}" type="pres">
      <dgm:prSet presAssocID="{BCD8C024-B95F-4494-8081-7BB76E8A12D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36AA6-6BB8-4124-B3CA-73CB5DCD9B8C}" type="pres">
      <dgm:prSet presAssocID="{F353B8B7-42F2-45E0-851F-D96777DE205D}" presName="spacer" presStyleCnt="0"/>
      <dgm:spPr/>
    </dgm:pt>
    <dgm:pt modelId="{1DAEDFFD-439B-4EAA-BA3C-50345734AF45}" type="pres">
      <dgm:prSet presAssocID="{0E91A424-CE46-4C59-BDC7-89CE677D03BF}" presName="comp" presStyleCnt="0"/>
      <dgm:spPr/>
    </dgm:pt>
    <dgm:pt modelId="{A91B2289-57F1-443F-9467-87C735E69851}" type="pres">
      <dgm:prSet presAssocID="{0E91A424-CE46-4C59-BDC7-89CE677D03BF}" presName="box" presStyleLbl="node1" presStyleIdx="1" presStyleCnt="6"/>
      <dgm:spPr/>
      <dgm:t>
        <a:bodyPr/>
        <a:lstStyle/>
        <a:p>
          <a:endParaRPr lang="ru-RU"/>
        </a:p>
      </dgm:t>
    </dgm:pt>
    <dgm:pt modelId="{32964919-B667-477C-B947-07E5CB096DFE}" type="pres">
      <dgm:prSet presAssocID="{0E91A424-CE46-4C59-BDC7-89CE677D03BF}" presName="img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119167-7206-4923-A0E1-CFF980D47FFA}" type="pres">
      <dgm:prSet presAssocID="{0E91A424-CE46-4C59-BDC7-89CE677D03BF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F9B0D-C1B3-4071-BE52-5DB201CAB297}" type="pres">
      <dgm:prSet presAssocID="{F54DF91E-07E4-4FAE-BADE-FA0BC66E6A3B}" presName="spacer" presStyleCnt="0"/>
      <dgm:spPr/>
    </dgm:pt>
    <dgm:pt modelId="{4E286509-93D5-42C1-B7C2-4A8AA67DDEF3}" type="pres">
      <dgm:prSet presAssocID="{7A8470B1-3AEE-4692-B643-9268ECF0EF87}" presName="comp" presStyleCnt="0"/>
      <dgm:spPr/>
    </dgm:pt>
    <dgm:pt modelId="{D89C49F0-B8E3-423D-B9B5-FC8F252A9F2E}" type="pres">
      <dgm:prSet presAssocID="{7A8470B1-3AEE-4692-B643-9268ECF0EF87}" presName="box" presStyleLbl="node1" presStyleIdx="2" presStyleCnt="6"/>
      <dgm:spPr/>
      <dgm:t>
        <a:bodyPr/>
        <a:lstStyle/>
        <a:p>
          <a:endParaRPr lang="ru-RU"/>
        </a:p>
      </dgm:t>
    </dgm:pt>
    <dgm:pt modelId="{B67F3FF1-1BE2-4E23-96EC-CE1CDD34D2B1}" type="pres">
      <dgm:prSet presAssocID="{7A8470B1-3AEE-4692-B643-9268ECF0EF87}" presName="img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D365C22-4E90-43B8-8A1B-031EDBA0A1F4}" type="pres">
      <dgm:prSet presAssocID="{7A8470B1-3AEE-4692-B643-9268ECF0EF87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20C31-97A5-4D2F-85EF-DB64E0C3AD03}" type="pres">
      <dgm:prSet presAssocID="{8F52C103-9CF2-4756-90B7-75B2D4AC1FED}" presName="spacer" presStyleCnt="0"/>
      <dgm:spPr/>
    </dgm:pt>
    <dgm:pt modelId="{58D0198C-965F-4ADF-BB01-E4B6905379C4}" type="pres">
      <dgm:prSet presAssocID="{F5C6D700-FE6F-4C7B-9502-4B1DF5F6F824}" presName="comp" presStyleCnt="0"/>
      <dgm:spPr/>
    </dgm:pt>
    <dgm:pt modelId="{2AD252B6-43E3-4EFC-AF8C-AC80BCCF4EA4}" type="pres">
      <dgm:prSet presAssocID="{F5C6D700-FE6F-4C7B-9502-4B1DF5F6F824}" presName="box" presStyleLbl="node1" presStyleIdx="3" presStyleCnt="6"/>
      <dgm:spPr/>
      <dgm:t>
        <a:bodyPr/>
        <a:lstStyle/>
        <a:p>
          <a:endParaRPr lang="ru-RU"/>
        </a:p>
      </dgm:t>
    </dgm:pt>
    <dgm:pt modelId="{41729439-2F87-42CF-93FB-926B04A9F37D}" type="pres">
      <dgm:prSet presAssocID="{F5C6D700-FE6F-4C7B-9502-4B1DF5F6F824}" presName="img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444F25-25F8-4ECE-A125-3915CF316DC9}" type="pres">
      <dgm:prSet presAssocID="{F5C6D700-FE6F-4C7B-9502-4B1DF5F6F824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32207-9BDA-4079-9BC1-F2C309B9F3FE}" type="pres">
      <dgm:prSet presAssocID="{591BAD8E-961C-4EF6-B6A1-94FB332E6196}" presName="spacer" presStyleCnt="0"/>
      <dgm:spPr/>
    </dgm:pt>
    <dgm:pt modelId="{F35213C0-DB98-4B93-B1F6-6BE6B2AEDE69}" type="pres">
      <dgm:prSet presAssocID="{57AABED3-26F8-42A6-AEA9-261A5B50AE21}" presName="comp" presStyleCnt="0"/>
      <dgm:spPr/>
    </dgm:pt>
    <dgm:pt modelId="{7950F10B-5C80-4C58-8149-5775CB560FB1}" type="pres">
      <dgm:prSet presAssocID="{57AABED3-26F8-42A6-AEA9-261A5B50AE21}" presName="box" presStyleLbl="node1" presStyleIdx="4" presStyleCnt="6"/>
      <dgm:spPr/>
      <dgm:t>
        <a:bodyPr/>
        <a:lstStyle/>
        <a:p>
          <a:endParaRPr lang="ru-RU"/>
        </a:p>
      </dgm:t>
    </dgm:pt>
    <dgm:pt modelId="{622407D3-556B-49FD-9121-CDE48AC0AB40}" type="pres">
      <dgm:prSet presAssocID="{57AABED3-26F8-42A6-AEA9-261A5B50AE21}" presName="img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A060A24-CAAE-46CD-91B7-D8FD31C8FE50}" type="pres">
      <dgm:prSet presAssocID="{57AABED3-26F8-42A6-AEA9-261A5B50AE21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7C080-BBE6-4AEB-A32D-60F2CDF836D4}" type="pres">
      <dgm:prSet presAssocID="{0E346A0C-BC7B-4F68-85CE-60B2007D8872}" presName="spacer" presStyleCnt="0"/>
      <dgm:spPr/>
    </dgm:pt>
    <dgm:pt modelId="{DE46D678-1349-4942-B5EE-5CBC0C0D2D9B}" type="pres">
      <dgm:prSet presAssocID="{2BAC71F8-A301-4D8E-BB98-176209C16A0E}" presName="comp" presStyleCnt="0"/>
      <dgm:spPr/>
    </dgm:pt>
    <dgm:pt modelId="{04162A60-F8C3-41B5-B97B-FDB5B71A22E5}" type="pres">
      <dgm:prSet presAssocID="{2BAC71F8-A301-4D8E-BB98-176209C16A0E}" presName="box" presStyleLbl="node1" presStyleIdx="5" presStyleCnt="6"/>
      <dgm:spPr/>
      <dgm:t>
        <a:bodyPr/>
        <a:lstStyle/>
        <a:p>
          <a:endParaRPr lang="ru-RU"/>
        </a:p>
      </dgm:t>
    </dgm:pt>
    <dgm:pt modelId="{24EE3E86-B339-4976-BB34-938F069DE0DC}" type="pres">
      <dgm:prSet presAssocID="{2BAC71F8-A301-4D8E-BB98-176209C16A0E}" presName="img" presStyleLbl="fgImgPlace1" presStyleIdx="5" presStyleCnt="6" custLinFactNeighborX="774" custLinFactNeighborY="-9573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DB3F18-8CCA-40CE-8183-70B8820A832E}" type="pres">
      <dgm:prSet presAssocID="{2BAC71F8-A301-4D8E-BB98-176209C16A0E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5E890F-C676-4422-BDF0-65FC862FCAEA}" type="presOf" srcId="{2BAC71F8-A301-4D8E-BB98-176209C16A0E}" destId="{04162A60-F8C3-41B5-B97B-FDB5B71A22E5}" srcOrd="0" destOrd="0" presId="urn:microsoft.com/office/officeart/2005/8/layout/vList4"/>
    <dgm:cxn modelId="{33DC1525-A3BE-4BD7-A5DA-3C0D59D90157}" type="presOf" srcId="{57AABED3-26F8-42A6-AEA9-261A5B50AE21}" destId="{7950F10B-5C80-4C58-8149-5775CB560FB1}" srcOrd="0" destOrd="0" presId="urn:microsoft.com/office/officeart/2005/8/layout/vList4"/>
    <dgm:cxn modelId="{3BAD4898-2C15-44BF-B58F-CC8DAA849239}" type="presOf" srcId="{0E91A424-CE46-4C59-BDC7-89CE677D03BF}" destId="{A91B2289-57F1-443F-9467-87C735E69851}" srcOrd="0" destOrd="0" presId="urn:microsoft.com/office/officeart/2005/8/layout/vList4"/>
    <dgm:cxn modelId="{E9E45276-0EB4-4985-99ED-E1952D402408}" type="presOf" srcId="{2BAC71F8-A301-4D8E-BB98-176209C16A0E}" destId="{11DB3F18-8CCA-40CE-8183-70B8820A832E}" srcOrd="1" destOrd="0" presId="urn:microsoft.com/office/officeart/2005/8/layout/vList4"/>
    <dgm:cxn modelId="{7407D4D5-27DE-4936-A69C-2A31823DF8DD}" type="presOf" srcId="{F5C6D700-FE6F-4C7B-9502-4B1DF5F6F824}" destId="{D6444F25-25F8-4ECE-A125-3915CF316DC9}" srcOrd="1" destOrd="0" presId="urn:microsoft.com/office/officeart/2005/8/layout/vList4"/>
    <dgm:cxn modelId="{42A5E4B5-999F-4DA8-B046-8674D9F166F2}" type="presOf" srcId="{0E91A424-CE46-4C59-BDC7-89CE677D03BF}" destId="{2B119167-7206-4923-A0E1-CFF980D47FFA}" srcOrd="1" destOrd="0" presId="urn:microsoft.com/office/officeart/2005/8/layout/vList4"/>
    <dgm:cxn modelId="{A318E107-70F7-4D59-A3EE-7828BFB42CEA}" srcId="{23DC9549-4888-4913-AD41-CC68DAF6989A}" destId="{2BAC71F8-A301-4D8E-BB98-176209C16A0E}" srcOrd="5" destOrd="0" parTransId="{C494AFFD-DA7C-4DC0-993E-C9F0E4B052B4}" sibTransId="{C4391DE8-B04C-49D3-9840-892A3AF2E8B9}"/>
    <dgm:cxn modelId="{56670045-3FCE-46AD-8DE7-C4DA5EAB6584}" type="presOf" srcId="{7A8470B1-3AEE-4692-B643-9268ECF0EF87}" destId="{4D365C22-4E90-43B8-8A1B-031EDBA0A1F4}" srcOrd="1" destOrd="0" presId="urn:microsoft.com/office/officeart/2005/8/layout/vList4"/>
    <dgm:cxn modelId="{906C2000-24E0-4EFE-AD98-FC02511AF855}" type="presOf" srcId="{BCD8C024-B95F-4494-8081-7BB76E8A12DC}" destId="{A56455F2-B015-47C2-9641-94C4BA42346E}" srcOrd="1" destOrd="0" presId="urn:microsoft.com/office/officeart/2005/8/layout/vList4"/>
    <dgm:cxn modelId="{D911D3C9-9198-4D82-A16B-C13B92E171F8}" srcId="{23DC9549-4888-4913-AD41-CC68DAF6989A}" destId="{F5C6D700-FE6F-4C7B-9502-4B1DF5F6F824}" srcOrd="3" destOrd="0" parTransId="{F3EDC8A9-0F61-466D-939E-B45FDDACBC54}" sibTransId="{591BAD8E-961C-4EF6-B6A1-94FB332E6196}"/>
    <dgm:cxn modelId="{31379C7E-4917-4C8A-ABE6-C59B68DEF325}" type="presOf" srcId="{7A8470B1-3AEE-4692-B643-9268ECF0EF87}" destId="{D89C49F0-B8E3-423D-B9B5-FC8F252A9F2E}" srcOrd="0" destOrd="0" presId="urn:microsoft.com/office/officeart/2005/8/layout/vList4"/>
    <dgm:cxn modelId="{F0A44D90-A910-452C-B264-17AA355ECDF3}" type="presOf" srcId="{BCD8C024-B95F-4494-8081-7BB76E8A12DC}" destId="{3039E381-F9BF-42AD-95F6-286E58803CFD}" srcOrd="0" destOrd="0" presId="urn:microsoft.com/office/officeart/2005/8/layout/vList4"/>
    <dgm:cxn modelId="{BA772138-90EF-4758-9412-FAEFE205F98F}" srcId="{23DC9549-4888-4913-AD41-CC68DAF6989A}" destId="{7A8470B1-3AEE-4692-B643-9268ECF0EF87}" srcOrd="2" destOrd="0" parTransId="{DB4E83EB-64D3-413E-90C2-433D92BED47C}" sibTransId="{8F52C103-9CF2-4756-90B7-75B2D4AC1FED}"/>
    <dgm:cxn modelId="{D36259A6-975D-402E-95DA-76C830CD07F9}" type="presOf" srcId="{57AABED3-26F8-42A6-AEA9-261A5B50AE21}" destId="{4A060A24-CAAE-46CD-91B7-D8FD31C8FE50}" srcOrd="1" destOrd="0" presId="urn:microsoft.com/office/officeart/2005/8/layout/vList4"/>
    <dgm:cxn modelId="{18F55444-5064-43F5-9F9A-59B8C7059D0E}" type="presOf" srcId="{F5C6D700-FE6F-4C7B-9502-4B1DF5F6F824}" destId="{2AD252B6-43E3-4EFC-AF8C-AC80BCCF4EA4}" srcOrd="0" destOrd="0" presId="urn:microsoft.com/office/officeart/2005/8/layout/vList4"/>
    <dgm:cxn modelId="{22223F66-AD70-433A-9530-4928CE177C63}" srcId="{23DC9549-4888-4913-AD41-CC68DAF6989A}" destId="{BCD8C024-B95F-4494-8081-7BB76E8A12DC}" srcOrd="0" destOrd="0" parTransId="{1D58DCF5-85DF-4A42-9A01-3F56D6F701DB}" sibTransId="{F353B8B7-42F2-45E0-851F-D96777DE205D}"/>
    <dgm:cxn modelId="{6B8B2E37-39D7-4748-BBD2-C8C93B21A594}" srcId="{23DC9549-4888-4913-AD41-CC68DAF6989A}" destId="{0E91A424-CE46-4C59-BDC7-89CE677D03BF}" srcOrd="1" destOrd="0" parTransId="{72FF9952-C00D-434B-A64C-9382D9BDF459}" sibTransId="{F54DF91E-07E4-4FAE-BADE-FA0BC66E6A3B}"/>
    <dgm:cxn modelId="{576DDA10-412B-4DAC-9077-CF6A4CAFEE72}" type="presOf" srcId="{23DC9549-4888-4913-AD41-CC68DAF6989A}" destId="{994CC394-E636-47CB-B4B6-81A6E3C1C294}" srcOrd="0" destOrd="0" presId="urn:microsoft.com/office/officeart/2005/8/layout/vList4"/>
    <dgm:cxn modelId="{1DF6AACE-A251-4559-A913-8D41DAF7163A}" srcId="{23DC9549-4888-4913-AD41-CC68DAF6989A}" destId="{57AABED3-26F8-42A6-AEA9-261A5B50AE21}" srcOrd="4" destOrd="0" parTransId="{A20F95E2-BAE0-47FF-87AA-B277E4286C2E}" sibTransId="{0E346A0C-BC7B-4F68-85CE-60B2007D8872}"/>
    <dgm:cxn modelId="{F8CF0426-B306-41C6-A0C5-03D96BF378D1}" type="presParOf" srcId="{994CC394-E636-47CB-B4B6-81A6E3C1C294}" destId="{3B93E38B-B5E3-4AA0-A3D7-5EE59A687F8E}" srcOrd="0" destOrd="0" presId="urn:microsoft.com/office/officeart/2005/8/layout/vList4"/>
    <dgm:cxn modelId="{37D92F4C-458D-4A2E-8600-818218CD7E7F}" type="presParOf" srcId="{3B93E38B-B5E3-4AA0-A3D7-5EE59A687F8E}" destId="{3039E381-F9BF-42AD-95F6-286E58803CFD}" srcOrd="0" destOrd="0" presId="urn:microsoft.com/office/officeart/2005/8/layout/vList4"/>
    <dgm:cxn modelId="{EABA4B4D-8370-4C48-9C92-F6E4D79C7CD7}" type="presParOf" srcId="{3B93E38B-B5E3-4AA0-A3D7-5EE59A687F8E}" destId="{DB142B81-8681-44DE-B7DE-E53B16DEAB4B}" srcOrd="1" destOrd="0" presId="urn:microsoft.com/office/officeart/2005/8/layout/vList4"/>
    <dgm:cxn modelId="{4216658D-E8F4-4834-B79E-E858BA485D87}" type="presParOf" srcId="{3B93E38B-B5E3-4AA0-A3D7-5EE59A687F8E}" destId="{A56455F2-B015-47C2-9641-94C4BA42346E}" srcOrd="2" destOrd="0" presId="urn:microsoft.com/office/officeart/2005/8/layout/vList4"/>
    <dgm:cxn modelId="{6E57E878-661F-441F-BAA7-9DFEE063E4B7}" type="presParOf" srcId="{994CC394-E636-47CB-B4B6-81A6E3C1C294}" destId="{3C536AA6-6BB8-4124-B3CA-73CB5DCD9B8C}" srcOrd="1" destOrd="0" presId="urn:microsoft.com/office/officeart/2005/8/layout/vList4"/>
    <dgm:cxn modelId="{365E3051-A204-47CC-A205-D9A7173A4F12}" type="presParOf" srcId="{994CC394-E636-47CB-B4B6-81A6E3C1C294}" destId="{1DAEDFFD-439B-4EAA-BA3C-50345734AF45}" srcOrd="2" destOrd="0" presId="urn:microsoft.com/office/officeart/2005/8/layout/vList4"/>
    <dgm:cxn modelId="{B9B84D77-979C-4F06-9313-64EC802A57A6}" type="presParOf" srcId="{1DAEDFFD-439B-4EAA-BA3C-50345734AF45}" destId="{A91B2289-57F1-443F-9467-87C735E69851}" srcOrd="0" destOrd="0" presId="urn:microsoft.com/office/officeart/2005/8/layout/vList4"/>
    <dgm:cxn modelId="{14080AD7-EC00-4C9C-A2CC-E260EF1DC1F5}" type="presParOf" srcId="{1DAEDFFD-439B-4EAA-BA3C-50345734AF45}" destId="{32964919-B667-477C-B947-07E5CB096DFE}" srcOrd="1" destOrd="0" presId="urn:microsoft.com/office/officeart/2005/8/layout/vList4"/>
    <dgm:cxn modelId="{BBCA0899-F449-48D9-AC43-201AF23920D7}" type="presParOf" srcId="{1DAEDFFD-439B-4EAA-BA3C-50345734AF45}" destId="{2B119167-7206-4923-A0E1-CFF980D47FFA}" srcOrd="2" destOrd="0" presId="urn:microsoft.com/office/officeart/2005/8/layout/vList4"/>
    <dgm:cxn modelId="{8B7D64D2-AF08-428A-8312-71D8E5DEA510}" type="presParOf" srcId="{994CC394-E636-47CB-B4B6-81A6E3C1C294}" destId="{13BF9B0D-C1B3-4071-BE52-5DB201CAB297}" srcOrd="3" destOrd="0" presId="urn:microsoft.com/office/officeart/2005/8/layout/vList4"/>
    <dgm:cxn modelId="{055E5F00-1457-448E-AACE-9C23580872AC}" type="presParOf" srcId="{994CC394-E636-47CB-B4B6-81A6E3C1C294}" destId="{4E286509-93D5-42C1-B7C2-4A8AA67DDEF3}" srcOrd="4" destOrd="0" presId="urn:microsoft.com/office/officeart/2005/8/layout/vList4"/>
    <dgm:cxn modelId="{27E30F9E-497E-44F7-9908-3F8F40236110}" type="presParOf" srcId="{4E286509-93D5-42C1-B7C2-4A8AA67DDEF3}" destId="{D89C49F0-B8E3-423D-B9B5-FC8F252A9F2E}" srcOrd="0" destOrd="0" presId="urn:microsoft.com/office/officeart/2005/8/layout/vList4"/>
    <dgm:cxn modelId="{43CCDD24-A17D-4444-8D2F-05D2C5255A04}" type="presParOf" srcId="{4E286509-93D5-42C1-B7C2-4A8AA67DDEF3}" destId="{B67F3FF1-1BE2-4E23-96EC-CE1CDD34D2B1}" srcOrd="1" destOrd="0" presId="urn:microsoft.com/office/officeart/2005/8/layout/vList4"/>
    <dgm:cxn modelId="{79D047E7-4283-48B4-82D0-00D51CF1516E}" type="presParOf" srcId="{4E286509-93D5-42C1-B7C2-4A8AA67DDEF3}" destId="{4D365C22-4E90-43B8-8A1B-031EDBA0A1F4}" srcOrd="2" destOrd="0" presId="urn:microsoft.com/office/officeart/2005/8/layout/vList4"/>
    <dgm:cxn modelId="{FCA5A1EF-AD75-4EED-95CA-B891D21A0630}" type="presParOf" srcId="{994CC394-E636-47CB-B4B6-81A6E3C1C294}" destId="{06820C31-97A5-4D2F-85EF-DB64E0C3AD03}" srcOrd="5" destOrd="0" presId="urn:microsoft.com/office/officeart/2005/8/layout/vList4"/>
    <dgm:cxn modelId="{0ADD5E9A-E950-4332-A7A6-E5BF9357950F}" type="presParOf" srcId="{994CC394-E636-47CB-B4B6-81A6E3C1C294}" destId="{58D0198C-965F-4ADF-BB01-E4B6905379C4}" srcOrd="6" destOrd="0" presId="urn:microsoft.com/office/officeart/2005/8/layout/vList4"/>
    <dgm:cxn modelId="{504894A7-34F4-49FC-AB3A-C4599A105254}" type="presParOf" srcId="{58D0198C-965F-4ADF-BB01-E4B6905379C4}" destId="{2AD252B6-43E3-4EFC-AF8C-AC80BCCF4EA4}" srcOrd="0" destOrd="0" presId="urn:microsoft.com/office/officeart/2005/8/layout/vList4"/>
    <dgm:cxn modelId="{E0180527-3E9A-42B5-BFE5-BF39CC6ABDE5}" type="presParOf" srcId="{58D0198C-965F-4ADF-BB01-E4B6905379C4}" destId="{41729439-2F87-42CF-93FB-926B04A9F37D}" srcOrd="1" destOrd="0" presId="urn:microsoft.com/office/officeart/2005/8/layout/vList4"/>
    <dgm:cxn modelId="{B5B3CDB8-D5CE-4687-A44F-EC8C5402A068}" type="presParOf" srcId="{58D0198C-965F-4ADF-BB01-E4B6905379C4}" destId="{D6444F25-25F8-4ECE-A125-3915CF316DC9}" srcOrd="2" destOrd="0" presId="urn:microsoft.com/office/officeart/2005/8/layout/vList4"/>
    <dgm:cxn modelId="{A6ACB340-0144-4D9C-A7B6-873F45603546}" type="presParOf" srcId="{994CC394-E636-47CB-B4B6-81A6E3C1C294}" destId="{93132207-9BDA-4079-9BC1-F2C309B9F3FE}" srcOrd="7" destOrd="0" presId="urn:microsoft.com/office/officeart/2005/8/layout/vList4"/>
    <dgm:cxn modelId="{78314B63-AA99-48B0-BC07-77EAD3F30117}" type="presParOf" srcId="{994CC394-E636-47CB-B4B6-81A6E3C1C294}" destId="{F35213C0-DB98-4B93-B1F6-6BE6B2AEDE69}" srcOrd="8" destOrd="0" presId="urn:microsoft.com/office/officeart/2005/8/layout/vList4"/>
    <dgm:cxn modelId="{E68BE476-0E34-43CC-B551-9AD3F06598D7}" type="presParOf" srcId="{F35213C0-DB98-4B93-B1F6-6BE6B2AEDE69}" destId="{7950F10B-5C80-4C58-8149-5775CB560FB1}" srcOrd="0" destOrd="0" presId="urn:microsoft.com/office/officeart/2005/8/layout/vList4"/>
    <dgm:cxn modelId="{A6F30E2F-F689-4D6D-896B-5A8D8BECED02}" type="presParOf" srcId="{F35213C0-DB98-4B93-B1F6-6BE6B2AEDE69}" destId="{622407D3-556B-49FD-9121-CDE48AC0AB40}" srcOrd="1" destOrd="0" presId="urn:microsoft.com/office/officeart/2005/8/layout/vList4"/>
    <dgm:cxn modelId="{0170355C-552A-4C2E-BE1B-F13E4A807449}" type="presParOf" srcId="{F35213C0-DB98-4B93-B1F6-6BE6B2AEDE69}" destId="{4A060A24-CAAE-46CD-91B7-D8FD31C8FE50}" srcOrd="2" destOrd="0" presId="urn:microsoft.com/office/officeart/2005/8/layout/vList4"/>
    <dgm:cxn modelId="{C7E13EEA-7F0F-4C1C-BC55-5EBD9D17B23D}" type="presParOf" srcId="{994CC394-E636-47CB-B4B6-81A6E3C1C294}" destId="{03C7C080-BBE6-4AEB-A32D-60F2CDF836D4}" srcOrd="9" destOrd="0" presId="urn:microsoft.com/office/officeart/2005/8/layout/vList4"/>
    <dgm:cxn modelId="{1AAA302E-007C-47A3-A2DF-A8765B96D33B}" type="presParOf" srcId="{994CC394-E636-47CB-B4B6-81A6E3C1C294}" destId="{DE46D678-1349-4942-B5EE-5CBC0C0D2D9B}" srcOrd="10" destOrd="0" presId="urn:microsoft.com/office/officeart/2005/8/layout/vList4"/>
    <dgm:cxn modelId="{022EF49D-32CA-4859-84FD-87FB95FDF5F2}" type="presParOf" srcId="{DE46D678-1349-4942-B5EE-5CBC0C0D2D9B}" destId="{04162A60-F8C3-41B5-B97B-FDB5B71A22E5}" srcOrd="0" destOrd="0" presId="urn:microsoft.com/office/officeart/2005/8/layout/vList4"/>
    <dgm:cxn modelId="{38EA59FD-AD2D-4D17-97A5-FA46C01D0330}" type="presParOf" srcId="{DE46D678-1349-4942-B5EE-5CBC0C0D2D9B}" destId="{24EE3E86-B339-4976-BB34-938F069DE0DC}" srcOrd="1" destOrd="0" presId="urn:microsoft.com/office/officeart/2005/8/layout/vList4"/>
    <dgm:cxn modelId="{3F34E814-D4AF-40C0-9FAD-706F6BE4D718}" type="presParOf" srcId="{DE46D678-1349-4942-B5EE-5CBC0C0D2D9B}" destId="{11DB3F18-8CCA-40CE-8183-70B8820A832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E99334-33F9-4F63-A2A5-E3283477DA7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600CF80D-2347-40E9-B4A6-34E505C924CC}">
      <dgm:prSet phldrT="[Текст]" custT="1"/>
      <dgm:spPr/>
      <dgm:t>
        <a:bodyPr vert="wordArtVert"/>
        <a:lstStyle/>
        <a:p>
          <a:r>
            <a: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Функции</a:t>
          </a:r>
          <a:endParaRPr lang="ru-RU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9CB078-6A80-41A4-A892-59C7BCA22EF7}" type="parTrans" cxnId="{E7D33D7D-40BE-464C-80B3-FC2629E1751D}">
      <dgm:prSet/>
      <dgm:spPr/>
      <dgm:t>
        <a:bodyPr/>
        <a:lstStyle/>
        <a:p>
          <a:endParaRPr lang="ru-RU"/>
        </a:p>
      </dgm:t>
    </dgm:pt>
    <dgm:pt modelId="{C341DF30-5143-47BC-8FB4-E253706917DB}" type="sibTrans" cxnId="{E7D33D7D-40BE-464C-80B3-FC2629E1751D}">
      <dgm:prSet/>
      <dgm:spPr/>
      <dgm:t>
        <a:bodyPr/>
        <a:lstStyle/>
        <a:p>
          <a:endParaRPr lang="ru-RU"/>
        </a:p>
      </dgm:t>
    </dgm:pt>
    <dgm:pt modelId="{7455AF06-E9C4-4504-B22B-D5E44320BE0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организационно-координационная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5DD25C-7683-4ED2-B636-82BF3AEBD21D}" type="parTrans" cxnId="{99BD4D85-525D-42C7-8E55-71D8810ABA21}">
      <dgm:prSet/>
      <dgm:spPr/>
      <dgm:t>
        <a:bodyPr/>
        <a:lstStyle/>
        <a:p>
          <a:endParaRPr lang="ru-RU"/>
        </a:p>
      </dgm:t>
    </dgm:pt>
    <dgm:pt modelId="{416F256D-9EBE-4DB1-9879-77D23F8EE9D4}" type="sibTrans" cxnId="{99BD4D85-525D-42C7-8E55-71D8810ABA21}">
      <dgm:prSet/>
      <dgm:spPr/>
      <dgm:t>
        <a:bodyPr/>
        <a:lstStyle/>
        <a:p>
          <a:endParaRPr lang="ru-RU"/>
        </a:p>
      </dgm:t>
    </dgm:pt>
    <dgm:pt modelId="{AFE30814-6298-4D3C-B0E9-DC8EF80CEDA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научно-методическая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CC0749-79B2-41EC-88FF-24CEF4228009}" type="parTrans" cxnId="{BA97DEBC-3C76-4BD1-BEE3-C49B43E662D8}">
      <dgm:prSet/>
      <dgm:spPr/>
      <dgm:t>
        <a:bodyPr/>
        <a:lstStyle/>
        <a:p>
          <a:endParaRPr lang="ru-RU"/>
        </a:p>
      </dgm:t>
    </dgm:pt>
    <dgm:pt modelId="{CAF4C29B-1CD1-4417-8537-CAD70103EC7F}" type="sibTrans" cxnId="{BA97DEBC-3C76-4BD1-BEE3-C49B43E662D8}">
      <dgm:prSet/>
      <dgm:spPr/>
      <dgm:t>
        <a:bodyPr/>
        <a:lstStyle/>
        <a:p>
          <a:endParaRPr lang="ru-RU"/>
        </a:p>
      </dgm:t>
    </dgm:pt>
    <dgm:pt modelId="{7F7734EF-0CFE-4030-B7B0-D08F8607DEC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аналитическая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6CBB55-FC51-46B9-A332-9A6FE9E3E8C5}" type="parTrans" cxnId="{F3DF1B01-0122-4958-9AF9-C950037CA3A4}">
      <dgm:prSet/>
      <dgm:spPr/>
      <dgm:t>
        <a:bodyPr/>
        <a:lstStyle/>
        <a:p>
          <a:endParaRPr lang="ru-RU"/>
        </a:p>
      </dgm:t>
    </dgm:pt>
    <dgm:pt modelId="{D785ECFA-B427-46A4-9B9B-E776843951C8}" type="sibTrans" cxnId="{F3DF1B01-0122-4958-9AF9-C950037CA3A4}">
      <dgm:prSet/>
      <dgm:spPr/>
      <dgm:t>
        <a:bodyPr/>
        <a:lstStyle/>
        <a:p>
          <a:endParaRPr lang="ru-RU"/>
        </a:p>
      </dgm:t>
    </dgm:pt>
    <dgm:pt modelId="{CFFC2DF8-C610-4C78-A3D6-6E0AE426B3F9}" type="pres">
      <dgm:prSet presAssocID="{38E99334-33F9-4F63-A2A5-E3283477DA7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B7E81A-9EE1-4255-9BC3-C1A6BAEA64B4}" type="pres">
      <dgm:prSet presAssocID="{600CF80D-2347-40E9-B4A6-34E505C924CC}" presName="root1" presStyleCnt="0"/>
      <dgm:spPr/>
    </dgm:pt>
    <dgm:pt modelId="{43678821-99A2-4ABC-BFB4-993BF3388D58}" type="pres">
      <dgm:prSet presAssocID="{600CF80D-2347-40E9-B4A6-34E505C924C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3F7499-FBF1-4160-9618-64DF73F67DBA}" type="pres">
      <dgm:prSet presAssocID="{600CF80D-2347-40E9-B4A6-34E505C924CC}" presName="level2hierChild" presStyleCnt="0"/>
      <dgm:spPr/>
    </dgm:pt>
    <dgm:pt modelId="{339EE6CB-F534-4B43-A56F-E11AEE399396}" type="pres">
      <dgm:prSet presAssocID="{3C5DD25C-7683-4ED2-B636-82BF3AEBD21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0C12A6E-CA27-4849-AD91-14491A203832}" type="pres">
      <dgm:prSet presAssocID="{3C5DD25C-7683-4ED2-B636-82BF3AEBD21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8E69CE5-0B95-4D1D-890D-E43820341C03}" type="pres">
      <dgm:prSet presAssocID="{7455AF06-E9C4-4504-B22B-D5E44320BE0D}" presName="root2" presStyleCnt="0"/>
      <dgm:spPr/>
    </dgm:pt>
    <dgm:pt modelId="{407509EF-D173-44EC-86E4-4B0A8C22F437}" type="pres">
      <dgm:prSet presAssocID="{7455AF06-E9C4-4504-B22B-D5E44320BE0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6E45C8-B78C-4B46-8964-F5ADEF2C7FFE}" type="pres">
      <dgm:prSet presAssocID="{7455AF06-E9C4-4504-B22B-D5E44320BE0D}" presName="level3hierChild" presStyleCnt="0"/>
      <dgm:spPr/>
    </dgm:pt>
    <dgm:pt modelId="{DA4B37DE-C1B6-4EFC-B626-AC92181D2693}" type="pres">
      <dgm:prSet presAssocID="{DDCC0749-79B2-41EC-88FF-24CEF422800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3D88D34F-B7C2-48F7-B819-4F44576DB272}" type="pres">
      <dgm:prSet presAssocID="{DDCC0749-79B2-41EC-88FF-24CEF422800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78F27A1-878E-4932-B036-4B995DD0F502}" type="pres">
      <dgm:prSet presAssocID="{AFE30814-6298-4D3C-B0E9-DC8EF80CEDA1}" presName="root2" presStyleCnt="0"/>
      <dgm:spPr/>
    </dgm:pt>
    <dgm:pt modelId="{B9D502C0-3D00-4178-AE67-9AAF8DED88E6}" type="pres">
      <dgm:prSet presAssocID="{AFE30814-6298-4D3C-B0E9-DC8EF80CEDA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71654B-60C4-4A47-A365-486F2244526C}" type="pres">
      <dgm:prSet presAssocID="{AFE30814-6298-4D3C-B0E9-DC8EF80CEDA1}" presName="level3hierChild" presStyleCnt="0"/>
      <dgm:spPr/>
    </dgm:pt>
    <dgm:pt modelId="{7FA94D8D-0983-4ECC-B80A-3B82763B0C5A}" type="pres">
      <dgm:prSet presAssocID="{3F6CBB55-FC51-46B9-A332-9A6FE9E3E8C5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65C065E-5FFC-4EDE-8589-18281C9AA102}" type="pres">
      <dgm:prSet presAssocID="{3F6CBB55-FC51-46B9-A332-9A6FE9E3E8C5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DC7046D-FF3D-435B-B035-6A0174DC096F}" type="pres">
      <dgm:prSet presAssocID="{7F7734EF-0CFE-4030-B7B0-D08F8607DEC3}" presName="root2" presStyleCnt="0"/>
      <dgm:spPr/>
    </dgm:pt>
    <dgm:pt modelId="{F8E72560-4678-480A-96FB-802DFCCFD6C0}" type="pres">
      <dgm:prSet presAssocID="{7F7734EF-0CFE-4030-B7B0-D08F8607DEC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CA0379-B350-4C6B-80C3-545590EBB910}" type="pres">
      <dgm:prSet presAssocID="{7F7734EF-0CFE-4030-B7B0-D08F8607DEC3}" presName="level3hierChild" presStyleCnt="0"/>
      <dgm:spPr/>
    </dgm:pt>
  </dgm:ptLst>
  <dgm:cxnLst>
    <dgm:cxn modelId="{81DF1A18-34BF-4403-A785-7024B8037BF4}" type="presOf" srcId="{38E99334-33F9-4F63-A2A5-E3283477DA7D}" destId="{CFFC2DF8-C610-4C78-A3D6-6E0AE426B3F9}" srcOrd="0" destOrd="0" presId="urn:microsoft.com/office/officeart/2008/layout/HorizontalMultiLevelHierarchy"/>
    <dgm:cxn modelId="{E7E4CF6C-007C-4863-83B0-40564B5EA118}" type="presOf" srcId="{600CF80D-2347-40E9-B4A6-34E505C924CC}" destId="{43678821-99A2-4ABC-BFB4-993BF3388D58}" srcOrd="0" destOrd="0" presId="urn:microsoft.com/office/officeart/2008/layout/HorizontalMultiLevelHierarchy"/>
    <dgm:cxn modelId="{CFD9F174-8267-474F-B7BF-213A36FC8E53}" type="presOf" srcId="{DDCC0749-79B2-41EC-88FF-24CEF4228009}" destId="{DA4B37DE-C1B6-4EFC-B626-AC92181D2693}" srcOrd="0" destOrd="0" presId="urn:microsoft.com/office/officeart/2008/layout/HorizontalMultiLevelHierarchy"/>
    <dgm:cxn modelId="{F3DF1B01-0122-4958-9AF9-C950037CA3A4}" srcId="{600CF80D-2347-40E9-B4A6-34E505C924CC}" destId="{7F7734EF-0CFE-4030-B7B0-D08F8607DEC3}" srcOrd="2" destOrd="0" parTransId="{3F6CBB55-FC51-46B9-A332-9A6FE9E3E8C5}" sibTransId="{D785ECFA-B427-46A4-9B9B-E776843951C8}"/>
    <dgm:cxn modelId="{36F1D5D1-4132-4079-BC7E-687CA2442419}" type="presOf" srcId="{3C5DD25C-7683-4ED2-B636-82BF3AEBD21D}" destId="{339EE6CB-F534-4B43-A56F-E11AEE399396}" srcOrd="0" destOrd="0" presId="urn:microsoft.com/office/officeart/2008/layout/HorizontalMultiLevelHierarchy"/>
    <dgm:cxn modelId="{B12E058D-D493-467D-8B2A-F9821219599A}" type="presOf" srcId="{DDCC0749-79B2-41EC-88FF-24CEF4228009}" destId="{3D88D34F-B7C2-48F7-B819-4F44576DB272}" srcOrd="1" destOrd="0" presId="urn:microsoft.com/office/officeart/2008/layout/HorizontalMultiLevelHierarchy"/>
    <dgm:cxn modelId="{9DE339B4-558B-4EE5-89D6-9D6FA9E054AD}" type="presOf" srcId="{3C5DD25C-7683-4ED2-B636-82BF3AEBD21D}" destId="{40C12A6E-CA27-4849-AD91-14491A203832}" srcOrd="1" destOrd="0" presId="urn:microsoft.com/office/officeart/2008/layout/HorizontalMultiLevelHierarchy"/>
    <dgm:cxn modelId="{A20BD23A-9AD3-4FBF-B27E-BF491B11BFEA}" type="presOf" srcId="{3F6CBB55-FC51-46B9-A332-9A6FE9E3E8C5}" destId="{7FA94D8D-0983-4ECC-B80A-3B82763B0C5A}" srcOrd="0" destOrd="0" presId="urn:microsoft.com/office/officeart/2008/layout/HorizontalMultiLevelHierarchy"/>
    <dgm:cxn modelId="{BA97DEBC-3C76-4BD1-BEE3-C49B43E662D8}" srcId="{600CF80D-2347-40E9-B4A6-34E505C924CC}" destId="{AFE30814-6298-4D3C-B0E9-DC8EF80CEDA1}" srcOrd="1" destOrd="0" parTransId="{DDCC0749-79B2-41EC-88FF-24CEF4228009}" sibTransId="{CAF4C29B-1CD1-4417-8537-CAD70103EC7F}"/>
    <dgm:cxn modelId="{99BD4D85-525D-42C7-8E55-71D8810ABA21}" srcId="{600CF80D-2347-40E9-B4A6-34E505C924CC}" destId="{7455AF06-E9C4-4504-B22B-D5E44320BE0D}" srcOrd="0" destOrd="0" parTransId="{3C5DD25C-7683-4ED2-B636-82BF3AEBD21D}" sibTransId="{416F256D-9EBE-4DB1-9879-77D23F8EE9D4}"/>
    <dgm:cxn modelId="{E7D33D7D-40BE-464C-80B3-FC2629E1751D}" srcId="{38E99334-33F9-4F63-A2A5-E3283477DA7D}" destId="{600CF80D-2347-40E9-B4A6-34E505C924CC}" srcOrd="0" destOrd="0" parTransId="{FA9CB078-6A80-41A4-A892-59C7BCA22EF7}" sibTransId="{C341DF30-5143-47BC-8FB4-E253706917DB}"/>
    <dgm:cxn modelId="{508D1BA4-84D1-491F-BD3E-73892CF760E2}" type="presOf" srcId="{7F7734EF-0CFE-4030-B7B0-D08F8607DEC3}" destId="{F8E72560-4678-480A-96FB-802DFCCFD6C0}" srcOrd="0" destOrd="0" presId="urn:microsoft.com/office/officeart/2008/layout/HorizontalMultiLevelHierarchy"/>
    <dgm:cxn modelId="{8227EBBA-3383-4A06-906D-0940743EAB48}" type="presOf" srcId="{7455AF06-E9C4-4504-B22B-D5E44320BE0D}" destId="{407509EF-D173-44EC-86E4-4B0A8C22F437}" srcOrd="0" destOrd="0" presId="urn:microsoft.com/office/officeart/2008/layout/HorizontalMultiLevelHierarchy"/>
    <dgm:cxn modelId="{1997F67C-864A-4FBD-9E78-3359419BE41A}" type="presOf" srcId="{3F6CBB55-FC51-46B9-A332-9A6FE9E3E8C5}" destId="{065C065E-5FFC-4EDE-8589-18281C9AA102}" srcOrd="1" destOrd="0" presId="urn:microsoft.com/office/officeart/2008/layout/HorizontalMultiLevelHierarchy"/>
    <dgm:cxn modelId="{F5C40CA2-E817-4839-AB07-7FD9C4F0C28A}" type="presOf" srcId="{AFE30814-6298-4D3C-B0E9-DC8EF80CEDA1}" destId="{B9D502C0-3D00-4178-AE67-9AAF8DED88E6}" srcOrd="0" destOrd="0" presId="urn:microsoft.com/office/officeart/2008/layout/HorizontalMultiLevelHierarchy"/>
    <dgm:cxn modelId="{8D8FA74A-AFC9-4BB9-BF47-805063C15CC7}" type="presParOf" srcId="{CFFC2DF8-C610-4C78-A3D6-6E0AE426B3F9}" destId="{5BB7E81A-9EE1-4255-9BC3-C1A6BAEA64B4}" srcOrd="0" destOrd="0" presId="urn:microsoft.com/office/officeart/2008/layout/HorizontalMultiLevelHierarchy"/>
    <dgm:cxn modelId="{3681B42D-6A43-432F-BA4A-0BAE52361576}" type="presParOf" srcId="{5BB7E81A-9EE1-4255-9BC3-C1A6BAEA64B4}" destId="{43678821-99A2-4ABC-BFB4-993BF3388D58}" srcOrd="0" destOrd="0" presId="urn:microsoft.com/office/officeart/2008/layout/HorizontalMultiLevelHierarchy"/>
    <dgm:cxn modelId="{22356335-6EDB-4390-81B3-0239C6BAD3A7}" type="presParOf" srcId="{5BB7E81A-9EE1-4255-9BC3-C1A6BAEA64B4}" destId="{273F7499-FBF1-4160-9618-64DF73F67DBA}" srcOrd="1" destOrd="0" presId="urn:microsoft.com/office/officeart/2008/layout/HorizontalMultiLevelHierarchy"/>
    <dgm:cxn modelId="{3D0D465A-06A1-4FD4-8837-FBF27ABFC084}" type="presParOf" srcId="{273F7499-FBF1-4160-9618-64DF73F67DBA}" destId="{339EE6CB-F534-4B43-A56F-E11AEE399396}" srcOrd="0" destOrd="0" presId="urn:microsoft.com/office/officeart/2008/layout/HorizontalMultiLevelHierarchy"/>
    <dgm:cxn modelId="{159A7DB2-BEFD-4A35-8B74-DD3257D69181}" type="presParOf" srcId="{339EE6CB-F534-4B43-A56F-E11AEE399396}" destId="{40C12A6E-CA27-4849-AD91-14491A203832}" srcOrd="0" destOrd="0" presId="urn:microsoft.com/office/officeart/2008/layout/HorizontalMultiLevelHierarchy"/>
    <dgm:cxn modelId="{996D3A3E-F8F5-4DF8-AE12-4A745344BC30}" type="presParOf" srcId="{273F7499-FBF1-4160-9618-64DF73F67DBA}" destId="{E8E69CE5-0B95-4D1D-890D-E43820341C03}" srcOrd="1" destOrd="0" presId="urn:microsoft.com/office/officeart/2008/layout/HorizontalMultiLevelHierarchy"/>
    <dgm:cxn modelId="{5C88E250-3FF4-445E-B7AC-24632E2C8C62}" type="presParOf" srcId="{E8E69CE5-0B95-4D1D-890D-E43820341C03}" destId="{407509EF-D173-44EC-86E4-4B0A8C22F437}" srcOrd="0" destOrd="0" presId="urn:microsoft.com/office/officeart/2008/layout/HorizontalMultiLevelHierarchy"/>
    <dgm:cxn modelId="{5AA2E046-BF1B-4AD4-9C1E-460BFD2FDD7D}" type="presParOf" srcId="{E8E69CE5-0B95-4D1D-890D-E43820341C03}" destId="{756E45C8-B78C-4B46-8964-F5ADEF2C7FFE}" srcOrd="1" destOrd="0" presId="urn:microsoft.com/office/officeart/2008/layout/HorizontalMultiLevelHierarchy"/>
    <dgm:cxn modelId="{239361BF-4908-40FA-A343-B9ECB3B43263}" type="presParOf" srcId="{273F7499-FBF1-4160-9618-64DF73F67DBA}" destId="{DA4B37DE-C1B6-4EFC-B626-AC92181D2693}" srcOrd="2" destOrd="0" presId="urn:microsoft.com/office/officeart/2008/layout/HorizontalMultiLevelHierarchy"/>
    <dgm:cxn modelId="{5031B471-32A5-47CF-B8B0-BB0524BD042C}" type="presParOf" srcId="{DA4B37DE-C1B6-4EFC-B626-AC92181D2693}" destId="{3D88D34F-B7C2-48F7-B819-4F44576DB272}" srcOrd="0" destOrd="0" presId="urn:microsoft.com/office/officeart/2008/layout/HorizontalMultiLevelHierarchy"/>
    <dgm:cxn modelId="{EE955475-C0A8-41CE-BFD7-3584FAFC9EA0}" type="presParOf" srcId="{273F7499-FBF1-4160-9618-64DF73F67DBA}" destId="{478F27A1-878E-4932-B036-4B995DD0F502}" srcOrd="3" destOrd="0" presId="urn:microsoft.com/office/officeart/2008/layout/HorizontalMultiLevelHierarchy"/>
    <dgm:cxn modelId="{E858AD47-22BB-4E5D-B04D-0F5478979A25}" type="presParOf" srcId="{478F27A1-878E-4932-B036-4B995DD0F502}" destId="{B9D502C0-3D00-4178-AE67-9AAF8DED88E6}" srcOrd="0" destOrd="0" presId="urn:microsoft.com/office/officeart/2008/layout/HorizontalMultiLevelHierarchy"/>
    <dgm:cxn modelId="{5BC25E4C-3876-4B43-B1A9-0A17434AD72A}" type="presParOf" srcId="{478F27A1-878E-4932-B036-4B995DD0F502}" destId="{1B71654B-60C4-4A47-A365-486F2244526C}" srcOrd="1" destOrd="0" presId="urn:microsoft.com/office/officeart/2008/layout/HorizontalMultiLevelHierarchy"/>
    <dgm:cxn modelId="{0E9FDE3C-6B26-4AE8-AAB4-47CEB6B42EC9}" type="presParOf" srcId="{273F7499-FBF1-4160-9618-64DF73F67DBA}" destId="{7FA94D8D-0983-4ECC-B80A-3B82763B0C5A}" srcOrd="4" destOrd="0" presId="urn:microsoft.com/office/officeart/2008/layout/HorizontalMultiLevelHierarchy"/>
    <dgm:cxn modelId="{31BD6451-7BD3-4947-B60A-049C62355876}" type="presParOf" srcId="{7FA94D8D-0983-4ECC-B80A-3B82763B0C5A}" destId="{065C065E-5FFC-4EDE-8589-18281C9AA102}" srcOrd="0" destOrd="0" presId="urn:microsoft.com/office/officeart/2008/layout/HorizontalMultiLevelHierarchy"/>
    <dgm:cxn modelId="{FD6D9605-0BDF-461E-A895-072612C5A80A}" type="presParOf" srcId="{273F7499-FBF1-4160-9618-64DF73F67DBA}" destId="{CDC7046D-FF3D-435B-B035-6A0174DC096F}" srcOrd="5" destOrd="0" presId="urn:microsoft.com/office/officeart/2008/layout/HorizontalMultiLevelHierarchy"/>
    <dgm:cxn modelId="{690C9CC2-56B6-43CF-B207-CEAD0F2E90D7}" type="presParOf" srcId="{CDC7046D-FF3D-435B-B035-6A0174DC096F}" destId="{F8E72560-4678-480A-96FB-802DFCCFD6C0}" srcOrd="0" destOrd="0" presId="urn:microsoft.com/office/officeart/2008/layout/HorizontalMultiLevelHierarchy"/>
    <dgm:cxn modelId="{709669A0-4D05-4D88-A36F-9E48598EB9A7}" type="presParOf" srcId="{CDC7046D-FF3D-435B-B035-6A0174DC096F}" destId="{F4CA0379-B350-4C6B-80C3-545590EBB91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D7AAA2-49F2-4E1C-B750-AAFF338928FA}" type="doc">
      <dgm:prSet loTypeId="urn:microsoft.com/office/officeart/2005/8/layout/cycle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CB5AB7-3C84-494D-8FB5-450C67ACD70E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РИМЦ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ABDD8-E7B7-4B10-88C0-C98898A400D3}" type="parTrans" cxnId="{EE0D76F0-F59D-464B-AB26-E5DABC8C843B}">
      <dgm:prSet/>
      <dgm:spPr/>
      <dgm:t>
        <a:bodyPr/>
        <a:lstStyle/>
        <a:p>
          <a:endParaRPr lang="ru-RU"/>
        </a:p>
      </dgm:t>
    </dgm:pt>
    <dgm:pt modelId="{B885DF4D-3740-4B59-956B-17628B2B56B7}" type="sibTrans" cxnId="{EE0D76F0-F59D-464B-AB26-E5DABC8C843B}">
      <dgm:prSet/>
      <dgm:spPr/>
      <dgm:t>
        <a:bodyPr/>
        <a:lstStyle/>
        <a:p>
          <a:endParaRPr lang="ru-RU"/>
        </a:p>
      </dgm:t>
    </dgm:pt>
    <dgm:pt modelId="{96328C1D-4A87-4345-B3C2-0E87A7283214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Школьные информационно-библиотечные центры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DB3FA-1D1D-4892-B354-8A6054786326}" type="parTrans" cxnId="{C806961C-2B9F-492C-854C-87E725AA1849}">
      <dgm:prSet/>
      <dgm:spPr/>
      <dgm:t>
        <a:bodyPr/>
        <a:lstStyle/>
        <a:p>
          <a:endParaRPr lang="ru-RU"/>
        </a:p>
      </dgm:t>
    </dgm:pt>
    <dgm:pt modelId="{3939E365-361E-45DD-8FBA-19FFACBE7C0E}" type="sibTrans" cxnId="{C806961C-2B9F-492C-854C-87E725AA1849}">
      <dgm:prSet/>
      <dgm:spPr/>
      <dgm:t>
        <a:bodyPr/>
        <a:lstStyle/>
        <a:p>
          <a:endParaRPr lang="ru-RU"/>
        </a:p>
      </dgm:t>
    </dgm:pt>
    <dgm:pt modelId="{12F32536-26DD-422D-BF5F-BC5820D0A02A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Библиотеки Министерства культуры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AE8A67-CB27-4178-AB54-F5A94D125B9F}" type="parTrans" cxnId="{0F7FCDED-2944-4380-8CAC-A68815F6CBC5}">
      <dgm:prSet/>
      <dgm:spPr/>
      <dgm:t>
        <a:bodyPr/>
        <a:lstStyle/>
        <a:p>
          <a:endParaRPr lang="ru-RU"/>
        </a:p>
      </dgm:t>
    </dgm:pt>
    <dgm:pt modelId="{DFE5BBCF-0D6F-4823-8467-303D029EE4DC}" type="sibTrans" cxnId="{0F7FCDED-2944-4380-8CAC-A68815F6CBC5}">
      <dgm:prSet/>
      <dgm:spPr/>
      <dgm:t>
        <a:bodyPr/>
        <a:lstStyle/>
        <a:p>
          <a:endParaRPr lang="ru-RU"/>
        </a:p>
      </dgm:t>
    </dgm:pt>
    <dgm:pt modelId="{DDA06E96-EDFA-41C4-92FE-6EED6976E6DA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ВУЗы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84CB0B-7946-450F-A17B-BCB12462E98C}" type="parTrans" cxnId="{DD5DF5A2-CA0B-44AA-9469-1285746DEFCE}">
      <dgm:prSet/>
      <dgm:spPr/>
      <dgm:t>
        <a:bodyPr/>
        <a:lstStyle/>
        <a:p>
          <a:endParaRPr lang="ru-RU"/>
        </a:p>
      </dgm:t>
    </dgm:pt>
    <dgm:pt modelId="{84BB5ECE-AC0C-45DC-864F-A9AE7F3F49CE}" type="sibTrans" cxnId="{DD5DF5A2-CA0B-44AA-9469-1285746DEFCE}">
      <dgm:prSet/>
      <dgm:spPr/>
      <dgm:t>
        <a:bodyPr/>
        <a:lstStyle/>
        <a:p>
          <a:endParaRPr lang="ru-RU"/>
        </a:p>
      </dgm:t>
    </dgm:pt>
    <dgm:pt modelId="{537EFA9B-4FA5-4DC7-A81A-41D7C58C963A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Минобрнауки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Челябинской области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CB4643-9658-4E79-9C14-F5C720B9C5FE}" type="parTrans" cxnId="{7DEDAC65-645D-406B-93CD-A7CE2BC81CA8}">
      <dgm:prSet/>
      <dgm:spPr/>
      <dgm:t>
        <a:bodyPr/>
        <a:lstStyle/>
        <a:p>
          <a:endParaRPr lang="ru-RU"/>
        </a:p>
      </dgm:t>
    </dgm:pt>
    <dgm:pt modelId="{6911CF2E-FF40-4D54-9019-853899501A42}" type="sibTrans" cxnId="{7DEDAC65-645D-406B-93CD-A7CE2BC81CA8}">
      <dgm:prSet/>
      <dgm:spPr/>
      <dgm:t>
        <a:bodyPr/>
        <a:lstStyle/>
        <a:p>
          <a:endParaRPr lang="ru-RU"/>
        </a:p>
      </dgm:t>
    </dgm:pt>
    <dgm:pt modelId="{4BCE9056-ECB9-4500-8B7A-E04264AC5C7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ФИМЦ, РШБА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7E7B6F-1104-4021-8B8E-FFB5C341BE67}" type="parTrans" cxnId="{C1BD7BB5-C45A-4322-A4C9-C7828F503513}">
      <dgm:prSet/>
      <dgm:spPr/>
      <dgm:t>
        <a:bodyPr/>
        <a:lstStyle/>
        <a:p>
          <a:endParaRPr lang="ru-RU"/>
        </a:p>
      </dgm:t>
    </dgm:pt>
    <dgm:pt modelId="{EAB2D761-E820-47DA-8316-7C056A118DE5}" type="sibTrans" cxnId="{C1BD7BB5-C45A-4322-A4C9-C7828F503513}">
      <dgm:prSet/>
      <dgm:spPr/>
      <dgm:t>
        <a:bodyPr/>
        <a:lstStyle/>
        <a:p>
          <a:endParaRPr lang="ru-RU"/>
        </a:p>
      </dgm:t>
    </dgm:pt>
    <dgm:pt modelId="{C9025ECA-85E7-4943-B153-551E08635381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органы управления образованием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46763-6AB8-4213-AE6E-434BE7670C13}" type="parTrans" cxnId="{3ACB25E2-4F04-4989-A2E3-0C98BDAC5B5E}">
      <dgm:prSet/>
      <dgm:spPr/>
      <dgm:t>
        <a:bodyPr/>
        <a:lstStyle/>
        <a:p>
          <a:endParaRPr lang="ru-RU"/>
        </a:p>
      </dgm:t>
    </dgm:pt>
    <dgm:pt modelId="{4789E810-07E9-4FA2-9362-62144A7A2735}" type="sibTrans" cxnId="{3ACB25E2-4F04-4989-A2E3-0C98BDAC5B5E}">
      <dgm:prSet/>
      <dgm:spPr/>
      <dgm:t>
        <a:bodyPr/>
        <a:lstStyle/>
        <a:p>
          <a:endParaRPr lang="ru-RU"/>
        </a:p>
      </dgm:t>
    </dgm:pt>
    <dgm:pt modelId="{4CFDD9FE-4CAE-4327-84B5-B3DA76C751E8}" type="pres">
      <dgm:prSet presAssocID="{CBD7AAA2-49F2-4E1C-B750-AAFF338928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5269D0-774F-48A3-AE19-752604F54F04}" type="pres">
      <dgm:prSet presAssocID="{FECB5AB7-3C84-494D-8FB5-450C67ACD70E}" presName="node" presStyleLbl="node1" presStyleIdx="0" presStyleCnt="7" custScaleX="146284" custScaleY="113298" custRadScaleRad="101230" custRadScaleInc="11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5AF92-60F1-4E32-B64E-C800AD15BFE7}" type="pres">
      <dgm:prSet presAssocID="{FECB5AB7-3C84-494D-8FB5-450C67ACD70E}" presName="spNode" presStyleCnt="0"/>
      <dgm:spPr/>
    </dgm:pt>
    <dgm:pt modelId="{AE51CB5C-3C63-4147-93C9-C592B3073B6C}" type="pres">
      <dgm:prSet presAssocID="{B885DF4D-3740-4B59-956B-17628B2B56B7}" presName="sibTrans" presStyleLbl="sibTrans1D1" presStyleIdx="0" presStyleCnt="7"/>
      <dgm:spPr/>
      <dgm:t>
        <a:bodyPr/>
        <a:lstStyle/>
        <a:p>
          <a:endParaRPr lang="ru-RU"/>
        </a:p>
      </dgm:t>
    </dgm:pt>
    <dgm:pt modelId="{A83136A8-4943-4922-A11D-528E69A12248}" type="pres">
      <dgm:prSet presAssocID="{C9025ECA-85E7-4943-B153-551E08635381}" presName="node" presStyleLbl="node1" presStyleIdx="1" presStyleCnt="7" custScaleX="162359" custScaleY="109596" custRadScaleRad="97005" custRadScaleInc="37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89C2D-F4D4-4F3B-BCE0-9E4FA845EEAB}" type="pres">
      <dgm:prSet presAssocID="{C9025ECA-85E7-4943-B153-551E08635381}" presName="spNode" presStyleCnt="0"/>
      <dgm:spPr/>
    </dgm:pt>
    <dgm:pt modelId="{4D032A96-764B-43AE-B137-32C5075B27E7}" type="pres">
      <dgm:prSet presAssocID="{4789E810-07E9-4FA2-9362-62144A7A2735}" presName="sibTrans" presStyleLbl="sibTrans1D1" presStyleIdx="1" presStyleCnt="7"/>
      <dgm:spPr/>
      <dgm:t>
        <a:bodyPr/>
        <a:lstStyle/>
        <a:p>
          <a:endParaRPr lang="ru-RU"/>
        </a:p>
      </dgm:t>
    </dgm:pt>
    <dgm:pt modelId="{E01CDFE1-4D81-41B9-A418-88540F9D27A2}" type="pres">
      <dgm:prSet presAssocID="{96328C1D-4A87-4345-B3C2-0E87A7283214}" presName="node" presStyleLbl="node1" presStyleIdx="2" presStyleCnt="7" custScaleX="164026" custScaleY="124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6C3E6-3194-4415-A8CE-E34971EA06E2}" type="pres">
      <dgm:prSet presAssocID="{96328C1D-4A87-4345-B3C2-0E87A7283214}" presName="spNode" presStyleCnt="0"/>
      <dgm:spPr/>
    </dgm:pt>
    <dgm:pt modelId="{007E31C6-7E98-46F1-9B95-E929F082E6BC}" type="pres">
      <dgm:prSet presAssocID="{3939E365-361E-45DD-8FBA-19FFACBE7C0E}" presName="sibTrans" presStyleLbl="sibTrans1D1" presStyleIdx="2" presStyleCnt="7"/>
      <dgm:spPr/>
      <dgm:t>
        <a:bodyPr/>
        <a:lstStyle/>
        <a:p>
          <a:endParaRPr lang="ru-RU"/>
        </a:p>
      </dgm:t>
    </dgm:pt>
    <dgm:pt modelId="{B1F7DC3A-DF5B-45B3-828C-D5C33A8244FA}" type="pres">
      <dgm:prSet presAssocID="{12F32536-26DD-422D-BF5F-BC5820D0A02A}" presName="node" presStyleLbl="node1" presStyleIdx="3" presStyleCnt="7" custScaleX="150668" custScaleY="102883" custRadScaleRad="103850" custRadScaleInc="-23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6A39A-40D1-4BBB-8198-ABAB755C9335}" type="pres">
      <dgm:prSet presAssocID="{12F32536-26DD-422D-BF5F-BC5820D0A02A}" presName="spNode" presStyleCnt="0"/>
      <dgm:spPr/>
    </dgm:pt>
    <dgm:pt modelId="{E0A0D78E-496E-4EE0-BF4B-BAA5B66E3C11}" type="pres">
      <dgm:prSet presAssocID="{DFE5BBCF-0D6F-4823-8467-303D029EE4DC}" presName="sibTrans" presStyleLbl="sibTrans1D1" presStyleIdx="3" presStyleCnt="7"/>
      <dgm:spPr/>
      <dgm:t>
        <a:bodyPr/>
        <a:lstStyle/>
        <a:p>
          <a:endParaRPr lang="ru-RU"/>
        </a:p>
      </dgm:t>
    </dgm:pt>
    <dgm:pt modelId="{BB04088F-C8BC-43D3-A0E2-5804F1F020D3}" type="pres">
      <dgm:prSet presAssocID="{DDA06E96-EDFA-41C4-92FE-6EED6976E6DA}" presName="node" presStyleLbl="node1" presStyleIdx="4" presStyleCnt="7" custScaleX="175785" custScaleY="97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B8BCF-66C4-4DBB-B54D-3FDEAD6B4BBE}" type="pres">
      <dgm:prSet presAssocID="{DDA06E96-EDFA-41C4-92FE-6EED6976E6DA}" presName="spNode" presStyleCnt="0"/>
      <dgm:spPr/>
    </dgm:pt>
    <dgm:pt modelId="{94351B92-10E3-48C8-8A3D-CC646B8D4281}" type="pres">
      <dgm:prSet presAssocID="{84BB5ECE-AC0C-45DC-864F-A9AE7F3F49CE}" presName="sibTrans" presStyleLbl="sibTrans1D1" presStyleIdx="4" presStyleCnt="7"/>
      <dgm:spPr/>
      <dgm:t>
        <a:bodyPr/>
        <a:lstStyle/>
        <a:p>
          <a:endParaRPr lang="ru-RU"/>
        </a:p>
      </dgm:t>
    </dgm:pt>
    <dgm:pt modelId="{E257D200-6384-4484-A9EE-8281F5547995}" type="pres">
      <dgm:prSet presAssocID="{4BCE9056-ECB9-4500-8B7A-E04264AC5C7E}" presName="node" presStyleLbl="node1" presStyleIdx="5" presStyleCnt="7" custScaleX="172314" custScaleY="121461" custRadScaleRad="103075" custRadScaleInc="-9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61BDD-8911-47E7-AA3D-EBA95BC1A87E}" type="pres">
      <dgm:prSet presAssocID="{4BCE9056-ECB9-4500-8B7A-E04264AC5C7E}" presName="spNode" presStyleCnt="0"/>
      <dgm:spPr/>
    </dgm:pt>
    <dgm:pt modelId="{7DF53D6A-A00B-430E-B986-79D586557E88}" type="pres">
      <dgm:prSet presAssocID="{EAB2D761-E820-47DA-8316-7C056A118DE5}" presName="sibTrans" presStyleLbl="sibTrans1D1" presStyleIdx="5" presStyleCnt="7"/>
      <dgm:spPr/>
      <dgm:t>
        <a:bodyPr/>
        <a:lstStyle/>
        <a:p>
          <a:endParaRPr lang="ru-RU"/>
        </a:p>
      </dgm:t>
    </dgm:pt>
    <dgm:pt modelId="{8D6C3CE4-8FA4-4927-A89A-F842344308EB}" type="pres">
      <dgm:prSet presAssocID="{537EFA9B-4FA5-4DC7-A81A-41D7C58C963A}" presName="node" presStyleLbl="node1" presStyleIdx="6" presStyleCnt="7" custScaleX="179801" custScaleY="116897" custRadScaleRad="97795" custRadScaleInc="-30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72299-982D-4CE0-884D-98B63B2C23BA}" type="pres">
      <dgm:prSet presAssocID="{537EFA9B-4FA5-4DC7-A81A-41D7C58C963A}" presName="spNode" presStyleCnt="0"/>
      <dgm:spPr/>
    </dgm:pt>
    <dgm:pt modelId="{A78CEB8C-A6DA-42EF-9390-27118EF01E78}" type="pres">
      <dgm:prSet presAssocID="{6911CF2E-FF40-4D54-9019-853899501A42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0F7FCDED-2944-4380-8CAC-A68815F6CBC5}" srcId="{CBD7AAA2-49F2-4E1C-B750-AAFF338928FA}" destId="{12F32536-26DD-422D-BF5F-BC5820D0A02A}" srcOrd="3" destOrd="0" parTransId="{65AE8A67-CB27-4178-AB54-F5A94D125B9F}" sibTransId="{DFE5BBCF-0D6F-4823-8467-303D029EE4DC}"/>
    <dgm:cxn modelId="{31199C83-066D-490B-82AB-C21BC6FD5459}" type="presOf" srcId="{DFE5BBCF-0D6F-4823-8467-303D029EE4DC}" destId="{E0A0D78E-496E-4EE0-BF4B-BAA5B66E3C11}" srcOrd="0" destOrd="0" presId="urn:microsoft.com/office/officeart/2005/8/layout/cycle6"/>
    <dgm:cxn modelId="{37527C66-3404-4EDF-8CCE-06F0A13A3AC9}" type="presOf" srcId="{4BCE9056-ECB9-4500-8B7A-E04264AC5C7E}" destId="{E257D200-6384-4484-A9EE-8281F5547995}" srcOrd="0" destOrd="0" presId="urn:microsoft.com/office/officeart/2005/8/layout/cycle6"/>
    <dgm:cxn modelId="{C806961C-2B9F-492C-854C-87E725AA1849}" srcId="{CBD7AAA2-49F2-4E1C-B750-AAFF338928FA}" destId="{96328C1D-4A87-4345-B3C2-0E87A7283214}" srcOrd="2" destOrd="0" parTransId="{8A2DB3FA-1D1D-4892-B354-8A6054786326}" sibTransId="{3939E365-361E-45DD-8FBA-19FFACBE7C0E}"/>
    <dgm:cxn modelId="{EE0D76F0-F59D-464B-AB26-E5DABC8C843B}" srcId="{CBD7AAA2-49F2-4E1C-B750-AAFF338928FA}" destId="{FECB5AB7-3C84-494D-8FB5-450C67ACD70E}" srcOrd="0" destOrd="0" parTransId="{2E0ABDD8-E7B7-4B10-88C0-C98898A400D3}" sibTransId="{B885DF4D-3740-4B59-956B-17628B2B56B7}"/>
    <dgm:cxn modelId="{98880DB8-E5DC-4720-B574-B785A62F5A48}" type="presOf" srcId="{537EFA9B-4FA5-4DC7-A81A-41D7C58C963A}" destId="{8D6C3CE4-8FA4-4927-A89A-F842344308EB}" srcOrd="0" destOrd="0" presId="urn:microsoft.com/office/officeart/2005/8/layout/cycle6"/>
    <dgm:cxn modelId="{356DA99C-1B7D-47DC-8854-1735B09FC3D9}" type="presOf" srcId="{FECB5AB7-3C84-494D-8FB5-450C67ACD70E}" destId="{FA5269D0-774F-48A3-AE19-752604F54F04}" srcOrd="0" destOrd="0" presId="urn:microsoft.com/office/officeart/2005/8/layout/cycle6"/>
    <dgm:cxn modelId="{7DEDAC65-645D-406B-93CD-A7CE2BC81CA8}" srcId="{CBD7AAA2-49F2-4E1C-B750-AAFF338928FA}" destId="{537EFA9B-4FA5-4DC7-A81A-41D7C58C963A}" srcOrd="6" destOrd="0" parTransId="{9ACB4643-9658-4E79-9C14-F5C720B9C5FE}" sibTransId="{6911CF2E-FF40-4D54-9019-853899501A42}"/>
    <dgm:cxn modelId="{C1BD7BB5-C45A-4322-A4C9-C7828F503513}" srcId="{CBD7AAA2-49F2-4E1C-B750-AAFF338928FA}" destId="{4BCE9056-ECB9-4500-8B7A-E04264AC5C7E}" srcOrd="5" destOrd="0" parTransId="{387E7B6F-1104-4021-8B8E-FFB5C341BE67}" sibTransId="{EAB2D761-E820-47DA-8316-7C056A118DE5}"/>
    <dgm:cxn modelId="{FCF096F6-2EAB-4AF2-8958-C3F5DD9A673F}" type="presOf" srcId="{12F32536-26DD-422D-BF5F-BC5820D0A02A}" destId="{B1F7DC3A-DF5B-45B3-828C-D5C33A8244FA}" srcOrd="0" destOrd="0" presId="urn:microsoft.com/office/officeart/2005/8/layout/cycle6"/>
    <dgm:cxn modelId="{8AD9DF8A-C873-4F33-ACCD-34276BF4149B}" type="presOf" srcId="{C9025ECA-85E7-4943-B153-551E08635381}" destId="{A83136A8-4943-4922-A11D-528E69A12248}" srcOrd="0" destOrd="0" presId="urn:microsoft.com/office/officeart/2005/8/layout/cycle6"/>
    <dgm:cxn modelId="{C85AA8DA-583A-434A-9DDE-BD19E3268B47}" type="presOf" srcId="{DDA06E96-EDFA-41C4-92FE-6EED6976E6DA}" destId="{BB04088F-C8BC-43D3-A0E2-5804F1F020D3}" srcOrd="0" destOrd="0" presId="urn:microsoft.com/office/officeart/2005/8/layout/cycle6"/>
    <dgm:cxn modelId="{CB6D850F-518B-4A13-BDF3-2E48E83EA8AD}" type="presOf" srcId="{EAB2D761-E820-47DA-8316-7C056A118DE5}" destId="{7DF53D6A-A00B-430E-B986-79D586557E88}" srcOrd="0" destOrd="0" presId="urn:microsoft.com/office/officeart/2005/8/layout/cycle6"/>
    <dgm:cxn modelId="{3ACB25E2-4F04-4989-A2E3-0C98BDAC5B5E}" srcId="{CBD7AAA2-49F2-4E1C-B750-AAFF338928FA}" destId="{C9025ECA-85E7-4943-B153-551E08635381}" srcOrd="1" destOrd="0" parTransId="{BA446763-6AB8-4213-AE6E-434BE7670C13}" sibTransId="{4789E810-07E9-4FA2-9362-62144A7A2735}"/>
    <dgm:cxn modelId="{FACF6573-E71C-4BE5-875D-D1150182F6B8}" type="presOf" srcId="{CBD7AAA2-49F2-4E1C-B750-AAFF338928FA}" destId="{4CFDD9FE-4CAE-4327-84B5-B3DA76C751E8}" srcOrd="0" destOrd="0" presId="urn:microsoft.com/office/officeart/2005/8/layout/cycle6"/>
    <dgm:cxn modelId="{A6193CDF-84AD-49EB-8807-214E39205A5E}" type="presOf" srcId="{6911CF2E-FF40-4D54-9019-853899501A42}" destId="{A78CEB8C-A6DA-42EF-9390-27118EF01E78}" srcOrd="0" destOrd="0" presId="urn:microsoft.com/office/officeart/2005/8/layout/cycle6"/>
    <dgm:cxn modelId="{352D5540-12A8-4644-9BF5-0AD199C1A6B1}" type="presOf" srcId="{3939E365-361E-45DD-8FBA-19FFACBE7C0E}" destId="{007E31C6-7E98-46F1-9B95-E929F082E6BC}" srcOrd="0" destOrd="0" presId="urn:microsoft.com/office/officeart/2005/8/layout/cycle6"/>
    <dgm:cxn modelId="{BDA90BFB-B35F-4999-89E1-9F620B684002}" type="presOf" srcId="{B885DF4D-3740-4B59-956B-17628B2B56B7}" destId="{AE51CB5C-3C63-4147-93C9-C592B3073B6C}" srcOrd="0" destOrd="0" presId="urn:microsoft.com/office/officeart/2005/8/layout/cycle6"/>
    <dgm:cxn modelId="{DD5DF5A2-CA0B-44AA-9469-1285746DEFCE}" srcId="{CBD7AAA2-49F2-4E1C-B750-AAFF338928FA}" destId="{DDA06E96-EDFA-41C4-92FE-6EED6976E6DA}" srcOrd="4" destOrd="0" parTransId="{F384CB0B-7946-450F-A17B-BCB12462E98C}" sibTransId="{84BB5ECE-AC0C-45DC-864F-A9AE7F3F49CE}"/>
    <dgm:cxn modelId="{C5BC7BFA-FB86-44BD-B320-5FBA2FC96E5E}" type="presOf" srcId="{96328C1D-4A87-4345-B3C2-0E87A7283214}" destId="{E01CDFE1-4D81-41B9-A418-88540F9D27A2}" srcOrd="0" destOrd="0" presId="urn:microsoft.com/office/officeart/2005/8/layout/cycle6"/>
    <dgm:cxn modelId="{ABF97456-09CE-4D70-AD4B-C0BF485B4124}" type="presOf" srcId="{84BB5ECE-AC0C-45DC-864F-A9AE7F3F49CE}" destId="{94351B92-10E3-48C8-8A3D-CC646B8D4281}" srcOrd="0" destOrd="0" presId="urn:microsoft.com/office/officeart/2005/8/layout/cycle6"/>
    <dgm:cxn modelId="{949040AF-2322-4F05-B5A6-5FC78523F2F4}" type="presOf" srcId="{4789E810-07E9-4FA2-9362-62144A7A2735}" destId="{4D032A96-764B-43AE-B137-32C5075B27E7}" srcOrd="0" destOrd="0" presId="urn:microsoft.com/office/officeart/2005/8/layout/cycle6"/>
    <dgm:cxn modelId="{42DD0911-F118-4263-AAFD-69295C718B1F}" type="presParOf" srcId="{4CFDD9FE-4CAE-4327-84B5-B3DA76C751E8}" destId="{FA5269D0-774F-48A3-AE19-752604F54F04}" srcOrd="0" destOrd="0" presId="urn:microsoft.com/office/officeart/2005/8/layout/cycle6"/>
    <dgm:cxn modelId="{EAD3A72E-FB57-49C9-B8DB-9D9F4EA2848A}" type="presParOf" srcId="{4CFDD9FE-4CAE-4327-84B5-B3DA76C751E8}" destId="{4265AF92-60F1-4E32-B64E-C800AD15BFE7}" srcOrd="1" destOrd="0" presId="urn:microsoft.com/office/officeart/2005/8/layout/cycle6"/>
    <dgm:cxn modelId="{3854E78C-09F9-4F2D-9CD2-D74D7E8A7F61}" type="presParOf" srcId="{4CFDD9FE-4CAE-4327-84B5-B3DA76C751E8}" destId="{AE51CB5C-3C63-4147-93C9-C592B3073B6C}" srcOrd="2" destOrd="0" presId="urn:microsoft.com/office/officeart/2005/8/layout/cycle6"/>
    <dgm:cxn modelId="{7F59F8BF-D6E7-46F3-B1BD-BFB4A2A464F3}" type="presParOf" srcId="{4CFDD9FE-4CAE-4327-84B5-B3DA76C751E8}" destId="{A83136A8-4943-4922-A11D-528E69A12248}" srcOrd="3" destOrd="0" presId="urn:microsoft.com/office/officeart/2005/8/layout/cycle6"/>
    <dgm:cxn modelId="{11767408-AB1E-461F-86A8-0B446E7F07CC}" type="presParOf" srcId="{4CFDD9FE-4CAE-4327-84B5-B3DA76C751E8}" destId="{B1F89C2D-F4D4-4F3B-BCE0-9E4FA845EEAB}" srcOrd="4" destOrd="0" presId="urn:microsoft.com/office/officeart/2005/8/layout/cycle6"/>
    <dgm:cxn modelId="{30E6865A-D718-4834-8D01-F0F600E90688}" type="presParOf" srcId="{4CFDD9FE-4CAE-4327-84B5-B3DA76C751E8}" destId="{4D032A96-764B-43AE-B137-32C5075B27E7}" srcOrd="5" destOrd="0" presId="urn:microsoft.com/office/officeart/2005/8/layout/cycle6"/>
    <dgm:cxn modelId="{A3B4CD7D-FF36-4DF5-BD94-75B3DEF76D06}" type="presParOf" srcId="{4CFDD9FE-4CAE-4327-84B5-B3DA76C751E8}" destId="{E01CDFE1-4D81-41B9-A418-88540F9D27A2}" srcOrd="6" destOrd="0" presId="urn:microsoft.com/office/officeart/2005/8/layout/cycle6"/>
    <dgm:cxn modelId="{BE64DC9B-ED74-4B70-B134-38C527FF11DD}" type="presParOf" srcId="{4CFDD9FE-4CAE-4327-84B5-B3DA76C751E8}" destId="{C6D6C3E6-3194-4415-A8CE-E34971EA06E2}" srcOrd="7" destOrd="0" presId="urn:microsoft.com/office/officeart/2005/8/layout/cycle6"/>
    <dgm:cxn modelId="{5EDC31C9-C0F2-40AE-9B53-1BB5A30630B9}" type="presParOf" srcId="{4CFDD9FE-4CAE-4327-84B5-B3DA76C751E8}" destId="{007E31C6-7E98-46F1-9B95-E929F082E6BC}" srcOrd="8" destOrd="0" presId="urn:microsoft.com/office/officeart/2005/8/layout/cycle6"/>
    <dgm:cxn modelId="{6D28DDE0-243F-4898-8A2B-6A33D7A8CFEC}" type="presParOf" srcId="{4CFDD9FE-4CAE-4327-84B5-B3DA76C751E8}" destId="{B1F7DC3A-DF5B-45B3-828C-D5C33A8244FA}" srcOrd="9" destOrd="0" presId="urn:microsoft.com/office/officeart/2005/8/layout/cycle6"/>
    <dgm:cxn modelId="{28FF9706-BF14-40A9-A8F3-07DA8A05332B}" type="presParOf" srcId="{4CFDD9FE-4CAE-4327-84B5-B3DA76C751E8}" destId="{61B6A39A-40D1-4BBB-8198-ABAB755C9335}" srcOrd="10" destOrd="0" presId="urn:microsoft.com/office/officeart/2005/8/layout/cycle6"/>
    <dgm:cxn modelId="{706C1821-A86B-4CDE-A101-1DA7EFF51830}" type="presParOf" srcId="{4CFDD9FE-4CAE-4327-84B5-B3DA76C751E8}" destId="{E0A0D78E-496E-4EE0-BF4B-BAA5B66E3C11}" srcOrd="11" destOrd="0" presId="urn:microsoft.com/office/officeart/2005/8/layout/cycle6"/>
    <dgm:cxn modelId="{F56DC02A-E791-4E7D-B9B2-B13CE207F209}" type="presParOf" srcId="{4CFDD9FE-4CAE-4327-84B5-B3DA76C751E8}" destId="{BB04088F-C8BC-43D3-A0E2-5804F1F020D3}" srcOrd="12" destOrd="0" presId="urn:microsoft.com/office/officeart/2005/8/layout/cycle6"/>
    <dgm:cxn modelId="{49A41921-EFC1-44EC-B013-E7BBBEED7AD1}" type="presParOf" srcId="{4CFDD9FE-4CAE-4327-84B5-B3DA76C751E8}" destId="{9EBB8BCF-66C4-4DBB-B54D-3FDEAD6B4BBE}" srcOrd="13" destOrd="0" presId="urn:microsoft.com/office/officeart/2005/8/layout/cycle6"/>
    <dgm:cxn modelId="{905499E4-0C92-48D2-80AA-A4731D5636DA}" type="presParOf" srcId="{4CFDD9FE-4CAE-4327-84B5-B3DA76C751E8}" destId="{94351B92-10E3-48C8-8A3D-CC646B8D4281}" srcOrd="14" destOrd="0" presId="urn:microsoft.com/office/officeart/2005/8/layout/cycle6"/>
    <dgm:cxn modelId="{3E9A9652-AD37-4AB2-8B02-AF0FAAA4B389}" type="presParOf" srcId="{4CFDD9FE-4CAE-4327-84B5-B3DA76C751E8}" destId="{E257D200-6384-4484-A9EE-8281F5547995}" srcOrd="15" destOrd="0" presId="urn:microsoft.com/office/officeart/2005/8/layout/cycle6"/>
    <dgm:cxn modelId="{9D10375F-896F-48EE-B91B-4E20603B52A2}" type="presParOf" srcId="{4CFDD9FE-4CAE-4327-84B5-B3DA76C751E8}" destId="{BC861BDD-8911-47E7-AA3D-EBA95BC1A87E}" srcOrd="16" destOrd="0" presId="urn:microsoft.com/office/officeart/2005/8/layout/cycle6"/>
    <dgm:cxn modelId="{5F60BF7B-0848-4077-A832-C095A348112C}" type="presParOf" srcId="{4CFDD9FE-4CAE-4327-84B5-B3DA76C751E8}" destId="{7DF53D6A-A00B-430E-B986-79D586557E88}" srcOrd="17" destOrd="0" presId="urn:microsoft.com/office/officeart/2005/8/layout/cycle6"/>
    <dgm:cxn modelId="{4D33C409-45A1-4434-8AFF-A0421756E925}" type="presParOf" srcId="{4CFDD9FE-4CAE-4327-84B5-B3DA76C751E8}" destId="{8D6C3CE4-8FA4-4927-A89A-F842344308EB}" srcOrd="18" destOrd="0" presId="urn:microsoft.com/office/officeart/2005/8/layout/cycle6"/>
    <dgm:cxn modelId="{3AB49D49-ED77-434E-BFCE-A1808C5F5737}" type="presParOf" srcId="{4CFDD9FE-4CAE-4327-84B5-B3DA76C751E8}" destId="{18A72299-982D-4CE0-884D-98B63B2C23BA}" srcOrd="19" destOrd="0" presId="urn:microsoft.com/office/officeart/2005/8/layout/cycle6"/>
    <dgm:cxn modelId="{179DFF20-0DE3-448D-9C1E-031BFB72F227}" type="presParOf" srcId="{4CFDD9FE-4CAE-4327-84B5-B3DA76C751E8}" destId="{A78CEB8C-A6DA-42EF-9390-27118EF01E7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0A609B-9C4F-42C9-81D2-C7056216B5D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76F5E4-ABCA-46F7-B311-B2DAA9CD8A93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Международные проекты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D6E96-9ECB-41D2-A756-BDA77D067E70}" type="parTrans" cxnId="{886A6ED6-0D44-4896-BBE2-C33C3AC50816}">
      <dgm:prSet/>
      <dgm:spPr/>
      <dgm:t>
        <a:bodyPr/>
        <a:lstStyle/>
        <a:p>
          <a:endParaRPr lang="ru-RU"/>
        </a:p>
      </dgm:t>
    </dgm:pt>
    <dgm:pt modelId="{458A0B6F-3448-49E8-9D5B-CBB55BB69FD1}" type="sibTrans" cxnId="{886A6ED6-0D44-4896-BBE2-C33C3AC50816}">
      <dgm:prSet/>
      <dgm:spPr/>
      <dgm:t>
        <a:bodyPr/>
        <a:lstStyle/>
        <a:p>
          <a:endParaRPr lang="ru-RU"/>
        </a:p>
      </dgm:t>
    </dgm:pt>
    <dgm:pt modelId="{F6A78180-5A7F-45C1-A019-389EAEB23DAF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</a:t>
          </a:r>
          <a:r>
            <a:rPr lang="ru-RU" dirty="0" smtClean="0"/>
            <a:t> «Закладка»</a:t>
          </a:r>
          <a:endParaRPr lang="ru-RU" dirty="0"/>
        </a:p>
      </dgm:t>
    </dgm:pt>
    <dgm:pt modelId="{E71A0ECB-0770-4932-97C5-F50AAFF822E2}" type="parTrans" cxnId="{737BF87E-25C1-4219-9765-8366CB7F0B06}">
      <dgm:prSet/>
      <dgm:spPr/>
      <dgm:t>
        <a:bodyPr/>
        <a:lstStyle/>
        <a:p>
          <a:endParaRPr lang="ru-RU"/>
        </a:p>
      </dgm:t>
    </dgm:pt>
    <dgm:pt modelId="{90C08F39-8FB4-4B2A-9AB1-00AD729D98B5}" type="sibTrans" cxnId="{737BF87E-25C1-4219-9765-8366CB7F0B06}">
      <dgm:prSet/>
      <dgm:spPr/>
      <dgm:t>
        <a:bodyPr/>
        <a:lstStyle/>
        <a:p>
          <a:endParaRPr lang="ru-RU"/>
        </a:p>
      </dgm:t>
    </dgm:pt>
    <dgm:pt modelId="{46E654C4-B5DE-4D55-8C1E-B32AD991FBC3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«Электронная закладка»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D26AF-3068-4BE4-BEE2-61743E313DD5}" type="parTrans" cxnId="{2410F6BA-BAB0-40E8-B0D7-136A8CF330EF}">
      <dgm:prSet/>
      <dgm:spPr/>
      <dgm:t>
        <a:bodyPr/>
        <a:lstStyle/>
        <a:p>
          <a:endParaRPr lang="ru-RU"/>
        </a:p>
      </dgm:t>
    </dgm:pt>
    <dgm:pt modelId="{43C04C95-2501-4198-936A-B3E507AE0774}" type="sibTrans" cxnId="{2410F6BA-BAB0-40E8-B0D7-136A8CF330EF}">
      <dgm:prSet/>
      <dgm:spPr/>
      <dgm:t>
        <a:bodyPr/>
        <a:lstStyle/>
        <a:p>
          <a:endParaRPr lang="ru-RU"/>
        </a:p>
      </dgm:t>
    </dgm:pt>
    <dgm:pt modelId="{0A645270-7F63-4CD1-83E4-A616F86BEF0F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Skype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2979D-E08B-44C4-8B98-17E3F585CCB5}" type="parTrans" cxnId="{F97CD293-8408-4831-9D11-50F80ABF22EB}">
      <dgm:prSet/>
      <dgm:spPr/>
      <dgm:t>
        <a:bodyPr/>
        <a:lstStyle/>
        <a:p>
          <a:endParaRPr lang="ru-RU"/>
        </a:p>
      </dgm:t>
    </dgm:pt>
    <dgm:pt modelId="{371376E2-8E12-416A-ADB9-11AFE4821F83}" type="sibTrans" cxnId="{F97CD293-8408-4831-9D11-50F80ABF22EB}">
      <dgm:prSet/>
      <dgm:spPr/>
      <dgm:t>
        <a:bodyPr/>
        <a:lstStyle/>
        <a:p>
          <a:endParaRPr lang="ru-RU"/>
        </a:p>
      </dgm:t>
    </dgm:pt>
    <dgm:pt modelId="{E169471A-DFE9-41AE-A933-09EBAFBB9ABE}" type="pres">
      <dgm:prSet presAssocID="{BF0A609B-9C4F-42C9-81D2-C7056216B5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690C94-B659-41DC-9404-88A317E2963D}" type="pres">
      <dgm:prSet presAssocID="{E076F5E4-ABCA-46F7-B311-B2DAA9CD8A93}" presName="hierRoot1" presStyleCnt="0">
        <dgm:presLayoutVars>
          <dgm:hierBranch val="init"/>
        </dgm:presLayoutVars>
      </dgm:prSet>
      <dgm:spPr/>
    </dgm:pt>
    <dgm:pt modelId="{C653B4DE-8CD7-4922-86D0-279CA1CA2196}" type="pres">
      <dgm:prSet presAssocID="{E076F5E4-ABCA-46F7-B311-B2DAA9CD8A93}" presName="rootComposite1" presStyleCnt="0"/>
      <dgm:spPr/>
    </dgm:pt>
    <dgm:pt modelId="{E3724DE6-11C2-4EE6-A64B-D72097303515}" type="pres">
      <dgm:prSet presAssocID="{E076F5E4-ABCA-46F7-B311-B2DAA9CD8A9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4EEA9A-AD85-4B1E-B805-70EA63375284}" type="pres">
      <dgm:prSet presAssocID="{E076F5E4-ABCA-46F7-B311-B2DAA9CD8A9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BF40E78-CDEF-4E70-B8CB-1E405361A0B9}" type="pres">
      <dgm:prSet presAssocID="{E076F5E4-ABCA-46F7-B311-B2DAA9CD8A93}" presName="hierChild2" presStyleCnt="0"/>
      <dgm:spPr/>
    </dgm:pt>
    <dgm:pt modelId="{0B59140F-F74C-42CD-976F-7B53573975F0}" type="pres">
      <dgm:prSet presAssocID="{E71A0ECB-0770-4932-97C5-F50AAFF822E2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5566A96-7043-45BB-A5BB-80F9C3A0E1CE}" type="pres">
      <dgm:prSet presAssocID="{F6A78180-5A7F-45C1-A019-389EAEB23DAF}" presName="hierRoot2" presStyleCnt="0">
        <dgm:presLayoutVars>
          <dgm:hierBranch val="init"/>
        </dgm:presLayoutVars>
      </dgm:prSet>
      <dgm:spPr/>
    </dgm:pt>
    <dgm:pt modelId="{E411709A-7F78-4C2D-BD96-328BAA572F8C}" type="pres">
      <dgm:prSet presAssocID="{F6A78180-5A7F-45C1-A019-389EAEB23DAF}" presName="rootComposite" presStyleCnt="0"/>
      <dgm:spPr/>
    </dgm:pt>
    <dgm:pt modelId="{0398B5EA-474A-45FD-A436-05CE78D35230}" type="pres">
      <dgm:prSet presAssocID="{F6A78180-5A7F-45C1-A019-389EAEB23DA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F6EEC6-4461-4966-B3B4-2B943B8BD912}" type="pres">
      <dgm:prSet presAssocID="{F6A78180-5A7F-45C1-A019-389EAEB23DAF}" presName="rootConnector" presStyleLbl="node2" presStyleIdx="0" presStyleCnt="3"/>
      <dgm:spPr/>
      <dgm:t>
        <a:bodyPr/>
        <a:lstStyle/>
        <a:p>
          <a:endParaRPr lang="ru-RU"/>
        </a:p>
      </dgm:t>
    </dgm:pt>
    <dgm:pt modelId="{E1C26226-B9FB-4BDB-9286-5D15DF8A4697}" type="pres">
      <dgm:prSet presAssocID="{F6A78180-5A7F-45C1-A019-389EAEB23DAF}" presName="hierChild4" presStyleCnt="0"/>
      <dgm:spPr/>
    </dgm:pt>
    <dgm:pt modelId="{5CE1D7AB-C961-442F-87DE-F36FF1A8C2F9}" type="pres">
      <dgm:prSet presAssocID="{F6A78180-5A7F-45C1-A019-389EAEB23DAF}" presName="hierChild5" presStyleCnt="0"/>
      <dgm:spPr/>
    </dgm:pt>
    <dgm:pt modelId="{744D1FE3-B776-49E4-9871-26381685D706}" type="pres">
      <dgm:prSet presAssocID="{242D26AF-3068-4BE4-BEE2-61743E313DD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C0B3259-DBB6-4167-A97E-F306B29ADB75}" type="pres">
      <dgm:prSet presAssocID="{46E654C4-B5DE-4D55-8C1E-B32AD991FBC3}" presName="hierRoot2" presStyleCnt="0">
        <dgm:presLayoutVars>
          <dgm:hierBranch val="init"/>
        </dgm:presLayoutVars>
      </dgm:prSet>
      <dgm:spPr/>
    </dgm:pt>
    <dgm:pt modelId="{74F5E1DD-2F9D-4B64-813E-612AF4174811}" type="pres">
      <dgm:prSet presAssocID="{46E654C4-B5DE-4D55-8C1E-B32AD991FBC3}" presName="rootComposite" presStyleCnt="0"/>
      <dgm:spPr/>
    </dgm:pt>
    <dgm:pt modelId="{5A1F106E-2938-4093-A306-52CE265C5AA3}" type="pres">
      <dgm:prSet presAssocID="{46E654C4-B5DE-4D55-8C1E-B32AD991FBC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009276-755A-4FB0-BF67-8DBED0E19B56}" type="pres">
      <dgm:prSet presAssocID="{46E654C4-B5DE-4D55-8C1E-B32AD991FBC3}" presName="rootConnector" presStyleLbl="node2" presStyleIdx="1" presStyleCnt="3"/>
      <dgm:spPr/>
      <dgm:t>
        <a:bodyPr/>
        <a:lstStyle/>
        <a:p>
          <a:endParaRPr lang="ru-RU"/>
        </a:p>
      </dgm:t>
    </dgm:pt>
    <dgm:pt modelId="{ECA4F5C8-F166-4F8A-8DF9-0D7E8B9E7D17}" type="pres">
      <dgm:prSet presAssocID="{46E654C4-B5DE-4D55-8C1E-B32AD991FBC3}" presName="hierChild4" presStyleCnt="0"/>
      <dgm:spPr/>
    </dgm:pt>
    <dgm:pt modelId="{86CAA58D-2D51-4489-B71E-100E52BDC97E}" type="pres">
      <dgm:prSet presAssocID="{46E654C4-B5DE-4D55-8C1E-B32AD991FBC3}" presName="hierChild5" presStyleCnt="0"/>
      <dgm:spPr/>
    </dgm:pt>
    <dgm:pt modelId="{5B4911FD-FBD5-49C4-803F-421942E245B7}" type="pres">
      <dgm:prSet presAssocID="{64A2979D-E08B-44C4-8B98-17E3F585CCB5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EA13CAB-B5A3-4F90-A9B3-64DDCE9D1254}" type="pres">
      <dgm:prSet presAssocID="{0A645270-7F63-4CD1-83E4-A616F86BEF0F}" presName="hierRoot2" presStyleCnt="0">
        <dgm:presLayoutVars>
          <dgm:hierBranch val="init"/>
        </dgm:presLayoutVars>
      </dgm:prSet>
      <dgm:spPr/>
    </dgm:pt>
    <dgm:pt modelId="{DBEE1773-8504-4E90-B902-77A6D36F53F4}" type="pres">
      <dgm:prSet presAssocID="{0A645270-7F63-4CD1-83E4-A616F86BEF0F}" presName="rootComposite" presStyleCnt="0"/>
      <dgm:spPr/>
    </dgm:pt>
    <dgm:pt modelId="{6C82C28C-F83D-4F17-93C9-46D9B7C35B7F}" type="pres">
      <dgm:prSet presAssocID="{0A645270-7F63-4CD1-83E4-A616F86BEF0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901CDD-AB72-4054-A9FB-C1F2F3D3EAE8}" type="pres">
      <dgm:prSet presAssocID="{0A645270-7F63-4CD1-83E4-A616F86BEF0F}" presName="rootConnector" presStyleLbl="node2" presStyleIdx="2" presStyleCnt="3"/>
      <dgm:spPr/>
      <dgm:t>
        <a:bodyPr/>
        <a:lstStyle/>
        <a:p>
          <a:endParaRPr lang="ru-RU"/>
        </a:p>
      </dgm:t>
    </dgm:pt>
    <dgm:pt modelId="{FB839BF1-7BFD-4959-B3BE-D2D998BCD27A}" type="pres">
      <dgm:prSet presAssocID="{0A645270-7F63-4CD1-83E4-A616F86BEF0F}" presName="hierChild4" presStyleCnt="0"/>
      <dgm:spPr/>
    </dgm:pt>
    <dgm:pt modelId="{0CD661AF-E3BA-4B95-AF2C-C1942C68BBEB}" type="pres">
      <dgm:prSet presAssocID="{0A645270-7F63-4CD1-83E4-A616F86BEF0F}" presName="hierChild5" presStyleCnt="0"/>
      <dgm:spPr/>
    </dgm:pt>
    <dgm:pt modelId="{A1372A21-7D62-494C-88CF-CFCBACB21D7E}" type="pres">
      <dgm:prSet presAssocID="{E076F5E4-ABCA-46F7-B311-B2DAA9CD8A93}" presName="hierChild3" presStyleCnt="0"/>
      <dgm:spPr/>
    </dgm:pt>
  </dgm:ptLst>
  <dgm:cxnLst>
    <dgm:cxn modelId="{296A8693-1199-4504-8AB0-D655CA6A0758}" type="presOf" srcId="{46E654C4-B5DE-4D55-8C1E-B32AD991FBC3}" destId="{5A1F106E-2938-4093-A306-52CE265C5AA3}" srcOrd="0" destOrd="0" presId="urn:microsoft.com/office/officeart/2005/8/layout/orgChart1"/>
    <dgm:cxn modelId="{2410F6BA-BAB0-40E8-B0D7-136A8CF330EF}" srcId="{E076F5E4-ABCA-46F7-B311-B2DAA9CD8A93}" destId="{46E654C4-B5DE-4D55-8C1E-B32AD991FBC3}" srcOrd="1" destOrd="0" parTransId="{242D26AF-3068-4BE4-BEE2-61743E313DD5}" sibTransId="{43C04C95-2501-4198-936A-B3E507AE0774}"/>
    <dgm:cxn modelId="{C4071EE2-663C-4057-84E8-144FDEFFD7C4}" type="presOf" srcId="{BF0A609B-9C4F-42C9-81D2-C7056216B5DD}" destId="{E169471A-DFE9-41AE-A933-09EBAFBB9ABE}" srcOrd="0" destOrd="0" presId="urn:microsoft.com/office/officeart/2005/8/layout/orgChart1"/>
    <dgm:cxn modelId="{D0DCEE38-5F48-483A-9109-34601A97E6D6}" type="presOf" srcId="{0A645270-7F63-4CD1-83E4-A616F86BEF0F}" destId="{6C82C28C-F83D-4F17-93C9-46D9B7C35B7F}" srcOrd="0" destOrd="0" presId="urn:microsoft.com/office/officeart/2005/8/layout/orgChart1"/>
    <dgm:cxn modelId="{886A6ED6-0D44-4896-BBE2-C33C3AC50816}" srcId="{BF0A609B-9C4F-42C9-81D2-C7056216B5DD}" destId="{E076F5E4-ABCA-46F7-B311-B2DAA9CD8A93}" srcOrd="0" destOrd="0" parTransId="{EF7D6E96-9ECB-41D2-A756-BDA77D067E70}" sibTransId="{458A0B6F-3448-49E8-9D5B-CBB55BB69FD1}"/>
    <dgm:cxn modelId="{F02D26AF-D303-4582-9E1B-524D44557324}" type="presOf" srcId="{E71A0ECB-0770-4932-97C5-F50AAFF822E2}" destId="{0B59140F-F74C-42CD-976F-7B53573975F0}" srcOrd="0" destOrd="0" presId="urn:microsoft.com/office/officeart/2005/8/layout/orgChart1"/>
    <dgm:cxn modelId="{D5B7F9F5-C4CE-4C82-B09D-37FBD3F3EC1F}" type="presOf" srcId="{242D26AF-3068-4BE4-BEE2-61743E313DD5}" destId="{744D1FE3-B776-49E4-9871-26381685D706}" srcOrd="0" destOrd="0" presId="urn:microsoft.com/office/officeart/2005/8/layout/orgChart1"/>
    <dgm:cxn modelId="{CECEAF3F-003B-4623-BCB6-D84A9CA0E203}" type="presOf" srcId="{0A645270-7F63-4CD1-83E4-A616F86BEF0F}" destId="{64901CDD-AB72-4054-A9FB-C1F2F3D3EAE8}" srcOrd="1" destOrd="0" presId="urn:microsoft.com/office/officeart/2005/8/layout/orgChart1"/>
    <dgm:cxn modelId="{E6CEED5D-634B-4A33-824B-6C2FD212CB81}" type="presOf" srcId="{E076F5E4-ABCA-46F7-B311-B2DAA9CD8A93}" destId="{0F4EEA9A-AD85-4B1E-B805-70EA63375284}" srcOrd="1" destOrd="0" presId="urn:microsoft.com/office/officeart/2005/8/layout/orgChart1"/>
    <dgm:cxn modelId="{AF4CE2AC-A157-4517-8D1E-952B69D44469}" type="presOf" srcId="{F6A78180-5A7F-45C1-A019-389EAEB23DAF}" destId="{0EF6EEC6-4461-4966-B3B4-2B943B8BD912}" srcOrd="1" destOrd="0" presId="urn:microsoft.com/office/officeart/2005/8/layout/orgChart1"/>
    <dgm:cxn modelId="{5EAD18FE-3C4A-4675-8183-0724C5C71BF8}" type="presOf" srcId="{46E654C4-B5DE-4D55-8C1E-B32AD991FBC3}" destId="{33009276-755A-4FB0-BF67-8DBED0E19B56}" srcOrd="1" destOrd="0" presId="urn:microsoft.com/office/officeart/2005/8/layout/orgChart1"/>
    <dgm:cxn modelId="{F04EB65F-6881-4CA2-B14F-4D78A0AAE241}" type="presOf" srcId="{E076F5E4-ABCA-46F7-B311-B2DAA9CD8A93}" destId="{E3724DE6-11C2-4EE6-A64B-D72097303515}" srcOrd="0" destOrd="0" presId="urn:microsoft.com/office/officeart/2005/8/layout/orgChart1"/>
    <dgm:cxn modelId="{F97CD293-8408-4831-9D11-50F80ABF22EB}" srcId="{E076F5E4-ABCA-46F7-B311-B2DAA9CD8A93}" destId="{0A645270-7F63-4CD1-83E4-A616F86BEF0F}" srcOrd="2" destOrd="0" parTransId="{64A2979D-E08B-44C4-8B98-17E3F585CCB5}" sibTransId="{371376E2-8E12-416A-ADB9-11AFE4821F83}"/>
    <dgm:cxn modelId="{FDD187FC-779A-42D6-AB1C-241635FDDCB0}" type="presOf" srcId="{F6A78180-5A7F-45C1-A019-389EAEB23DAF}" destId="{0398B5EA-474A-45FD-A436-05CE78D35230}" srcOrd="0" destOrd="0" presId="urn:microsoft.com/office/officeart/2005/8/layout/orgChart1"/>
    <dgm:cxn modelId="{737BF87E-25C1-4219-9765-8366CB7F0B06}" srcId="{E076F5E4-ABCA-46F7-B311-B2DAA9CD8A93}" destId="{F6A78180-5A7F-45C1-A019-389EAEB23DAF}" srcOrd="0" destOrd="0" parTransId="{E71A0ECB-0770-4932-97C5-F50AAFF822E2}" sibTransId="{90C08F39-8FB4-4B2A-9AB1-00AD729D98B5}"/>
    <dgm:cxn modelId="{FFA54758-0A1E-4345-B821-2573A2B65229}" type="presOf" srcId="{64A2979D-E08B-44C4-8B98-17E3F585CCB5}" destId="{5B4911FD-FBD5-49C4-803F-421942E245B7}" srcOrd="0" destOrd="0" presId="urn:microsoft.com/office/officeart/2005/8/layout/orgChart1"/>
    <dgm:cxn modelId="{1417DE54-FA94-4F5E-BED6-AD13C0A34245}" type="presParOf" srcId="{E169471A-DFE9-41AE-A933-09EBAFBB9ABE}" destId="{E2690C94-B659-41DC-9404-88A317E2963D}" srcOrd="0" destOrd="0" presId="urn:microsoft.com/office/officeart/2005/8/layout/orgChart1"/>
    <dgm:cxn modelId="{6DE5ED4D-BB2F-49D0-98D5-FCCC547ECFAD}" type="presParOf" srcId="{E2690C94-B659-41DC-9404-88A317E2963D}" destId="{C653B4DE-8CD7-4922-86D0-279CA1CA2196}" srcOrd="0" destOrd="0" presId="urn:microsoft.com/office/officeart/2005/8/layout/orgChart1"/>
    <dgm:cxn modelId="{0F74247A-0902-4D4A-A746-32EC5F0D4F3D}" type="presParOf" srcId="{C653B4DE-8CD7-4922-86D0-279CA1CA2196}" destId="{E3724DE6-11C2-4EE6-A64B-D72097303515}" srcOrd="0" destOrd="0" presId="urn:microsoft.com/office/officeart/2005/8/layout/orgChart1"/>
    <dgm:cxn modelId="{BC059C9D-9D4B-4E58-ADB8-828B511A569F}" type="presParOf" srcId="{C653B4DE-8CD7-4922-86D0-279CA1CA2196}" destId="{0F4EEA9A-AD85-4B1E-B805-70EA63375284}" srcOrd="1" destOrd="0" presId="urn:microsoft.com/office/officeart/2005/8/layout/orgChart1"/>
    <dgm:cxn modelId="{A3D930BA-573E-479D-A117-78BA7DA2C97D}" type="presParOf" srcId="{E2690C94-B659-41DC-9404-88A317E2963D}" destId="{EBF40E78-CDEF-4E70-B8CB-1E405361A0B9}" srcOrd="1" destOrd="0" presId="urn:microsoft.com/office/officeart/2005/8/layout/orgChart1"/>
    <dgm:cxn modelId="{A1A4B5DD-91C8-49B3-9DC9-4448DB4BEA39}" type="presParOf" srcId="{EBF40E78-CDEF-4E70-B8CB-1E405361A0B9}" destId="{0B59140F-F74C-42CD-976F-7B53573975F0}" srcOrd="0" destOrd="0" presId="urn:microsoft.com/office/officeart/2005/8/layout/orgChart1"/>
    <dgm:cxn modelId="{52475C7B-499F-4AC0-9B55-1434C8DCA549}" type="presParOf" srcId="{EBF40E78-CDEF-4E70-B8CB-1E405361A0B9}" destId="{D5566A96-7043-45BB-A5BB-80F9C3A0E1CE}" srcOrd="1" destOrd="0" presId="urn:microsoft.com/office/officeart/2005/8/layout/orgChart1"/>
    <dgm:cxn modelId="{D9534F08-3196-4A08-BE00-102F47220757}" type="presParOf" srcId="{D5566A96-7043-45BB-A5BB-80F9C3A0E1CE}" destId="{E411709A-7F78-4C2D-BD96-328BAA572F8C}" srcOrd="0" destOrd="0" presId="urn:microsoft.com/office/officeart/2005/8/layout/orgChart1"/>
    <dgm:cxn modelId="{B35D60D1-D568-4DE0-8C0A-CA5BB0372399}" type="presParOf" srcId="{E411709A-7F78-4C2D-BD96-328BAA572F8C}" destId="{0398B5EA-474A-45FD-A436-05CE78D35230}" srcOrd="0" destOrd="0" presId="urn:microsoft.com/office/officeart/2005/8/layout/orgChart1"/>
    <dgm:cxn modelId="{99994777-B8A0-4FEB-AB2C-4183FA48A6C8}" type="presParOf" srcId="{E411709A-7F78-4C2D-BD96-328BAA572F8C}" destId="{0EF6EEC6-4461-4966-B3B4-2B943B8BD912}" srcOrd="1" destOrd="0" presId="urn:microsoft.com/office/officeart/2005/8/layout/orgChart1"/>
    <dgm:cxn modelId="{B66A0FF4-EED9-4CCE-802E-D80DCDAE2544}" type="presParOf" srcId="{D5566A96-7043-45BB-A5BB-80F9C3A0E1CE}" destId="{E1C26226-B9FB-4BDB-9286-5D15DF8A4697}" srcOrd="1" destOrd="0" presId="urn:microsoft.com/office/officeart/2005/8/layout/orgChart1"/>
    <dgm:cxn modelId="{A9062A56-2F78-48F4-8400-4FB086D8D06C}" type="presParOf" srcId="{D5566A96-7043-45BB-A5BB-80F9C3A0E1CE}" destId="{5CE1D7AB-C961-442F-87DE-F36FF1A8C2F9}" srcOrd="2" destOrd="0" presId="urn:microsoft.com/office/officeart/2005/8/layout/orgChart1"/>
    <dgm:cxn modelId="{073E3E43-95E8-465A-A1D6-01015FB19D1F}" type="presParOf" srcId="{EBF40E78-CDEF-4E70-B8CB-1E405361A0B9}" destId="{744D1FE3-B776-49E4-9871-26381685D706}" srcOrd="2" destOrd="0" presId="urn:microsoft.com/office/officeart/2005/8/layout/orgChart1"/>
    <dgm:cxn modelId="{DE9B8A85-4BC1-47FD-A9DB-4632F1DBB85F}" type="presParOf" srcId="{EBF40E78-CDEF-4E70-B8CB-1E405361A0B9}" destId="{EC0B3259-DBB6-4167-A97E-F306B29ADB75}" srcOrd="3" destOrd="0" presId="urn:microsoft.com/office/officeart/2005/8/layout/orgChart1"/>
    <dgm:cxn modelId="{24141A47-D277-4A27-B9D5-6D524C349286}" type="presParOf" srcId="{EC0B3259-DBB6-4167-A97E-F306B29ADB75}" destId="{74F5E1DD-2F9D-4B64-813E-612AF4174811}" srcOrd="0" destOrd="0" presId="urn:microsoft.com/office/officeart/2005/8/layout/orgChart1"/>
    <dgm:cxn modelId="{F9DDD0A8-6892-4F3B-AA61-A1D37A8BE6D5}" type="presParOf" srcId="{74F5E1DD-2F9D-4B64-813E-612AF4174811}" destId="{5A1F106E-2938-4093-A306-52CE265C5AA3}" srcOrd="0" destOrd="0" presId="urn:microsoft.com/office/officeart/2005/8/layout/orgChart1"/>
    <dgm:cxn modelId="{6A7673B7-B1E5-48A4-A60B-401734820B2D}" type="presParOf" srcId="{74F5E1DD-2F9D-4B64-813E-612AF4174811}" destId="{33009276-755A-4FB0-BF67-8DBED0E19B56}" srcOrd="1" destOrd="0" presId="urn:microsoft.com/office/officeart/2005/8/layout/orgChart1"/>
    <dgm:cxn modelId="{F8F90EBF-6095-4717-83E9-B41516198124}" type="presParOf" srcId="{EC0B3259-DBB6-4167-A97E-F306B29ADB75}" destId="{ECA4F5C8-F166-4F8A-8DF9-0D7E8B9E7D17}" srcOrd="1" destOrd="0" presId="urn:microsoft.com/office/officeart/2005/8/layout/orgChart1"/>
    <dgm:cxn modelId="{D62436F2-E183-431E-90A7-7CB560D23743}" type="presParOf" srcId="{EC0B3259-DBB6-4167-A97E-F306B29ADB75}" destId="{86CAA58D-2D51-4489-B71E-100E52BDC97E}" srcOrd="2" destOrd="0" presId="urn:microsoft.com/office/officeart/2005/8/layout/orgChart1"/>
    <dgm:cxn modelId="{6E5A585D-E452-4118-8711-3E8213B191A0}" type="presParOf" srcId="{EBF40E78-CDEF-4E70-B8CB-1E405361A0B9}" destId="{5B4911FD-FBD5-49C4-803F-421942E245B7}" srcOrd="4" destOrd="0" presId="urn:microsoft.com/office/officeart/2005/8/layout/orgChart1"/>
    <dgm:cxn modelId="{F5F74F23-F7E2-42E9-835D-EF7079D66858}" type="presParOf" srcId="{EBF40E78-CDEF-4E70-B8CB-1E405361A0B9}" destId="{1EA13CAB-B5A3-4F90-A9B3-64DDCE9D1254}" srcOrd="5" destOrd="0" presId="urn:microsoft.com/office/officeart/2005/8/layout/orgChart1"/>
    <dgm:cxn modelId="{4483E9BD-8A90-487D-AA9C-59F7B9EE8DBD}" type="presParOf" srcId="{1EA13CAB-B5A3-4F90-A9B3-64DDCE9D1254}" destId="{DBEE1773-8504-4E90-B902-77A6D36F53F4}" srcOrd="0" destOrd="0" presId="urn:microsoft.com/office/officeart/2005/8/layout/orgChart1"/>
    <dgm:cxn modelId="{321DB6FE-B320-441F-84E0-BDB5D17B1EE0}" type="presParOf" srcId="{DBEE1773-8504-4E90-B902-77A6D36F53F4}" destId="{6C82C28C-F83D-4F17-93C9-46D9B7C35B7F}" srcOrd="0" destOrd="0" presId="urn:microsoft.com/office/officeart/2005/8/layout/orgChart1"/>
    <dgm:cxn modelId="{80F1D4BC-CE15-4117-8E79-DFE9E4EBD641}" type="presParOf" srcId="{DBEE1773-8504-4E90-B902-77A6D36F53F4}" destId="{64901CDD-AB72-4054-A9FB-C1F2F3D3EAE8}" srcOrd="1" destOrd="0" presId="urn:microsoft.com/office/officeart/2005/8/layout/orgChart1"/>
    <dgm:cxn modelId="{6FBDA449-5854-4C40-8C4B-58C0D3479BA9}" type="presParOf" srcId="{1EA13CAB-B5A3-4F90-A9B3-64DDCE9D1254}" destId="{FB839BF1-7BFD-4959-B3BE-D2D998BCD27A}" srcOrd="1" destOrd="0" presId="urn:microsoft.com/office/officeart/2005/8/layout/orgChart1"/>
    <dgm:cxn modelId="{04A2D231-B93C-4C2D-8097-0BF71A45F137}" type="presParOf" srcId="{1EA13CAB-B5A3-4F90-A9B3-64DDCE9D1254}" destId="{0CD661AF-E3BA-4B95-AF2C-C1942C68BBEB}" srcOrd="2" destOrd="0" presId="urn:microsoft.com/office/officeart/2005/8/layout/orgChart1"/>
    <dgm:cxn modelId="{E357543E-ADEB-439C-88A8-0600C913D088}" type="presParOf" srcId="{E2690C94-B659-41DC-9404-88A317E2963D}" destId="{A1372A21-7D62-494C-88CF-CFCBACB21D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8788AE-1DC2-4AEE-A85D-1E04322FA6E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E96715-10CF-4C16-A21B-153C72C0C1BC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Проекты 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91A953-E255-417A-A5E9-364AA8754654}" type="parTrans" cxnId="{702FBE26-9192-4312-B289-4B9034598FAC}">
      <dgm:prSet/>
      <dgm:spPr/>
      <dgm:t>
        <a:bodyPr/>
        <a:lstStyle/>
        <a:p>
          <a:endParaRPr lang="ru-RU"/>
        </a:p>
      </dgm:t>
    </dgm:pt>
    <dgm:pt modelId="{580D2453-6DE4-41BD-B850-3AD5D4E7F511}" type="sibTrans" cxnId="{702FBE26-9192-4312-B289-4B9034598FAC}">
      <dgm:prSet/>
      <dgm:spPr/>
      <dgm:t>
        <a:bodyPr/>
        <a:lstStyle/>
        <a:p>
          <a:endParaRPr lang="ru-RU"/>
        </a:p>
      </dgm:t>
    </dgm:pt>
    <dgm:pt modelId="{54988389-1349-4956-AC98-4ECF1E8DFC53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«Читающая мама»-читающая семья-читающая страна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741E58-AE78-4C67-B554-B9A93520E7EA}" type="parTrans" cxnId="{2FCA9FB0-DE47-4BE1-8662-B6468DFEE2FA}">
      <dgm:prSet/>
      <dgm:spPr/>
      <dgm:t>
        <a:bodyPr/>
        <a:lstStyle/>
        <a:p>
          <a:endParaRPr lang="ru-RU"/>
        </a:p>
      </dgm:t>
    </dgm:pt>
    <dgm:pt modelId="{09404B52-104F-493B-9E29-C66DB40D3223}" type="sibTrans" cxnId="{2FCA9FB0-DE47-4BE1-8662-B6468DFEE2FA}">
      <dgm:prSet/>
      <dgm:spPr/>
      <dgm:t>
        <a:bodyPr/>
        <a:lstStyle/>
        <a:p>
          <a:endParaRPr lang="ru-RU"/>
        </a:p>
      </dgm:t>
    </dgm:pt>
    <dgm:pt modelId="{1D49CFF0-D2AD-4523-8090-1914B52BFF3B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«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Страна читающая</a:t>
          </a:r>
          <a:r>
            <a:rPr lang="ru-RU" dirty="0" smtClean="0"/>
            <a:t>»</a:t>
          </a:r>
          <a:endParaRPr lang="ru-RU" dirty="0"/>
        </a:p>
      </dgm:t>
    </dgm:pt>
    <dgm:pt modelId="{95019FE3-9998-49CA-B3BF-6F8B3391B59E}" type="parTrans" cxnId="{199CFA05-A176-4A3D-96FA-C4DC6689924E}">
      <dgm:prSet/>
      <dgm:spPr/>
      <dgm:t>
        <a:bodyPr/>
        <a:lstStyle/>
        <a:p>
          <a:endParaRPr lang="ru-RU"/>
        </a:p>
      </dgm:t>
    </dgm:pt>
    <dgm:pt modelId="{85E4CDEA-0864-4AD0-A6D6-BE9699E87ED9}" type="sibTrans" cxnId="{199CFA05-A176-4A3D-96FA-C4DC6689924E}">
      <dgm:prSet/>
      <dgm:spPr/>
      <dgm:t>
        <a:bodyPr/>
        <a:lstStyle/>
        <a:p>
          <a:endParaRPr lang="ru-RU"/>
        </a:p>
      </dgm:t>
    </dgm:pt>
    <dgm:pt modelId="{015020DB-5D80-4DA6-B750-B760CE753DF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«Пять шагов к читающей школе: стратегия роста»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253BE-149F-45BE-83AC-523592AAEF49}" type="parTrans" cxnId="{E4EF93CC-0FAB-446E-94E8-AAC0C717B24B}">
      <dgm:prSet/>
      <dgm:spPr/>
      <dgm:t>
        <a:bodyPr/>
        <a:lstStyle/>
        <a:p>
          <a:endParaRPr lang="ru-RU"/>
        </a:p>
      </dgm:t>
    </dgm:pt>
    <dgm:pt modelId="{51A22802-5303-4AE6-AE1E-C68EAD0264FE}" type="sibTrans" cxnId="{E4EF93CC-0FAB-446E-94E8-AAC0C717B24B}">
      <dgm:prSet/>
      <dgm:spPr/>
      <dgm:t>
        <a:bodyPr/>
        <a:lstStyle/>
        <a:p>
          <a:endParaRPr lang="ru-RU"/>
        </a:p>
      </dgm:t>
    </dgm:pt>
    <dgm:pt modelId="{632993C7-ECD6-4576-8D01-8CBBA36F035C}" type="pres">
      <dgm:prSet presAssocID="{8E8788AE-1DC2-4AEE-A85D-1E04322FA6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48BAC3-A32F-46AF-905A-50D754BD1823}" type="pres">
      <dgm:prSet presAssocID="{AFE96715-10CF-4C16-A21B-153C72C0C1BC}" presName="hierRoot1" presStyleCnt="0">
        <dgm:presLayoutVars>
          <dgm:hierBranch val="init"/>
        </dgm:presLayoutVars>
      </dgm:prSet>
      <dgm:spPr/>
    </dgm:pt>
    <dgm:pt modelId="{B433FD62-912B-42C6-B1F8-A0EFAC8F9FB7}" type="pres">
      <dgm:prSet presAssocID="{AFE96715-10CF-4C16-A21B-153C72C0C1BC}" presName="rootComposite1" presStyleCnt="0"/>
      <dgm:spPr/>
    </dgm:pt>
    <dgm:pt modelId="{09B789FE-625D-471E-BB43-F240D7481227}" type="pres">
      <dgm:prSet presAssocID="{AFE96715-10CF-4C16-A21B-153C72C0C1B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3422AB-FD53-44FF-9DA2-2AEC0A31D6C4}" type="pres">
      <dgm:prSet presAssocID="{AFE96715-10CF-4C16-A21B-153C72C0C1B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C773128-A2AA-4087-9A88-1186726F296F}" type="pres">
      <dgm:prSet presAssocID="{AFE96715-10CF-4C16-A21B-153C72C0C1BC}" presName="hierChild2" presStyleCnt="0"/>
      <dgm:spPr/>
    </dgm:pt>
    <dgm:pt modelId="{A8AB86CD-BE7C-495D-9227-47862ECB1FCB}" type="pres">
      <dgm:prSet presAssocID="{CB5253BE-149F-45BE-83AC-523592AAEF4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D41CEB6-2199-4733-90E2-56B47C20A0C9}" type="pres">
      <dgm:prSet presAssocID="{015020DB-5D80-4DA6-B750-B760CE753DF0}" presName="hierRoot2" presStyleCnt="0">
        <dgm:presLayoutVars>
          <dgm:hierBranch val="init"/>
        </dgm:presLayoutVars>
      </dgm:prSet>
      <dgm:spPr/>
    </dgm:pt>
    <dgm:pt modelId="{5F925D21-138C-412D-8E30-4A680FB4CF18}" type="pres">
      <dgm:prSet presAssocID="{015020DB-5D80-4DA6-B750-B760CE753DF0}" presName="rootComposite" presStyleCnt="0"/>
      <dgm:spPr/>
    </dgm:pt>
    <dgm:pt modelId="{2F9E30DB-EF4C-4C20-B51A-1867394E5E79}" type="pres">
      <dgm:prSet presAssocID="{015020DB-5D80-4DA6-B750-B760CE753DF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558566-BFB7-40EB-85DB-6550B60AD672}" type="pres">
      <dgm:prSet presAssocID="{015020DB-5D80-4DA6-B750-B760CE753DF0}" presName="rootConnector" presStyleLbl="node2" presStyleIdx="0" presStyleCnt="3"/>
      <dgm:spPr/>
      <dgm:t>
        <a:bodyPr/>
        <a:lstStyle/>
        <a:p>
          <a:endParaRPr lang="ru-RU"/>
        </a:p>
      </dgm:t>
    </dgm:pt>
    <dgm:pt modelId="{06FAC142-4D10-4212-BD2B-48351C224203}" type="pres">
      <dgm:prSet presAssocID="{015020DB-5D80-4DA6-B750-B760CE753DF0}" presName="hierChild4" presStyleCnt="0"/>
      <dgm:spPr/>
    </dgm:pt>
    <dgm:pt modelId="{1DEE1531-1449-4CA4-8E03-C72C5BA119E8}" type="pres">
      <dgm:prSet presAssocID="{015020DB-5D80-4DA6-B750-B760CE753DF0}" presName="hierChild5" presStyleCnt="0"/>
      <dgm:spPr/>
    </dgm:pt>
    <dgm:pt modelId="{AB8AC520-FA87-4A50-9CA9-2B2B883FB8A4}" type="pres">
      <dgm:prSet presAssocID="{42741E58-AE78-4C67-B554-B9A93520E7E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3573A53-CAB8-4D1E-A7BB-6BA60FE039FC}" type="pres">
      <dgm:prSet presAssocID="{54988389-1349-4956-AC98-4ECF1E8DFC53}" presName="hierRoot2" presStyleCnt="0">
        <dgm:presLayoutVars>
          <dgm:hierBranch val="init"/>
        </dgm:presLayoutVars>
      </dgm:prSet>
      <dgm:spPr/>
    </dgm:pt>
    <dgm:pt modelId="{6CF3FBC5-0D70-4AB1-87F7-BF8DBB3AA35D}" type="pres">
      <dgm:prSet presAssocID="{54988389-1349-4956-AC98-4ECF1E8DFC53}" presName="rootComposite" presStyleCnt="0"/>
      <dgm:spPr/>
    </dgm:pt>
    <dgm:pt modelId="{DF9C366C-73AF-45BA-BEB9-FDDF0CF39557}" type="pres">
      <dgm:prSet presAssocID="{54988389-1349-4956-AC98-4ECF1E8DFC5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0DB64E-67E2-4B44-9E86-D8ABFEE0337A}" type="pres">
      <dgm:prSet presAssocID="{54988389-1349-4956-AC98-4ECF1E8DFC53}" presName="rootConnector" presStyleLbl="node2" presStyleIdx="1" presStyleCnt="3"/>
      <dgm:spPr/>
      <dgm:t>
        <a:bodyPr/>
        <a:lstStyle/>
        <a:p>
          <a:endParaRPr lang="ru-RU"/>
        </a:p>
      </dgm:t>
    </dgm:pt>
    <dgm:pt modelId="{B0591387-8D9A-4F2A-9377-691DDA49C739}" type="pres">
      <dgm:prSet presAssocID="{54988389-1349-4956-AC98-4ECF1E8DFC53}" presName="hierChild4" presStyleCnt="0"/>
      <dgm:spPr/>
    </dgm:pt>
    <dgm:pt modelId="{6B87A780-4712-4C08-8F28-DC662610C5E7}" type="pres">
      <dgm:prSet presAssocID="{54988389-1349-4956-AC98-4ECF1E8DFC53}" presName="hierChild5" presStyleCnt="0"/>
      <dgm:spPr/>
    </dgm:pt>
    <dgm:pt modelId="{F28B7F6B-A734-480A-9737-4D04A0236E32}" type="pres">
      <dgm:prSet presAssocID="{95019FE3-9998-49CA-B3BF-6F8B3391B59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E0FE16A-CFA6-469D-A404-5E81BEDB113E}" type="pres">
      <dgm:prSet presAssocID="{1D49CFF0-D2AD-4523-8090-1914B52BFF3B}" presName="hierRoot2" presStyleCnt="0">
        <dgm:presLayoutVars>
          <dgm:hierBranch val="init"/>
        </dgm:presLayoutVars>
      </dgm:prSet>
      <dgm:spPr/>
    </dgm:pt>
    <dgm:pt modelId="{258D7437-C605-437E-8B51-7DB999E5972A}" type="pres">
      <dgm:prSet presAssocID="{1D49CFF0-D2AD-4523-8090-1914B52BFF3B}" presName="rootComposite" presStyleCnt="0"/>
      <dgm:spPr/>
    </dgm:pt>
    <dgm:pt modelId="{69581940-6E7C-4829-B535-EF6EB6AAB5C4}" type="pres">
      <dgm:prSet presAssocID="{1D49CFF0-D2AD-4523-8090-1914B52BFF3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9ED2AB-1A9A-4F73-9A9F-32B8B0B58A92}" type="pres">
      <dgm:prSet presAssocID="{1D49CFF0-D2AD-4523-8090-1914B52BFF3B}" presName="rootConnector" presStyleLbl="node2" presStyleIdx="2" presStyleCnt="3"/>
      <dgm:spPr/>
      <dgm:t>
        <a:bodyPr/>
        <a:lstStyle/>
        <a:p>
          <a:endParaRPr lang="ru-RU"/>
        </a:p>
      </dgm:t>
    </dgm:pt>
    <dgm:pt modelId="{FDB7D04C-DAB1-4079-90D6-D0FB3FCA1928}" type="pres">
      <dgm:prSet presAssocID="{1D49CFF0-D2AD-4523-8090-1914B52BFF3B}" presName="hierChild4" presStyleCnt="0"/>
      <dgm:spPr/>
    </dgm:pt>
    <dgm:pt modelId="{4B8F52F3-30F9-400D-8709-1FABF403B682}" type="pres">
      <dgm:prSet presAssocID="{1D49CFF0-D2AD-4523-8090-1914B52BFF3B}" presName="hierChild5" presStyleCnt="0"/>
      <dgm:spPr/>
    </dgm:pt>
    <dgm:pt modelId="{C4C73B98-5780-42B0-90BC-3118FF0C4826}" type="pres">
      <dgm:prSet presAssocID="{AFE96715-10CF-4C16-A21B-153C72C0C1BC}" presName="hierChild3" presStyleCnt="0"/>
      <dgm:spPr/>
    </dgm:pt>
  </dgm:ptLst>
  <dgm:cxnLst>
    <dgm:cxn modelId="{D692A2A3-3403-4BE3-AB03-B1C1185D8113}" type="presOf" srcId="{015020DB-5D80-4DA6-B750-B760CE753DF0}" destId="{2F9E30DB-EF4C-4C20-B51A-1867394E5E79}" srcOrd="0" destOrd="0" presId="urn:microsoft.com/office/officeart/2005/8/layout/orgChart1"/>
    <dgm:cxn modelId="{660AE621-9F58-4A12-9C5E-D7F26BA804BC}" type="presOf" srcId="{42741E58-AE78-4C67-B554-B9A93520E7EA}" destId="{AB8AC520-FA87-4A50-9CA9-2B2B883FB8A4}" srcOrd="0" destOrd="0" presId="urn:microsoft.com/office/officeart/2005/8/layout/orgChart1"/>
    <dgm:cxn modelId="{BA4B694D-D4E1-47FA-A0CD-7C367F2FA031}" type="presOf" srcId="{1D49CFF0-D2AD-4523-8090-1914B52BFF3B}" destId="{E29ED2AB-1A9A-4F73-9A9F-32B8B0B58A92}" srcOrd="1" destOrd="0" presId="urn:microsoft.com/office/officeart/2005/8/layout/orgChart1"/>
    <dgm:cxn modelId="{5305E0CB-3A67-4D7F-96B6-572C397F629A}" type="presOf" srcId="{8E8788AE-1DC2-4AEE-A85D-1E04322FA6E0}" destId="{632993C7-ECD6-4576-8D01-8CBBA36F035C}" srcOrd="0" destOrd="0" presId="urn:microsoft.com/office/officeart/2005/8/layout/orgChart1"/>
    <dgm:cxn modelId="{199CFA05-A176-4A3D-96FA-C4DC6689924E}" srcId="{AFE96715-10CF-4C16-A21B-153C72C0C1BC}" destId="{1D49CFF0-D2AD-4523-8090-1914B52BFF3B}" srcOrd="2" destOrd="0" parTransId="{95019FE3-9998-49CA-B3BF-6F8B3391B59E}" sibTransId="{85E4CDEA-0864-4AD0-A6D6-BE9699E87ED9}"/>
    <dgm:cxn modelId="{A13460AD-F1C7-4478-8502-18B6E16817D8}" type="presOf" srcId="{54988389-1349-4956-AC98-4ECF1E8DFC53}" destId="{DF9C366C-73AF-45BA-BEB9-FDDF0CF39557}" srcOrd="0" destOrd="0" presId="urn:microsoft.com/office/officeart/2005/8/layout/orgChart1"/>
    <dgm:cxn modelId="{F036BBD1-E457-4CA6-9B1A-394087D91C73}" type="presOf" srcId="{54988389-1349-4956-AC98-4ECF1E8DFC53}" destId="{BA0DB64E-67E2-4B44-9E86-D8ABFEE0337A}" srcOrd="1" destOrd="0" presId="urn:microsoft.com/office/officeart/2005/8/layout/orgChart1"/>
    <dgm:cxn modelId="{7565E3C1-E595-4BF2-90BA-67F8E53BA9C8}" type="presOf" srcId="{95019FE3-9998-49CA-B3BF-6F8B3391B59E}" destId="{F28B7F6B-A734-480A-9737-4D04A0236E32}" srcOrd="0" destOrd="0" presId="urn:microsoft.com/office/officeart/2005/8/layout/orgChart1"/>
    <dgm:cxn modelId="{702FBE26-9192-4312-B289-4B9034598FAC}" srcId="{8E8788AE-1DC2-4AEE-A85D-1E04322FA6E0}" destId="{AFE96715-10CF-4C16-A21B-153C72C0C1BC}" srcOrd="0" destOrd="0" parTransId="{6991A953-E255-417A-A5E9-364AA8754654}" sibTransId="{580D2453-6DE4-41BD-B850-3AD5D4E7F511}"/>
    <dgm:cxn modelId="{3794FE51-F154-442F-8184-225EE5A713D9}" type="presOf" srcId="{AFE96715-10CF-4C16-A21B-153C72C0C1BC}" destId="{09B789FE-625D-471E-BB43-F240D7481227}" srcOrd="0" destOrd="0" presId="urn:microsoft.com/office/officeart/2005/8/layout/orgChart1"/>
    <dgm:cxn modelId="{2D46F984-4B4E-49CD-8312-41DEE214B9D4}" type="presOf" srcId="{1D49CFF0-D2AD-4523-8090-1914B52BFF3B}" destId="{69581940-6E7C-4829-B535-EF6EB6AAB5C4}" srcOrd="0" destOrd="0" presId="urn:microsoft.com/office/officeart/2005/8/layout/orgChart1"/>
    <dgm:cxn modelId="{E4EF93CC-0FAB-446E-94E8-AAC0C717B24B}" srcId="{AFE96715-10CF-4C16-A21B-153C72C0C1BC}" destId="{015020DB-5D80-4DA6-B750-B760CE753DF0}" srcOrd="0" destOrd="0" parTransId="{CB5253BE-149F-45BE-83AC-523592AAEF49}" sibTransId="{51A22802-5303-4AE6-AE1E-C68EAD0264FE}"/>
    <dgm:cxn modelId="{2FCA9FB0-DE47-4BE1-8662-B6468DFEE2FA}" srcId="{AFE96715-10CF-4C16-A21B-153C72C0C1BC}" destId="{54988389-1349-4956-AC98-4ECF1E8DFC53}" srcOrd="1" destOrd="0" parTransId="{42741E58-AE78-4C67-B554-B9A93520E7EA}" sibTransId="{09404B52-104F-493B-9E29-C66DB40D3223}"/>
    <dgm:cxn modelId="{4C4D0785-8FB5-41BA-B462-96A6AF6C9F4B}" type="presOf" srcId="{CB5253BE-149F-45BE-83AC-523592AAEF49}" destId="{A8AB86CD-BE7C-495D-9227-47862ECB1FCB}" srcOrd="0" destOrd="0" presId="urn:microsoft.com/office/officeart/2005/8/layout/orgChart1"/>
    <dgm:cxn modelId="{C5BB24D2-9DB8-41B9-8AFD-F68346E367AA}" type="presOf" srcId="{015020DB-5D80-4DA6-B750-B760CE753DF0}" destId="{96558566-BFB7-40EB-85DB-6550B60AD672}" srcOrd="1" destOrd="0" presId="urn:microsoft.com/office/officeart/2005/8/layout/orgChart1"/>
    <dgm:cxn modelId="{16F80EC7-C0E9-44F1-B136-AAB4420397E7}" type="presOf" srcId="{AFE96715-10CF-4C16-A21B-153C72C0C1BC}" destId="{963422AB-FD53-44FF-9DA2-2AEC0A31D6C4}" srcOrd="1" destOrd="0" presId="urn:microsoft.com/office/officeart/2005/8/layout/orgChart1"/>
    <dgm:cxn modelId="{F912B7F4-E325-419B-9D08-A7CAF2ED7214}" type="presParOf" srcId="{632993C7-ECD6-4576-8D01-8CBBA36F035C}" destId="{E448BAC3-A32F-46AF-905A-50D754BD1823}" srcOrd="0" destOrd="0" presId="urn:microsoft.com/office/officeart/2005/8/layout/orgChart1"/>
    <dgm:cxn modelId="{B5D57EDB-BF43-4A71-9B18-6623244687D1}" type="presParOf" srcId="{E448BAC3-A32F-46AF-905A-50D754BD1823}" destId="{B433FD62-912B-42C6-B1F8-A0EFAC8F9FB7}" srcOrd="0" destOrd="0" presId="urn:microsoft.com/office/officeart/2005/8/layout/orgChart1"/>
    <dgm:cxn modelId="{8A561F39-6E81-4306-8442-FBA311AB5FCF}" type="presParOf" srcId="{B433FD62-912B-42C6-B1F8-A0EFAC8F9FB7}" destId="{09B789FE-625D-471E-BB43-F240D7481227}" srcOrd="0" destOrd="0" presId="urn:microsoft.com/office/officeart/2005/8/layout/orgChart1"/>
    <dgm:cxn modelId="{2E3A949A-9837-406F-9443-EAF8AF7C75DF}" type="presParOf" srcId="{B433FD62-912B-42C6-B1F8-A0EFAC8F9FB7}" destId="{963422AB-FD53-44FF-9DA2-2AEC0A31D6C4}" srcOrd="1" destOrd="0" presId="urn:microsoft.com/office/officeart/2005/8/layout/orgChart1"/>
    <dgm:cxn modelId="{A20DB0DD-E775-42E4-8312-441E9BDD3D5E}" type="presParOf" srcId="{E448BAC3-A32F-46AF-905A-50D754BD1823}" destId="{2C773128-A2AA-4087-9A88-1186726F296F}" srcOrd="1" destOrd="0" presId="urn:microsoft.com/office/officeart/2005/8/layout/orgChart1"/>
    <dgm:cxn modelId="{D0CB39A1-0972-41C6-981A-3A210A3A3272}" type="presParOf" srcId="{2C773128-A2AA-4087-9A88-1186726F296F}" destId="{A8AB86CD-BE7C-495D-9227-47862ECB1FCB}" srcOrd="0" destOrd="0" presId="urn:microsoft.com/office/officeart/2005/8/layout/orgChart1"/>
    <dgm:cxn modelId="{C98556E5-DB38-42FA-95B1-DB0F646F29BD}" type="presParOf" srcId="{2C773128-A2AA-4087-9A88-1186726F296F}" destId="{DD41CEB6-2199-4733-90E2-56B47C20A0C9}" srcOrd="1" destOrd="0" presId="urn:microsoft.com/office/officeart/2005/8/layout/orgChart1"/>
    <dgm:cxn modelId="{D7BC3557-8DFD-4CCC-89AC-CD57114FC21F}" type="presParOf" srcId="{DD41CEB6-2199-4733-90E2-56B47C20A0C9}" destId="{5F925D21-138C-412D-8E30-4A680FB4CF18}" srcOrd="0" destOrd="0" presId="urn:microsoft.com/office/officeart/2005/8/layout/orgChart1"/>
    <dgm:cxn modelId="{64E50498-7265-494E-B572-D762E34C7EBF}" type="presParOf" srcId="{5F925D21-138C-412D-8E30-4A680FB4CF18}" destId="{2F9E30DB-EF4C-4C20-B51A-1867394E5E79}" srcOrd="0" destOrd="0" presId="urn:microsoft.com/office/officeart/2005/8/layout/orgChart1"/>
    <dgm:cxn modelId="{144BF1FA-437D-481F-966C-DCFDF74AAEF9}" type="presParOf" srcId="{5F925D21-138C-412D-8E30-4A680FB4CF18}" destId="{96558566-BFB7-40EB-85DB-6550B60AD672}" srcOrd="1" destOrd="0" presId="urn:microsoft.com/office/officeart/2005/8/layout/orgChart1"/>
    <dgm:cxn modelId="{43828829-28A1-41B9-BE3D-2EE322B93A87}" type="presParOf" srcId="{DD41CEB6-2199-4733-90E2-56B47C20A0C9}" destId="{06FAC142-4D10-4212-BD2B-48351C224203}" srcOrd="1" destOrd="0" presId="urn:microsoft.com/office/officeart/2005/8/layout/orgChart1"/>
    <dgm:cxn modelId="{53004748-973F-4279-8113-BBF978BEA5AE}" type="presParOf" srcId="{DD41CEB6-2199-4733-90E2-56B47C20A0C9}" destId="{1DEE1531-1449-4CA4-8E03-C72C5BA119E8}" srcOrd="2" destOrd="0" presId="urn:microsoft.com/office/officeart/2005/8/layout/orgChart1"/>
    <dgm:cxn modelId="{43844E61-7346-4D99-A3AD-41D64E0927A2}" type="presParOf" srcId="{2C773128-A2AA-4087-9A88-1186726F296F}" destId="{AB8AC520-FA87-4A50-9CA9-2B2B883FB8A4}" srcOrd="2" destOrd="0" presId="urn:microsoft.com/office/officeart/2005/8/layout/orgChart1"/>
    <dgm:cxn modelId="{1AD2B6FF-F7E0-4282-B116-05B8AC24C801}" type="presParOf" srcId="{2C773128-A2AA-4087-9A88-1186726F296F}" destId="{83573A53-CAB8-4D1E-A7BB-6BA60FE039FC}" srcOrd="3" destOrd="0" presId="urn:microsoft.com/office/officeart/2005/8/layout/orgChart1"/>
    <dgm:cxn modelId="{09375CFF-0DEE-4CCA-93B4-318615338A0C}" type="presParOf" srcId="{83573A53-CAB8-4D1E-A7BB-6BA60FE039FC}" destId="{6CF3FBC5-0D70-4AB1-87F7-BF8DBB3AA35D}" srcOrd="0" destOrd="0" presId="urn:microsoft.com/office/officeart/2005/8/layout/orgChart1"/>
    <dgm:cxn modelId="{1DA883E8-A874-4235-A19B-84DAB5FDC205}" type="presParOf" srcId="{6CF3FBC5-0D70-4AB1-87F7-BF8DBB3AA35D}" destId="{DF9C366C-73AF-45BA-BEB9-FDDF0CF39557}" srcOrd="0" destOrd="0" presId="urn:microsoft.com/office/officeart/2005/8/layout/orgChart1"/>
    <dgm:cxn modelId="{5C5A59A2-E7AA-4202-828A-7533B836B537}" type="presParOf" srcId="{6CF3FBC5-0D70-4AB1-87F7-BF8DBB3AA35D}" destId="{BA0DB64E-67E2-4B44-9E86-D8ABFEE0337A}" srcOrd="1" destOrd="0" presId="urn:microsoft.com/office/officeart/2005/8/layout/orgChart1"/>
    <dgm:cxn modelId="{55467C09-29CC-4E4E-9C19-05FDE3AB957B}" type="presParOf" srcId="{83573A53-CAB8-4D1E-A7BB-6BA60FE039FC}" destId="{B0591387-8D9A-4F2A-9377-691DDA49C739}" srcOrd="1" destOrd="0" presId="urn:microsoft.com/office/officeart/2005/8/layout/orgChart1"/>
    <dgm:cxn modelId="{65152D60-7AB5-4ABC-9A22-E63476275954}" type="presParOf" srcId="{83573A53-CAB8-4D1E-A7BB-6BA60FE039FC}" destId="{6B87A780-4712-4C08-8F28-DC662610C5E7}" srcOrd="2" destOrd="0" presId="urn:microsoft.com/office/officeart/2005/8/layout/orgChart1"/>
    <dgm:cxn modelId="{56BB7C81-B91B-41AD-882F-8E11C30B067B}" type="presParOf" srcId="{2C773128-A2AA-4087-9A88-1186726F296F}" destId="{F28B7F6B-A734-480A-9737-4D04A0236E32}" srcOrd="4" destOrd="0" presId="urn:microsoft.com/office/officeart/2005/8/layout/orgChart1"/>
    <dgm:cxn modelId="{A92C3B84-47A2-4440-BDF0-3ADC3DD1A5DB}" type="presParOf" srcId="{2C773128-A2AA-4087-9A88-1186726F296F}" destId="{4E0FE16A-CFA6-469D-A404-5E81BEDB113E}" srcOrd="5" destOrd="0" presId="urn:microsoft.com/office/officeart/2005/8/layout/orgChart1"/>
    <dgm:cxn modelId="{2E7D3A5B-6623-46C9-A972-88896579C00B}" type="presParOf" srcId="{4E0FE16A-CFA6-469D-A404-5E81BEDB113E}" destId="{258D7437-C605-437E-8B51-7DB999E5972A}" srcOrd="0" destOrd="0" presId="urn:microsoft.com/office/officeart/2005/8/layout/orgChart1"/>
    <dgm:cxn modelId="{72D465A1-AAD8-41C6-97EF-7B614EF9BEF0}" type="presParOf" srcId="{258D7437-C605-437E-8B51-7DB999E5972A}" destId="{69581940-6E7C-4829-B535-EF6EB6AAB5C4}" srcOrd="0" destOrd="0" presId="urn:microsoft.com/office/officeart/2005/8/layout/orgChart1"/>
    <dgm:cxn modelId="{050EF75D-C48A-43DA-A038-ACC0D88D3392}" type="presParOf" srcId="{258D7437-C605-437E-8B51-7DB999E5972A}" destId="{E29ED2AB-1A9A-4F73-9A9F-32B8B0B58A92}" srcOrd="1" destOrd="0" presId="urn:microsoft.com/office/officeart/2005/8/layout/orgChart1"/>
    <dgm:cxn modelId="{35406DFC-717B-4F2F-B975-B7F2880D50C6}" type="presParOf" srcId="{4E0FE16A-CFA6-469D-A404-5E81BEDB113E}" destId="{FDB7D04C-DAB1-4079-90D6-D0FB3FCA1928}" srcOrd="1" destOrd="0" presId="urn:microsoft.com/office/officeart/2005/8/layout/orgChart1"/>
    <dgm:cxn modelId="{265AE3C6-A57D-4088-BBF9-8A0C4ADAD7DF}" type="presParOf" srcId="{4E0FE16A-CFA6-469D-A404-5E81BEDB113E}" destId="{4B8F52F3-30F9-400D-8709-1FABF403B682}" srcOrd="2" destOrd="0" presId="urn:microsoft.com/office/officeart/2005/8/layout/orgChart1"/>
    <dgm:cxn modelId="{3C287960-EC04-47E6-AEB0-D58BFAACB6C4}" type="presParOf" srcId="{E448BAC3-A32F-46AF-905A-50D754BD1823}" destId="{C4C73B98-5780-42B0-90BC-3118FF0C48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9E381-F9BF-42AD-95F6-286E58803CFD}">
      <dsp:nvSpPr>
        <dsp:cNvPr id="0" name=""/>
        <dsp:cNvSpPr/>
      </dsp:nvSpPr>
      <dsp:spPr>
        <a:xfrm>
          <a:off x="0" y="0"/>
          <a:ext cx="8229600" cy="69613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обеспечивающая /ресурсная;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5533" y="0"/>
        <a:ext cx="6514066" cy="696132"/>
      </dsp:txXfrm>
    </dsp:sp>
    <dsp:sp modelId="{DB142B81-8681-44DE-B7DE-E53B16DEAB4B}">
      <dsp:nvSpPr>
        <dsp:cNvPr id="0" name=""/>
        <dsp:cNvSpPr/>
      </dsp:nvSpPr>
      <dsp:spPr>
        <a:xfrm>
          <a:off x="69613" y="69613"/>
          <a:ext cx="1645920" cy="5569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B2289-57F1-443F-9467-87C735E69851}">
      <dsp:nvSpPr>
        <dsp:cNvPr id="0" name=""/>
        <dsp:cNvSpPr/>
      </dsp:nvSpPr>
      <dsp:spPr>
        <a:xfrm>
          <a:off x="0" y="765745"/>
          <a:ext cx="8229600" cy="69613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образовательная;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5533" y="765745"/>
        <a:ext cx="6514066" cy="696132"/>
      </dsp:txXfrm>
    </dsp:sp>
    <dsp:sp modelId="{32964919-B667-477C-B947-07E5CB096DFE}">
      <dsp:nvSpPr>
        <dsp:cNvPr id="0" name=""/>
        <dsp:cNvSpPr/>
      </dsp:nvSpPr>
      <dsp:spPr>
        <a:xfrm>
          <a:off x="69613" y="835358"/>
          <a:ext cx="1645920" cy="5569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C49F0-B8E3-423D-B9B5-FC8F252A9F2E}">
      <dsp:nvSpPr>
        <dsp:cNvPr id="0" name=""/>
        <dsp:cNvSpPr/>
      </dsp:nvSpPr>
      <dsp:spPr>
        <a:xfrm>
          <a:off x="0" y="1531490"/>
          <a:ext cx="8229600" cy="69613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культурно-просветительская;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5533" y="1531490"/>
        <a:ext cx="6514066" cy="696132"/>
      </dsp:txXfrm>
    </dsp:sp>
    <dsp:sp modelId="{B67F3FF1-1BE2-4E23-96EC-CE1CDD34D2B1}">
      <dsp:nvSpPr>
        <dsp:cNvPr id="0" name=""/>
        <dsp:cNvSpPr/>
      </dsp:nvSpPr>
      <dsp:spPr>
        <a:xfrm>
          <a:off x="69613" y="1601103"/>
          <a:ext cx="1645920" cy="5569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252B6-43E3-4EFC-AF8C-AC80BCCF4EA4}">
      <dsp:nvSpPr>
        <dsp:cNvPr id="0" name=""/>
        <dsp:cNvSpPr/>
      </dsp:nvSpPr>
      <dsp:spPr>
        <a:xfrm>
          <a:off x="0" y="2297235"/>
          <a:ext cx="8229600" cy="69613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досуговая;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5533" y="2297235"/>
        <a:ext cx="6514066" cy="696132"/>
      </dsp:txXfrm>
    </dsp:sp>
    <dsp:sp modelId="{41729439-2F87-42CF-93FB-926B04A9F37D}">
      <dsp:nvSpPr>
        <dsp:cNvPr id="0" name=""/>
        <dsp:cNvSpPr/>
      </dsp:nvSpPr>
      <dsp:spPr>
        <a:xfrm>
          <a:off x="69613" y="2366848"/>
          <a:ext cx="1645920" cy="5569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0F10B-5C80-4C58-8149-5775CB560FB1}">
      <dsp:nvSpPr>
        <dsp:cNvPr id="0" name=""/>
        <dsp:cNvSpPr/>
      </dsp:nvSpPr>
      <dsp:spPr>
        <a:xfrm>
          <a:off x="0" y="3062980"/>
          <a:ext cx="8229600" cy="69613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профориентационная;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5533" y="3062980"/>
        <a:ext cx="6514066" cy="696132"/>
      </dsp:txXfrm>
    </dsp:sp>
    <dsp:sp modelId="{622407D3-556B-49FD-9121-CDE48AC0AB40}">
      <dsp:nvSpPr>
        <dsp:cNvPr id="0" name=""/>
        <dsp:cNvSpPr/>
      </dsp:nvSpPr>
      <dsp:spPr>
        <a:xfrm>
          <a:off x="69613" y="3132594"/>
          <a:ext cx="1645920" cy="5569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62A60-F8C3-41B5-B97B-FDB5B71A22E5}">
      <dsp:nvSpPr>
        <dsp:cNvPr id="0" name=""/>
        <dsp:cNvSpPr/>
      </dsp:nvSpPr>
      <dsp:spPr>
        <a:xfrm>
          <a:off x="0" y="3828726"/>
          <a:ext cx="8229600" cy="69613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информационно-методическая.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5533" y="3828726"/>
        <a:ext cx="6514066" cy="696132"/>
      </dsp:txXfrm>
    </dsp:sp>
    <dsp:sp modelId="{24EE3E86-B339-4976-BB34-938F069DE0DC}">
      <dsp:nvSpPr>
        <dsp:cNvPr id="0" name=""/>
        <dsp:cNvSpPr/>
      </dsp:nvSpPr>
      <dsp:spPr>
        <a:xfrm>
          <a:off x="82352" y="3845026"/>
          <a:ext cx="1645920" cy="5569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100000">
              <a:srgbClr val="9CB86E">
                <a:alpha val="28000"/>
              </a:srgbClr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obr74.ru/LegalActs/Show/792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pk74.ru/priority/kontseptsiya-razvitiya-shkolnykh-informatsionno-bibliotechnykh-tsentrov-v-chelyabinskoy-oblast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obr74.ru/LegalActs/Show/792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10" y="116632"/>
            <a:ext cx="4317066" cy="500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78340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</a:t>
            </a:r>
            <a:r>
              <a:rPr lang="ru-RU" sz="6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        развития </a:t>
            </a:r>
            <a:r>
              <a:rPr lang="ru-RU" sz="6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</a:t>
            </a:r>
            <a:r>
              <a:rPr lang="ru-RU" sz="6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информационно-   библиотечных </a:t>
            </a:r>
            <a:r>
              <a:rPr lang="ru-RU" sz="6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 в Челябинской области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Худякова Ольга Сергеевна,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заведующая библиотекой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ГБУ ДПО ЧИППКРО</a:t>
            </a:r>
            <a:r>
              <a:rPr lang="ru-RU" sz="2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(«дорожная карта»)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Концепции в Челябинской области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Times New Roman" panose="02020603050405020304" pitchFamily="18" charset="0"/>
              <a:buChar char="−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Char char="−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информационно-методического центра на базе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ЧИППКРО;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Char char="−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конкурсного отбора образовательных организаций, реализующих программы начального общего, основного общего и среднего общего образования, для создания на их базе информационно-библиотечных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Char char="−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региональных конкурсов: лучший в профессии, лучший ШИБЦ и др.;</a:t>
            </a:r>
          </a:p>
          <a:p>
            <a:pPr algn="just">
              <a:buFont typeface="Times New Roman" panose="02020603050405020304" pitchFamily="18" charset="0"/>
              <a:buChar char="−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научно-методических и практических конференций и семинаров,</a:t>
            </a:r>
          </a:p>
          <a:p>
            <a:pPr algn="just">
              <a:buFont typeface="Times New Roman" panose="02020603050405020304" pitchFamily="18" charset="0"/>
              <a:buChar char="−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ткрытие и научно-методическое сопровождение инновационных площадок, развертывание научно-прикладных проектов по формированию и апробации моделей функционирования ШИБЦ;</a:t>
            </a:r>
          </a:p>
          <a:p>
            <a:pPr algn="just">
              <a:buFont typeface="Times New Roman" panose="02020603050405020304" pitchFamily="18" charset="0"/>
              <a:buChar char="−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тематической страницы на сайте ЧИППКРО освещающей новости о проводимых мероприятиях в области по развитию ШИБЦ.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562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информационно-методический центр (РИМЦ)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3936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5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РИМЦ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организациями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1940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60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Концепции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Times New Roman" panose="02020603050405020304" pitchFamily="18" charset="0"/>
              <a:buChar char="–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величение количества школьных информационно-библиотечных центров;</a:t>
            </a:r>
          </a:p>
          <a:p>
            <a:pPr algn="just">
              <a:buFont typeface="Times New Roman" panose="02020603050405020304" pitchFamily="18" charset="0"/>
              <a:buChar char="–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информационно-образовательной среды;</a:t>
            </a:r>
          </a:p>
          <a:p>
            <a:pPr algn="just">
              <a:buFont typeface="Times New Roman" panose="02020603050405020304" pitchFamily="18" charset="0"/>
              <a:buChar char="–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озитивная динамика количества педагогов-библиотекарей;</a:t>
            </a:r>
          </a:p>
          <a:p>
            <a:pPr algn="just">
              <a:buFont typeface="Times New Roman" panose="02020603050405020304" pitchFamily="18" charset="0"/>
              <a:buChar char="–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значимости развития чтения в педагогической среде.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информационно-методический центр (ФИМЦ)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algn="just">
              <a:buFont typeface="Times New Roman" panose="02020603050405020304" pitchFamily="18" charset="0"/>
              <a:buChar char="‒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оординация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региональных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ресурсных центров;</a:t>
            </a:r>
          </a:p>
          <a:p>
            <a:pPr algn="just">
              <a:buFont typeface="Times New Roman" panose="02020603050405020304" pitchFamily="18" charset="0"/>
              <a:buChar char="‒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информационной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консультативной поддержки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библиотек;</a:t>
            </a:r>
          </a:p>
          <a:p>
            <a:pPr algn="just">
              <a:buFont typeface="Times New Roman" panose="02020603050405020304" pitchFamily="18" charset="0"/>
              <a:buChar char="‒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аналитических исследований по текущему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школьных библиотек;</a:t>
            </a:r>
          </a:p>
          <a:p>
            <a:pPr algn="just">
              <a:buFont typeface="Times New Roman" panose="02020603050405020304" pitchFamily="18" charset="0"/>
              <a:buChar char="‒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одействие непрерывному профессиональному образованию специалистов школьных библиотек.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на сайте ФИМЦ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77"/>
          <a:stretch/>
        </p:blipFill>
        <p:spPr bwMode="auto">
          <a:xfrm>
            <a:off x="507999" y="1741251"/>
            <a:ext cx="8081523" cy="384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000" y="476672"/>
            <a:ext cx="8052340" cy="588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6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школьных библиотекарей Русского мира (РШБА)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000" y="1371600"/>
            <a:ext cx="8128000" cy="493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3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месячник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библиотек и детского чтения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– за читающую Россию!»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702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83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месячник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библиотек и детского чтения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– за читающую Россию!»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0919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9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школьных информационно-библиотечных центров в Челябинской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Челябинской области от 20.07.2018г.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2231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Концепции развития школьных информационно-библиотечных центров в Челябинской области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www.minobr74.ru/LegalActs/Show/7923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7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" y="116632"/>
            <a:ext cx="3096344" cy="146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721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Контакты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Челябинск, ул. Красноармейская, 88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ЧИППКРО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ГБУ ДПО ЧИППКРО</a:t>
            </a:r>
          </a:p>
          <a:p>
            <a:pPr marL="0" indent="0" algn="ct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аведующая библиотекой </a:t>
            </a:r>
          </a:p>
          <a:p>
            <a:pPr marL="0" indent="0" algn="ctr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Худякова Ольга Сергеевна</a:t>
            </a:r>
          </a:p>
          <a:p>
            <a:pPr marL="0" indent="0" algn="ct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</a:p>
          <a:p>
            <a:pPr marL="0" indent="0" algn="ctr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8(351)266-29-08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почта: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ibl_chippkro@mail.ru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ДПО ЧИППКРО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391055"/>
            <a:ext cx="8352928" cy="453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84216" y="5506492"/>
            <a:ext cx="4264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https://ipk74.ru/priority/kontseptsiya-razvitiya-shkolnykh-informatsionno-bibliotechnykh-tsentrov-v-chelyabinskoy-oblasti</a:t>
            </a:r>
            <a:r>
              <a:rPr lang="en-US" sz="1400" dirty="0" smtClean="0">
                <a:hlinkClick r:id="rId3"/>
              </a:rPr>
              <a:t>/</a:t>
            </a:r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058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noFill/>
          <a:ln>
            <a:noFill/>
          </a:ln>
          <a:effectLst/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Font typeface="Times New Roman" panose="02020603050405020304" pitchFamily="18" charset="0"/>
              <a:buChar char="‒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29.12.2012г. №273 «Об образовании в Российской Федерации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Times New Roman" panose="02020603050405020304" pitchFamily="18" charset="0"/>
              <a:buChar char="‒"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от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октября 2009 г. № 373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и введении в действие федерального государственного образовательного стандарта начального общего образования»;</a:t>
            </a:r>
          </a:p>
          <a:p>
            <a:pPr algn="just">
              <a:lnSpc>
                <a:spcPct val="120000"/>
              </a:lnSpc>
              <a:buFont typeface="Times New Roman" panose="02020603050405020304" pitchFamily="18" charset="0"/>
              <a:buChar char="‒"/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Times New Roman" panose="02020603050405020304" pitchFamily="18" charset="0"/>
              <a:buChar char="‒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Минздравсоцразвития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от 31.05.2011 N 448н О внесении изменения в Единый квалификационный справочник должностей руководителей, специалистов и служащих, раздел "Квалификационные характеристики должностей работников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   «Педагог-библиотекарь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0000"/>
              </a:lnSpc>
              <a:buFont typeface="Times New Roman" panose="02020603050405020304" pitchFamily="18" charset="0"/>
              <a:buChar char="‒"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РФ от 10 января 2017 г. № 10н “Об утверждении профессионального стандарта “Специалист в области воспитания” (Педагог-библиотекарь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Times New Roman" panose="02020603050405020304" pitchFamily="18" charset="0"/>
              <a:buChar char="‒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Times New Roman" panose="02020603050405020304" pitchFamily="18" charset="0"/>
              <a:buChar char="‒"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РФ от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15.06.2016г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№715 «Об утверждении Концепции развития школьных информационно-библиотечных центров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Times New Roman" panose="02020603050405020304" pitchFamily="18" charset="0"/>
              <a:buChar char="‒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Times New Roman" panose="02020603050405020304" pitchFamily="18" charset="0"/>
              <a:buChar char="‒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«Концепция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поддержки детского и юношеского чтения в Российской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утвержденная Распоряжением Правительства РФ от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03.06.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г. №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1155-р</a:t>
            </a:r>
          </a:p>
          <a:p>
            <a:pPr algn="just">
              <a:lnSpc>
                <a:spcPct val="120000"/>
              </a:lnSpc>
              <a:buFont typeface="Times New Roman" panose="02020603050405020304" pitchFamily="18" charset="0"/>
              <a:buChar char="‒"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внесении изменений в государственную программу Российской Федерации "Информационное общество (2011 - 2020 годы)"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Минкомсвязь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27.03.2018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Times New Roman" panose="02020603050405020304" pitchFamily="18" charset="0"/>
              <a:buChar char="‒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3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школьных информационно-библиотечных центров в Челябинской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Челябинской области от 20.07.2018г. №2231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Концепции развития школьных информационно-библиотечных центров в Челябинской области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www.minobr74.ru/LegalActs/Show/7923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сети информационно-библиотечных центров на базе школьных библиотек, обеспечивающих современное качество общего образования в Челябинской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+mj-lt"/>
              <a:buAutoNum type="arabicPeriod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азработка и реализация механизмов координации принятия управленческих решений по развитию инфраструктуры школьных библиотек как информационно-библиотечных центров на всех уровнях управления областной образовательной системы: региональном, муниципальном, институциональном.</a:t>
            </a: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областной системе образования мотивационных условий, обеспечивающих расширение функций, реализуемых школьными библиотеками, в части поддержки образовательной деятельности в  соответствии с требованиями ФГОС общего образования.</a:t>
            </a: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и развитие условий  для обеспечения  дополнительного профессионального образования педагогов-библиотекарей в соответствии с требованиями профессионального стандарта, а также других педагогических работников, участвующих в библиотечной деятельности.</a:t>
            </a: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широкой практики непрерывного методического (научно-методического) сопровождения развития школьных библиотек как информационно-библиотечных центров, в том числе на основе  ресурсов сетевого взаимодействия всех заинтересованных в развитии школьных библиотек структур и ведомств.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725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школьного информационно-библиотечного центра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5209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16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направления реализации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Times New Roman" panose="02020603050405020304" pitchFamily="18" charset="0"/>
              <a:buChar char="–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мероприятий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(развитию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ШИБЦ в государственные, муниципальные и школьные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</a:p>
          <a:p>
            <a:pPr algn="just">
              <a:buFont typeface="Times New Roman" panose="02020603050405020304" pitchFamily="18" charset="0"/>
              <a:buChar char="–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Char char="–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научно-методических документов, регулирующих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регионального, муниципальных и школьных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информационно-библиотечных центров,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определяющие единые критерии статуса школьного, муниципального и регионального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ИБЦ;</a:t>
            </a:r>
          </a:p>
          <a:p>
            <a:pPr algn="just">
              <a:buFont typeface="Times New Roman" panose="02020603050405020304" pitchFamily="18" charset="0"/>
              <a:buChar char="–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Char char="–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единой системы научно-методического, методического и организационного сопровождения проведения мероприятий,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обеспечивающих в Челябинской области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ШИБЦ и эффективное управление кадрами через вертикаль управления и горизонтальную кооперацию при сетевом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6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773</Words>
  <Application>Microsoft Office PowerPoint</Application>
  <PresentationFormat>Экран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                   Концепция         развития школьных  информационно-   библиотечных центров в Челябинской области                                     Худякова Ольга Сергеевна,                                                                           заведующая библиотекой                                                                                ГБУ ДПО ЧИППКРО    </vt:lpstr>
      <vt:lpstr>Концепция развития школьных информационно-библиотечных центров в Челябинской области</vt:lpstr>
      <vt:lpstr> Сайт ГБУ ДПО ЧИППКРО</vt:lpstr>
      <vt:lpstr>Нормативно-правовая база</vt:lpstr>
      <vt:lpstr>Концепция развития школьных информационно-библиотечных центров в Челябинской области</vt:lpstr>
      <vt:lpstr>Цель</vt:lpstr>
      <vt:lpstr>Задачи</vt:lpstr>
      <vt:lpstr>Функции школьного информационно-библиотечного центра</vt:lpstr>
      <vt:lpstr>Основные направления реализации Концепции</vt:lpstr>
      <vt:lpstr>План («дорожная карта») реализации Концепции в Челябинской области</vt:lpstr>
      <vt:lpstr>Региональный информационно-методический центр (РИМЦ)</vt:lpstr>
      <vt:lpstr>Взаимодействие РИМЦ  с организациями </vt:lpstr>
      <vt:lpstr>Ожидаемые результаты реализации Концепции</vt:lpstr>
      <vt:lpstr>Федеральный информационно-методический центр (ФИМЦ)</vt:lpstr>
      <vt:lpstr>Ресурсы на сайте ФИМЦ</vt:lpstr>
      <vt:lpstr>Презентация PowerPoint</vt:lpstr>
      <vt:lpstr>Ассоциация школьных библиотекарей Русского мира (РШБА)</vt:lpstr>
      <vt:lpstr>  Международный месячник  школьных библиотек и детского чтения  «Мы – за читающую Россию!»  </vt:lpstr>
      <vt:lpstr> Международный месячник  школьных библиотек и детского чтения  «Мы – за читающую Россию!»  </vt:lpstr>
      <vt:lpstr>        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развития школьных информационно-библиотечных центров в Челябинской области: проблемы и перспективы</dc:title>
  <dc:creator>Ольга С. Худякова</dc:creator>
  <cp:lastModifiedBy>Павел А.Сафронов</cp:lastModifiedBy>
  <cp:revision>75</cp:revision>
  <dcterms:created xsi:type="dcterms:W3CDTF">2018-10-09T06:13:29Z</dcterms:created>
  <dcterms:modified xsi:type="dcterms:W3CDTF">2018-10-26T05:30:32Z</dcterms:modified>
</cp:coreProperties>
</file>