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69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4B5EF6-F5F3-4669-84A2-31EE69492025}" type="doc">
      <dgm:prSet loTypeId="urn:microsoft.com/office/officeart/2005/8/layout/vList2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146F2B5E-A44E-43E3-B57C-AA224D49E828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Цель: показать достижения учащихся через ученические проекты, направленные на самоопределение и профессиональную ориентацию, используя минимальные материальные ресурсы, природный и подручный материал.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CB20D6-B2DE-43F1-B9D2-94D9270500CF}" type="parTrans" cxnId="{75CC0795-54E4-4D57-8865-3946E059A74F}">
      <dgm:prSet/>
      <dgm:spPr/>
      <dgm:t>
        <a:bodyPr/>
        <a:lstStyle/>
        <a:p>
          <a:endParaRPr lang="ru-RU"/>
        </a:p>
      </dgm:t>
    </dgm:pt>
    <dgm:pt modelId="{8BDAC758-D641-42C8-899D-8721565AEDCE}" type="sibTrans" cxnId="{75CC0795-54E4-4D57-8865-3946E059A74F}">
      <dgm:prSet/>
      <dgm:spPr/>
      <dgm:t>
        <a:bodyPr/>
        <a:lstStyle/>
        <a:p>
          <a:endParaRPr lang="ru-RU"/>
        </a:p>
      </dgm:t>
    </dgm:pt>
    <dgm:pt modelId="{4A7ACFB2-7CEC-4622-9C0C-B4B8CEA66CAC}">
      <dgm:prSet/>
      <dgm:spPr/>
      <dgm:t>
        <a:bodyPr/>
        <a:lstStyle/>
        <a:p>
          <a:r>
            <a:rPr lang="ru-RU" smtClean="0"/>
            <a:t>Активизация </a:t>
          </a:r>
          <a:r>
            <a:rPr lang="ru-RU" dirty="0" smtClean="0"/>
            <a:t>познавательной деятельности и творческих способностей ребёнка;</a:t>
          </a:r>
          <a:endParaRPr lang="ru-RU" dirty="0"/>
        </a:p>
      </dgm:t>
    </dgm:pt>
    <dgm:pt modelId="{D20FCF25-A132-4AB2-9F49-E86C4D3BF9FA}" type="parTrans" cxnId="{9479514E-341A-4EC8-9742-1C5C3B8E45B7}">
      <dgm:prSet/>
      <dgm:spPr/>
      <dgm:t>
        <a:bodyPr/>
        <a:lstStyle/>
        <a:p>
          <a:endParaRPr lang="ru-RU"/>
        </a:p>
      </dgm:t>
    </dgm:pt>
    <dgm:pt modelId="{E22F255D-205D-4063-8F0E-7191603D5F9C}" type="sibTrans" cxnId="{9479514E-341A-4EC8-9742-1C5C3B8E45B7}">
      <dgm:prSet/>
      <dgm:spPr/>
      <dgm:t>
        <a:bodyPr/>
        <a:lstStyle/>
        <a:p>
          <a:endParaRPr lang="ru-RU"/>
        </a:p>
      </dgm:t>
    </dgm:pt>
    <dgm:pt modelId="{E5058CB0-B6C7-4785-8C49-B0AADAF591ED}">
      <dgm:prSet/>
      <dgm:spPr/>
      <dgm:t>
        <a:bodyPr/>
        <a:lstStyle/>
        <a:p>
          <a:r>
            <a:rPr lang="ru-RU" dirty="0" smtClean="0"/>
            <a:t>Формирование способности организации своей деятельности;</a:t>
          </a:r>
          <a:endParaRPr lang="ru-RU" dirty="0"/>
        </a:p>
      </dgm:t>
    </dgm:pt>
    <dgm:pt modelId="{605A6719-6839-47B1-B601-E3C199CAD9E6}" type="parTrans" cxnId="{47D40629-52DE-4192-8808-C93F18B764CE}">
      <dgm:prSet/>
      <dgm:spPr/>
      <dgm:t>
        <a:bodyPr/>
        <a:lstStyle/>
        <a:p>
          <a:endParaRPr lang="ru-RU"/>
        </a:p>
      </dgm:t>
    </dgm:pt>
    <dgm:pt modelId="{5C863CAA-0428-45A0-947A-B7B5F809691A}" type="sibTrans" cxnId="{47D40629-52DE-4192-8808-C93F18B764CE}">
      <dgm:prSet/>
      <dgm:spPr/>
      <dgm:t>
        <a:bodyPr/>
        <a:lstStyle/>
        <a:p>
          <a:endParaRPr lang="ru-RU"/>
        </a:p>
      </dgm:t>
    </dgm:pt>
    <dgm:pt modelId="{2F74D6A4-4B41-4E92-A4C1-F0B0A4839C1D}">
      <dgm:prSet/>
      <dgm:spPr/>
      <dgm:t>
        <a:bodyPr/>
        <a:lstStyle/>
        <a:p>
          <a:r>
            <a:rPr lang="ru-RU" dirty="0" smtClean="0"/>
            <a:t>Овладение умениями взаимодействия в условиях совместной деятельности;</a:t>
          </a:r>
          <a:endParaRPr lang="ru-RU" dirty="0"/>
        </a:p>
      </dgm:t>
    </dgm:pt>
    <dgm:pt modelId="{D9F381A9-70FF-4888-AF57-53BC5A0B1838}" type="parTrans" cxnId="{C08D9444-3572-4027-8548-7999EF291A36}">
      <dgm:prSet/>
      <dgm:spPr/>
      <dgm:t>
        <a:bodyPr/>
        <a:lstStyle/>
        <a:p>
          <a:endParaRPr lang="ru-RU"/>
        </a:p>
      </dgm:t>
    </dgm:pt>
    <dgm:pt modelId="{45BDD129-46AB-447D-93F0-749245495F86}" type="sibTrans" cxnId="{C08D9444-3572-4027-8548-7999EF291A36}">
      <dgm:prSet/>
      <dgm:spPr/>
      <dgm:t>
        <a:bodyPr/>
        <a:lstStyle/>
        <a:p>
          <a:endParaRPr lang="ru-RU"/>
        </a:p>
      </dgm:t>
    </dgm:pt>
    <dgm:pt modelId="{8617DB23-CCEB-479E-BDE2-0EF261757A13}">
      <dgm:prSet/>
      <dgm:spPr/>
      <dgm:t>
        <a:bodyPr/>
        <a:lstStyle/>
        <a:p>
          <a:r>
            <a:rPr lang="ru-RU" dirty="0" smtClean="0"/>
            <a:t>Обеспечение готовности обучающихся к профессиональному самоопределению.</a:t>
          </a:r>
          <a:endParaRPr lang="ru-RU" dirty="0"/>
        </a:p>
      </dgm:t>
    </dgm:pt>
    <dgm:pt modelId="{4785BB7E-6281-41ED-B8B5-A71C8F1A0AD3}" type="parTrans" cxnId="{8E146D62-A865-40EE-981E-F1B207E8F70C}">
      <dgm:prSet/>
      <dgm:spPr/>
      <dgm:t>
        <a:bodyPr/>
        <a:lstStyle/>
        <a:p>
          <a:endParaRPr lang="ru-RU"/>
        </a:p>
      </dgm:t>
    </dgm:pt>
    <dgm:pt modelId="{2749B432-B0C3-4C08-85DD-3628DF5468E8}" type="sibTrans" cxnId="{8E146D62-A865-40EE-981E-F1B207E8F70C}">
      <dgm:prSet/>
      <dgm:spPr/>
      <dgm:t>
        <a:bodyPr/>
        <a:lstStyle/>
        <a:p>
          <a:endParaRPr lang="ru-RU"/>
        </a:p>
      </dgm:t>
    </dgm:pt>
    <dgm:pt modelId="{932E1F49-3379-4B43-A0DC-1A473D5137D6}">
      <dgm:prSet phldrT="[Текст]" custT="1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Задачи: 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A15EB3-FCBA-4C71-B08D-448560FE887D}" type="parTrans" cxnId="{24B715BF-2895-4E40-9AF1-427C794282C4}">
      <dgm:prSet/>
      <dgm:spPr/>
      <dgm:t>
        <a:bodyPr/>
        <a:lstStyle/>
        <a:p>
          <a:endParaRPr lang="ru-RU"/>
        </a:p>
      </dgm:t>
    </dgm:pt>
    <dgm:pt modelId="{970AA2A4-6A59-4885-ADE6-B980A08F9A5B}" type="sibTrans" cxnId="{24B715BF-2895-4E40-9AF1-427C794282C4}">
      <dgm:prSet/>
      <dgm:spPr/>
      <dgm:t>
        <a:bodyPr/>
        <a:lstStyle/>
        <a:p>
          <a:endParaRPr lang="ru-RU"/>
        </a:p>
      </dgm:t>
    </dgm:pt>
    <dgm:pt modelId="{6015B3AE-F5C1-4B96-912A-219B41CE765B}" type="pres">
      <dgm:prSet presAssocID="{9F4B5EF6-F5F3-4669-84A2-31EE694920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B61726-460D-452C-BB05-782C034C1430}" type="pres">
      <dgm:prSet presAssocID="{146F2B5E-A44E-43E3-B57C-AA224D49E828}" presName="parentText" presStyleLbl="node1" presStyleIdx="0" presStyleCnt="2" custScaleY="143344" custLinFactY="-795" custLinFactNeighborX="-74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9638F-5AA1-4C98-9289-0EFFEC9D2470}" type="pres">
      <dgm:prSet presAssocID="{8BDAC758-D641-42C8-899D-8721565AEDCE}" presName="spacer" presStyleCnt="0"/>
      <dgm:spPr/>
    </dgm:pt>
    <dgm:pt modelId="{BBE09058-AEFB-40E8-B20D-2FAE61A22A30}" type="pres">
      <dgm:prSet presAssocID="{932E1F49-3379-4B43-A0DC-1A473D5137D6}" presName="parentText" presStyleLbl="node1" presStyleIdx="1" presStyleCnt="2" custScaleY="240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53135-AB34-498B-8FB5-9CEECFFD5FEB}" type="pres">
      <dgm:prSet presAssocID="{932E1F49-3379-4B43-A0DC-1A473D5137D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D40629-52DE-4192-8808-C93F18B764CE}" srcId="{932E1F49-3379-4B43-A0DC-1A473D5137D6}" destId="{E5058CB0-B6C7-4785-8C49-B0AADAF591ED}" srcOrd="1" destOrd="0" parTransId="{605A6719-6839-47B1-B601-E3C199CAD9E6}" sibTransId="{5C863CAA-0428-45A0-947A-B7B5F809691A}"/>
    <dgm:cxn modelId="{9479514E-341A-4EC8-9742-1C5C3B8E45B7}" srcId="{932E1F49-3379-4B43-A0DC-1A473D5137D6}" destId="{4A7ACFB2-7CEC-4622-9C0C-B4B8CEA66CAC}" srcOrd="0" destOrd="0" parTransId="{D20FCF25-A132-4AB2-9F49-E86C4D3BF9FA}" sibTransId="{E22F255D-205D-4063-8F0E-7191603D5F9C}"/>
    <dgm:cxn modelId="{3494E70F-3222-4870-8238-79E6394A799A}" type="presOf" srcId="{146F2B5E-A44E-43E3-B57C-AA224D49E828}" destId="{8AB61726-460D-452C-BB05-782C034C1430}" srcOrd="0" destOrd="0" presId="urn:microsoft.com/office/officeart/2005/8/layout/vList2"/>
    <dgm:cxn modelId="{94608C64-C218-4FDC-AB3C-F6F432CFF66F}" type="presOf" srcId="{E5058CB0-B6C7-4785-8C49-B0AADAF591ED}" destId="{5C553135-AB34-498B-8FB5-9CEECFFD5FEB}" srcOrd="0" destOrd="1" presId="urn:microsoft.com/office/officeart/2005/8/layout/vList2"/>
    <dgm:cxn modelId="{8AE2225D-FA55-43B8-A575-D8615D7C4ED5}" type="presOf" srcId="{8617DB23-CCEB-479E-BDE2-0EF261757A13}" destId="{5C553135-AB34-498B-8FB5-9CEECFFD5FEB}" srcOrd="0" destOrd="3" presId="urn:microsoft.com/office/officeart/2005/8/layout/vList2"/>
    <dgm:cxn modelId="{89D16BEC-BF7E-4F3C-8AE4-199A8ED47568}" type="presOf" srcId="{2F74D6A4-4B41-4E92-A4C1-F0B0A4839C1D}" destId="{5C553135-AB34-498B-8FB5-9CEECFFD5FEB}" srcOrd="0" destOrd="2" presId="urn:microsoft.com/office/officeart/2005/8/layout/vList2"/>
    <dgm:cxn modelId="{75CC0795-54E4-4D57-8865-3946E059A74F}" srcId="{9F4B5EF6-F5F3-4669-84A2-31EE69492025}" destId="{146F2B5E-A44E-43E3-B57C-AA224D49E828}" srcOrd="0" destOrd="0" parTransId="{49CB20D6-B2DE-43F1-B9D2-94D9270500CF}" sibTransId="{8BDAC758-D641-42C8-899D-8721565AEDCE}"/>
    <dgm:cxn modelId="{24B715BF-2895-4E40-9AF1-427C794282C4}" srcId="{9F4B5EF6-F5F3-4669-84A2-31EE69492025}" destId="{932E1F49-3379-4B43-A0DC-1A473D5137D6}" srcOrd="1" destOrd="0" parTransId="{E4A15EB3-FCBA-4C71-B08D-448560FE887D}" sibTransId="{970AA2A4-6A59-4885-ADE6-B980A08F9A5B}"/>
    <dgm:cxn modelId="{4789EFFF-D1C4-4460-9A30-ADF58466798A}" type="presOf" srcId="{4A7ACFB2-7CEC-4622-9C0C-B4B8CEA66CAC}" destId="{5C553135-AB34-498B-8FB5-9CEECFFD5FEB}" srcOrd="0" destOrd="0" presId="urn:microsoft.com/office/officeart/2005/8/layout/vList2"/>
    <dgm:cxn modelId="{8E146D62-A865-40EE-981E-F1B207E8F70C}" srcId="{932E1F49-3379-4B43-A0DC-1A473D5137D6}" destId="{8617DB23-CCEB-479E-BDE2-0EF261757A13}" srcOrd="3" destOrd="0" parTransId="{4785BB7E-6281-41ED-B8B5-A71C8F1A0AD3}" sibTransId="{2749B432-B0C3-4C08-85DD-3628DF5468E8}"/>
    <dgm:cxn modelId="{C08D9444-3572-4027-8548-7999EF291A36}" srcId="{932E1F49-3379-4B43-A0DC-1A473D5137D6}" destId="{2F74D6A4-4B41-4E92-A4C1-F0B0A4839C1D}" srcOrd="2" destOrd="0" parTransId="{D9F381A9-70FF-4888-AF57-53BC5A0B1838}" sibTransId="{45BDD129-46AB-447D-93F0-749245495F86}"/>
    <dgm:cxn modelId="{B9FAF3DE-3B9C-4380-80C3-8D70C848D709}" type="presOf" srcId="{9F4B5EF6-F5F3-4669-84A2-31EE69492025}" destId="{6015B3AE-F5C1-4B96-912A-219B41CE765B}" srcOrd="0" destOrd="0" presId="urn:microsoft.com/office/officeart/2005/8/layout/vList2"/>
    <dgm:cxn modelId="{1092092E-E28F-415D-9208-EBEF40F674BD}" type="presOf" srcId="{932E1F49-3379-4B43-A0DC-1A473D5137D6}" destId="{BBE09058-AEFB-40E8-B20D-2FAE61A22A30}" srcOrd="0" destOrd="0" presId="urn:microsoft.com/office/officeart/2005/8/layout/vList2"/>
    <dgm:cxn modelId="{1CAAA281-FFCB-4AF8-8C19-38630B8369E4}" type="presParOf" srcId="{6015B3AE-F5C1-4B96-912A-219B41CE765B}" destId="{8AB61726-460D-452C-BB05-782C034C1430}" srcOrd="0" destOrd="0" presId="urn:microsoft.com/office/officeart/2005/8/layout/vList2"/>
    <dgm:cxn modelId="{A04D2C2D-48EF-4F22-9AF8-1F05DC8B9A61}" type="presParOf" srcId="{6015B3AE-F5C1-4B96-912A-219B41CE765B}" destId="{7359638F-5AA1-4C98-9289-0EFFEC9D2470}" srcOrd="1" destOrd="0" presId="urn:microsoft.com/office/officeart/2005/8/layout/vList2"/>
    <dgm:cxn modelId="{59A1E9ED-0267-4252-ACCB-13B710F96BAB}" type="presParOf" srcId="{6015B3AE-F5C1-4B96-912A-219B41CE765B}" destId="{BBE09058-AEFB-40E8-B20D-2FAE61A22A30}" srcOrd="2" destOrd="0" presId="urn:microsoft.com/office/officeart/2005/8/layout/vList2"/>
    <dgm:cxn modelId="{FA7E7992-89AB-430A-82D6-661DD7EB7D81}" type="presParOf" srcId="{6015B3AE-F5C1-4B96-912A-219B41CE765B}" destId="{5C553135-AB34-498B-8FB5-9CEECFFD5FE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AD5BA6-398C-4630-A52A-EA3F0E1DF7A6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8B70F0-39C0-4B0D-8374-E146705E2831}">
      <dgm:prSet phldrT="[Текст]" custT="1"/>
      <dgm:spPr/>
      <dgm:t>
        <a:bodyPr/>
        <a:lstStyle/>
        <a:p>
          <a:r>
            <a:rPr lang="ru-RU" sz="2000" dirty="0" smtClean="0"/>
            <a:t>основы  религиозных культур и светской этики  </a:t>
          </a:r>
          <a:endParaRPr lang="ru-RU" sz="2000" dirty="0"/>
        </a:p>
      </dgm:t>
    </dgm:pt>
    <dgm:pt modelId="{C140DFA3-3A67-4A94-AC21-9AF299736237}" type="parTrans" cxnId="{EA2B20C3-5112-434B-983F-A31CC376F7BB}">
      <dgm:prSet/>
      <dgm:spPr/>
      <dgm:t>
        <a:bodyPr/>
        <a:lstStyle/>
        <a:p>
          <a:endParaRPr lang="ru-RU"/>
        </a:p>
      </dgm:t>
    </dgm:pt>
    <dgm:pt modelId="{87A4F9A5-A00C-4B38-B771-A6728FEA512D}" type="sibTrans" cxnId="{EA2B20C3-5112-434B-983F-A31CC376F7BB}">
      <dgm:prSet/>
      <dgm:spPr/>
      <dgm:t>
        <a:bodyPr/>
        <a:lstStyle/>
        <a:p>
          <a:endParaRPr lang="ru-RU"/>
        </a:p>
      </dgm:t>
    </dgm:pt>
    <dgm:pt modelId="{BE57F6A9-13F5-4C2E-A630-2E86D7DAE8FA}">
      <dgm:prSet phldrT="[Текст]" phldr="1"/>
      <dgm:spPr/>
      <dgm:t>
        <a:bodyPr/>
        <a:lstStyle/>
        <a:p>
          <a:endParaRPr lang="ru-RU"/>
        </a:p>
      </dgm:t>
    </dgm:pt>
    <dgm:pt modelId="{CAB24FD5-46DF-4D66-B08D-434732758B3B}" type="parTrans" cxnId="{F840D390-CDC5-47BA-9D11-931BBB54EC15}">
      <dgm:prSet/>
      <dgm:spPr/>
      <dgm:t>
        <a:bodyPr/>
        <a:lstStyle/>
        <a:p>
          <a:endParaRPr lang="ru-RU"/>
        </a:p>
      </dgm:t>
    </dgm:pt>
    <dgm:pt modelId="{2146B58A-148B-45C4-AD1C-E9A72D90DFED}" type="sibTrans" cxnId="{F840D390-CDC5-47BA-9D11-931BBB54EC15}">
      <dgm:prSet/>
      <dgm:spPr/>
      <dgm:t>
        <a:bodyPr/>
        <a:lstStyle/>
        <a:p>
          <a:endParaRPr lang="ru-RU"/>
        </a:p>
      </dgm:t>
    </dgm:pt>
    <dgm:pt modelId="{BCD56EDF-E718-4FA3-A677-5BB30D743ECA}">
      <dgm:prSet/>
      <dgm:spPr/>
      <dgm:t>
        <a:bodyPr/>
        <a:lstStyle/>
        <a:p>
          <a:endParaRPr lang="ru-RU"/>
        </a:p>
      </dgm:t>
    </dgm:pt>
    <dgm:pt modelId="{9D406BA6-D6BC-4F84-A0F4-163700E1F805}" type="parTrans" cxnId="{4AFE853F-9CC8-415B-84C4-5301468E62F5}">
      <dgm:prSet/>
      <dgm:spPr/>
      <dgm:t>
        <a:bodyPr/>
        <a:lstStyle/>
        <a:p>
          <a:endParaRPr lang="ru-RU"/>
        </a:p>
      </dgm:t>
    </dgm:pt>
    <dgm:pt modelId="{7B2626D0-6522-4781-B15E-71517F2582C0}" type="sibTrans" cxnId="{4AFE853F-9CC8-415B-84C4-5301468E62F5}">
      <dgm:prSet/>
      <dgm:spPr/>
      <dgm:t>
        <a:bodyPr/>
        <a:lstStyle/>
        <a:p>
          <a:endParaRPr lang="ru-RU"/>
        </a:p>
      </dgm:t>
    </dgm:pt>
    <dgm:pt modelId="{4A8387EC-A0D4-43EF-8776-50307CE064E7}">
      <dgm:prSet/>
      <dgm:spPr/>
      <dgm:t>
        <a:bodyPr/>
        <a:lstStyle/>
        <a:p>
          <a:r>
            <a:rPr lang="ru-RU" dirty="0" smtClean="0"/>
            <a:t>основы духовно – нравственной культуры</a:t>
          </a:r>
          <a:endParaRPr lang="ru-RU" dirty="0"/>
        </a:p>
      </dgm:t>
    </dgm:pt>
    <dgm:pt modelId="{DC97AC04-629E-4419-84B0-4BF4E3686544}" type="parTrans" cxnId="{D14862D2-B6A3-4069-91C4-B29CC99A38FA}">
      <dgm:prSet/>
      <dgm:spPr/>
      <dgm:t>
        <a:bodyPr/>
        <a:lstStyle/>
        <a:p>
          <a:endParaRPr lang="ru-RU"/>
        </a:p>
      </dgm:t>
    </dgm:pt>
    <dgm:pt modelId="{68FF2A36-0819-456C-BDC5-2B0831CD3A86}" type="sibTrans" cxnId="{D14862D2-B6A3-4069-91C4-B29CC99A38FA}">
      <dgm:prSet/>
      <dgm:spPr/>
      <dgm:t>
        <a:bodyPr/>
        <a:lstStyle/>
        <a:p>
          <a:endParaRPr lang="ru-RU"/>
        </a:p>
      </dgm:t>
    </dgm:pt>
    <dgm:pt modelId="{013E0588-83BD-4134-8CAE-C4B5FFA8237C}" type="pres">
      <dgm:prSet presAssocID="{00AD5BA6-398C-4630-A52A-EA3F0E1DF7A6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CE3FECC-DA16-4FD3-8D1E-3633AE85C4B3}" type="pres">
      <dgm:prSet presAssocID="{00AD5BA6-398C-4630-A52A-EA3F0E1DF7A6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3C12F-05D1-455B-912E-9AE09D39B355}" type="pres">
      <dgm:prSet presAssocID="{00AD5BA6-398C-4630-A52A-EA3F0E1DF7A6}" presName="LeftNode" presStyleLbl="bgImgPlace1" presStyleIdx="0" presStyleCnt="2" custScaleX="194413" custScaleY="56984" custLinFactNeighborX="-68219" custLinFactNeighborY="-28580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E2DFF774-D3F9-48BC-A608-EF0B8AFC1C67}" type="pres">
      <dgm:prSet presAssocID="{00AD5BA6-398C-4630-A52A-EA3F0E1DF7A6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99342-C318-4B46-88F7-3D266C64297E}" type="pres">
      <dgm:prSet presAssocID="{00AD5BA6-398C-4630-A52A-EA3F0E1DF7A6}" presName="RightNode" presStyleLbl="bgImgPlace1" presStyleIdx="1" presStyleCnt="2" custScaleX="178766" custScaleY="54711" custLinFactNeighborX="30561" custLinFactNeighborY="-2971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955E2C3-0F13-433C-9DFE-490D0E7B0FF1}" type="pres">
      <dgm:prSet presAssocID="{00AD5BA6-398C-4630-A52A-EA3F0E1DF7A6}" presName="TopArrow" presStyleLbl="node1" presStyleIdx="0" presStyleCnt="2" custScaleY="45454" custLinFactNeighborX="-11800" custLinFactNeighborY="-4956"/>
      <dgm:spPr/>
    </dgm:pt>
    <dgm:pt modelId="{E8171014-FC32-4A84-A8CD-E142C0B19FE1}" type="pres">
      <dgm:prSet presAssocID="{00AD5BA6-398C-4630-A52A-EA3F0E1DF7A6}" presName="BottomArrow" presStyleLbl="node1" presStyleIdx="1" presStyleCnt="2" custScaleY="49505" custLinFactNeighborX="-11800" custLinFactNeighborY="-85822"/>
      <dgm:spPr/>
    </dgm:pt>
  </dgm:ptLst>
  <dgm:cxnLst>
    <dgm:cxn modelId="{A0352D52-525A-4A7A-8A43-A2A987B4BBBC}" type="presOf" srcId="{4A8387EC-A0D4-43EF-8776-50307CE064E7}" destId="{E2DFF774-D3F9-48BC-A608-EF0B8AFC1C67}" srcOrd="0" destOrd="0" presId="urn:microsoft.com/office/officeart/2009/layout/ReverseList"/>
    <dgm:cxn modelId="{4AFE853F-9CC8-415B-84C4-5301468E62F5}" srcId="{00AD5BA6-398C-4630-A52A-EA3F0E1DF7A6}" destId="{BCD56EDF-E718-4FA3-A677-5BB30D743ECA}" srcOrd="2" destOrd="0" parTransId="{9D406BA6-D6BC-4F84-A0F4-163700E1F805}" sibTransId="{7B2626D0-6522-4781-B15E-71517F2582C0}"/>
    <dgm:cxn modelId="{D800ADB3-13FD-461F-B53A-F9FB03BBB713}" type="presOf" srcId="{B38B70F0-39C0-4B0D-8374-E146705E2831}" destId="{54F3C12F-05D1-455B-912E-9AE09D39B355}" srcOrd="1" destOrd="0" presId="urn:microsoft.com/office/officeart/2009/layout/ReverseList"/>
    <dgm:cxn modelId="{D14862D2-B6A3-4069-91C4-B29CC99A38FA}" srcId="{00AD5BA6-398C-4630-A52A-EA3F0E1DF7A6}" destId="{4A8387EC-A0D4-43EF-8776-50307CE064E7}" srcOrd="1" destOrd="0" parTransId="{DC97AC04-629E-4419-84B0-4BF4E3686544}" sibTransId="{68FF2A36-0819-456C-BDC5-2B0831CD3A86}"/>
    <dgm:cxn modelId="{9F666E00-4C65-49BA-A67E-8FC588397D6F}" type="presOf" srcId="{B38B70F0-39C0-4B0D-8374-E146705E2831}" destId="{1CE3FECC-DA16-4FD3-8D1E-3633AE85C4B3}" srcOrd="0" destOrd="0" presId="urn:microsoft.com/office/officeart/2009/layout/ReverseList"/>
    <dgm:cxn modelId="{EA2B20C3-5112-434B-983F-A31CC376F7BB}" srcId="{00AD5BA6-398C-4630-A52A-EA3F0E1DF7A6}" destId="{B38B70F0-39C0-4B0D-8374-E146705E2831}" srcOrd="0" destOrd="0" parTransId="{C140DFA3-3A67-4A94-AC21-9AF299736237}" sibTransId="{87A4F9A5-A00C-4B38-B771-A6728FEA512D}"/>
    <dgm:cxn modelId="{F840D390-CDC5-47BA-9D11-931BBB54EC15}" srcId="{00AD5BA6-398C-4630-A52A-EA3F0E1DF7A6}" destId="{BE57F6A9-13F5-4C2E-A630-2E86D7DAE8FA}" srcOrd="3" destOrd="0" parTransId="{CAB24FD5-46DF-4D66-B08D-434732758B3B}" sibTransId="{2146B58A-148B-45C4-AD1C-E9A72D90DFED}"/>
    <dgm:cxn modelId="{40E996C4-A727-4326-8615-4B6BA01A3871}" type="presOf" srcId="{4A8387EC-A0D4-43EF-8776-50307CE064E7}" destId="{44499342-C318-4B46-88F7-3D266C64297E}" srcOrd="1" destOrd="0" presId="urn:microsoft.com/office/officeart/2009/layout/ReverseList"/>
    <dgm:cxn modelId="{E7F8EB27-557D-4908-869D-FA1F7E421C2A}" type="presOf" srcId="{00AD5BA6-398C-4630-A52A-EA3F0E1DF7A6}" destId="{013E0588-83BD-4134-8CAE-C4B5FFA8237C}" srcOrd="0" destOrd="0" presId="urn:microsoft.com/office/officeart/2009/layout/ReverseList"/>
    <dgm:cxn modelId="{82E3F284-ECEB-49D7-9A5C-3A336A9513CB}" type="presParOf" srcId="{013E0588-83BD-4134-8CAE-C4B5FFA8237C}" destId="{1CE3FECC-DA16-4FD3-8D1E-3633AE85C4B3}" srcOrd="0" destOrd="0" presId="urn:microsoft.com/office/officeart/2009/layout/ReverseList"/>
    <dgm:cxn modelId="{DBDAD4B8-FBBA-41F8-9168-D516AE4D518C}" type="presParOf" srcId="{013E0588-83BD-4134-8CAE-C4B5FFA8237C}" destId="{54F3C12F-05D1-455B-912E-9AE09D39B355}" srcOrd="1" destOrd="0" presId="urn:microsoft.com/office/officeart/2009/layout/ReverseList"/>
    <dgm:cxn modelId="{3A79991C-17C2-4304-ADB9-BF3CADFE70A4}" type="presParOf" srcId="{013E0588-83BD-4134-8CAE-C4B5FFA8237C}" destId="{E2DFF774-D3F9-48BC-A608-EF0B8AFC1C67}" srcOrd="2" destOrd="0" presId="urn:microsoft.com/office/officeart/2009/layout/ReverseList"/>
    <dgm:cxn modelId="{716B361B-A6F4-42BA-926F-50249DE212DA}" type="presParOf" srcId="{013E0588-83BD-4134-8CAE-C4B5FFA8237C}" destId="{44499342-C318-4B46-88F7-3D266C64297E}" srcOrd="3" destOrd="0" presId="urn:microsoft.com/office/officeart/2009/layout/ReverseList"/>
    <dgm:cxn modelId="{778F4BF8-164B-4391-A423-28B11C7DCA91}" type="presParOf" srcId="{013E0588-83BD-4134-8CAE-C4B5FFA8237C}" destId="{4955E2C3-0F13-433C-9DFE-490D0E7B0FF1}" srcOrd="4" destOrd="0" presId="urn:microsoft.com/office/officeart/2009/layout/ReverseList"/>
    <dgm:cxn modelId="{F1DC5813-D677-4A02-B4DC-4369A4C09B4E}" type="presParOf" srcId="{013E0588-83BD-4134-8CAE-C4B5FFA8237C}" destId="{E8171014-FC32-4A84-A8CD-E142C0B19FE1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61726-460D-452C-BB05-782C034C1430}">
      <dsp:nvSpPr>
        <dsp:cNvPr id="0" name=""/>
        <dsp:cNvSpPr/>
      </dsp:nvSpPr>
      <dsp:spPr>
        <a:xfrm>
          <a:off x="0" y="103572"/>
          <a:ext cx="8229600" cy="2314432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Цель: показать достижения учащихся через ученические проекты, направленные на самоопределение и профессиональную ориентацию, используя минимальные материальные ресурсы, природный и подручный материал.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981" y="216553"/>
        <a:ext cx="8003638" cy="2088470"/>
      </dsp:txXfrm>
    </dsp:sp>
    <dsp:sp modelId="{BBE09058-AEFB-40E8-B20D-2FAE61A22A30}">
      <dsp:nvSpPr>
        <dsp:cNvPr id="0" name=""/>
        <dsp:cNvSpPr/>
      </dsp:nvSpPr>
      <dsp:spPr>
        <a:xfrm>
          <a:off x="0" y="2563320"/>
          <a:ext cx="8229600" cy="389005"/>
        </a:xfrm>
        <a:prstGeom prst="round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kern="1200" dirty="0" smtClean="0">
              <a:solidFill>
                <a:schemeClr val="tx1"/>
              </a:solidFill>
            </a:rPr>
            <a:t>Задачи: 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990" y="2582310"/>
        <a:ext cx="8191620" cy="351025"/>
      </dsp:txXfrm>
    </dsp:sp>
    <dsp:sp modelId="{5C553135-AB34-498B-8FB5-9CEECFFD5FEB}">
      <dsp:nvSpPr>
        <dsp:cNvPr id="0" name=""/>
        <dsp:cNvSpPr/>
      </dsp:nvSpPr>
      <dsp:spPr>
        <a:xfrm>
          <a:off x="0" y="2952325"/>
          <a:ext cx="8229600" cy="1761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smtClean="0"/>
            <a:t>Активизация </a:t>
          </a:r>
          <a:r>
            <a:rPr lang="ru-RU" sz="1800" kern="1200" dirty="0" smtClean="0"/>
            <a:t>познавательной деятельности и творческих способностей ребёнка;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Формирование способности организации своей деятельности;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Овладение умениями взаимодействия в условиях совместной деятельности;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/>
            <a:t>Обеспечение готовности обучающихся к профессиональному самоопределению.</a:t>
          </a:r>
          <a:endParaRPr lang="ru-RU" sz="1800" kern="1200" dirty="0"/>
        </a:p>
      </dsp:txBody>
      <dsp:txXfrm>
        <a:off x="0" y="2952325"/>
        <a:ext cx="8229600" cy="17615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3C12F-05D1-455B-912E-9AE09D39B355}">
      <dsp:nvSpPr>
        <dsp:cNvPr id="0" name=""/>
        <dsp:cNvSpPr/>
      </dsp:nvSpPr>
      <dsp:spPr>
        <a:xfrm rot="16200000">
          <a:off x="1698137" y="-242200"/>
          <a:ext cx="1272026" cy="26520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127000" rIns="114300" bIns="1270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основы  религиозных культур и светской этики  </a:t>
          </a:r>
          <a:endParaRPr lang="ru-RU" sz="2000" kern="1200" dirty="0"/>
        </a:p>
      </dsp:txBody>
      <dsp:txXfrm rot="5400000">
        <a:off x="1070221" y="509928"/>
        <a:ext cx="2589964" cy="1147814"/>
      </dsp:txXfrm>
    </dsp:sp>
    <dsp:sp modelId="{44499342-C318-4B46-88F7-3D266C64297E}">
      <dsp:nvSpPr>
        <dsp:cNvPr id="0" name=""/>
        <dsp:cNvSpPr/>
      </dsp:nvSpPr>
      <dsp:spPr>
        <a:xfrm rot="5400000">
          <a:off x="4497092" y="-160835"/>
          <a:ext cx="1221287" cy="243862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85" tIns="120650" rIns="72390" bIns="12065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основы духовно – нравственной культуры</a:t>
          </a:r>
          <a:endParaRPr lang="ru-RU" sz="1900" kern="1200" dirty="0"/>
        </a:p>
      </dsp:txBody>
      <dsp:txXfrm rot="-5400000">
        <a:off x="3888425" y="507461"/>
        <a:ext cx="2378993" cy="1102029"/>
      </dsp:txXfrm>
    </dsp:sp>
    <dsp:sp modelId="{4955E2C3-0F13-433C-9DFE-490D0E7B0FF1}">
      <dsp:nvSpPr>
        <dsp:cNvPr id="0" name=""/>
        <dsp:cNvSpPr/>
      </dsp:nvSpPr>
      <dsp:spPr>
        <a:xfrm>
          <a:off x="3096337" y="303802"/>
          <a:ext cx="1426085" cy="64818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71014-FC32-4A84-A8CD-E142C0B19FE1}">
      <dsp:nvSpPr>
        <dsp:cNvPr id="0" name=""/>
        <dsp:cNvSpPr/>
      </dsp:nvSpPr>
      <dsp:spPr>
        <a:xfrm rot="10800000">
          <a:off x="3096337" y="1167899"/>
          <a:ext cx="1426085" cy="70594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2904679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400020">
            <a:off x="84138" y="503238"/>
            <a:ext cx="1528762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0" descr="2904680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38" y="0"/>
            <a:ext cx="1481137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 userDrawn="1"/>
        </p:nvSpPr>
        <p:spPr bwMode="auto">
          <a:xfrm>
            <a:off x="785813" y="142875"/>
            <a:ext cx="735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 userDrawn="1"/>
        </p:nvSpPr>
        <p:spPr bwMode="auto">
          <a:xfrm>
            <a:off x="4000500" y="4500563"/>
            <a:ext cx="242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ru-RU" altLang="ru-RU" b="1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571623"/>
            <a:ext cx="7772400" cy="1102519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12" y="3357568"/>
            <a:ext cx="2571768" cy="1314450"/>
          </a:xfrm>
        </p:spPr>
        <p:txBody>
          <a:bodyPr>
            <a:normAutofit/>
          </a:bodyPr>
          <a:lstStyle>
            <a:lvl1pPr marL="0" indent="0" algn="ctr">
              <a:buNone/>
              <a:defRPr sz="1600" b="1" baseline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7B72C-8ED2-435E-95D5-9BD08702F8DB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A7C7F-1C4D-44CE-BA43-A2709FECA2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520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379D7-6271-4A99-80D8-FDB06908DCA6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15D89-404D-4303-A033-9FF31D893A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051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D9B68-FC7C-4226-8105-F41418DF5B5F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322F0-5A56-49FC-A695-8C24F94357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37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2904680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-357188"/>
            <a:ext cx="1266825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4AD52-E931-4142-98B3-8B6C0F55666E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191CE-587C-4B95-A971-9E2D15583E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531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91EAE-C048-4AD2-9E3F-18EBB9700AC4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6B696-BF27-4EB9-B420-5552F5E6FC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24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F85B6-50EB-401F-A452-A18BD71FA40F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67C70-CA6B-43F6-8303-52638CAB77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905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DBDA4-2505-4B8E-AE73-5EF597259177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509FE-DC58-4D72-A495-DDD86C121C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751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9" descr="2904679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" y="30163"/>
            <a:ext cx="1127125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9CF00-363A-42AE-A975-25172B7F2819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ECC1C-371C-4475-98A7-7DA3574423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78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 descr="2904679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6875" y="0"/>
            <a:ext cx="112712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94BC-1397-4929-A30A-FF7032A8A279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A384A-BA35-4344-BECF-FEFB230230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160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E5DAF-6FC3-4B87-99BD-D372798FD472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9D609-DFAF-4765-AC1A-1C1AA0A910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568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E2B8F-F830-4C36-8EF1-0D543165E1BC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2D932-4476-44CB-B483-22D53CEB6C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952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03A616-7922-4785-BA15-89B28FA05EA1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B0354F1-2E08-44F0-A170-BCB7B304CDEE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1031" name="Рисунок 6" descr="2904678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59684">
            <a:off x="7126288" y="3211513"/>
            <a:ext cx="178911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1325"/>
            </a:avLst>
          </a:prstGeom>
          <a:solidFill>
            <a:srgbClr val="CC99FF"/>
          </a:solidFill>
          <a:ln>
            <a:solidFill>
              <a:srgbClr val="CC99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1241"/>
            </a:avLst>
          </a:prstGeom>
          <a:solidFill>
            <a:srgbClr val="CC99FF"/>
          </a:solidFill>
          <a:ln>
            <a:solidFill>
              <a:srgbClr val="CC99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45" r:id="rId3"/>
    <p:sldLayoutId id="2147483846" r:id="rId4"/>
    <p:sldLayoutId id="2147483847" r:id="rId5"/>
    <p:sldLayoutId id="2147483854" r:id="rId6"/>
    <p:sldLayoutId id="2147483855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24050"/>
            <a:ext cx="7772400" cy="863600"/>
          </a:xfrm>
        </p:spPr>
        <p:txBody>
          <a:bodyPr rtlCol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Площадка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«Сельское подворье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»,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как пример презентации достижений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учащихся,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рамках интеграции ученических проектов внеурочной деятельности и дополнительного образования. </a:t>
            </a:r>
            <a:endParaRPr lang="ru-RU" sz="2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263" y="3724275"/>
            <a:ext cx="3781425" cy="509588"/>
          </a:xfrm>
        </p:spPr>
        <p:txBody>
          <a:bodyPr rtlCol="0">
            <a:normAutofit fontScale="47500" lnSpcReduction="20000"/>
          </a:bodyPr>
          <a:lstStyle/>
          <a:p>
            <a:pPr algn="l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</a:rPr>
              <a:t>МОУ «</a:t>
            </a:r>
            <a:r>
              <a:rPr lang="ru-RU" sz="1800" dirty="0" err="1">
                <a:solidFill>
                  <a:prstClr val="black"/>
                </a:solidFill>
              </a:rPr>
              <a:t>Саргазинская</a:t>
            </a:r>
            <a:r>
              <a:rPr lang="ru-RU" sz="1800" dirty="0">
                <a:solidFill>
                  <a:prstClr val="black"/>
                </a:solidFill>
              </a:rPr>
              <a:t> СОШ»</a:t>
            </a:r>
          </a:p>
          <a:p>
            <a:pPr algn="l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solidFill>
                  <a:prstClr val="black"/>
                </a:solidFill>
              </a:rPr>
              <a:t>Ковалева Наталья Григорьевна-педагог </a:t>
            </a:r>
            <a:r>
              <a:rPr lang="ru-RU" sz="1800" dirty="0">
                <a:solidFill>
                  <a:prstClr val="black"/>
                </a:solidFill>
              </a:rPr>
              <a:t>дополнительного образования </a:t>
            </a:r>
          </a:p>
          <a:p>
            <a:pPr algn="l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142875"/>
            <a:ext cx="8353425" cy="1422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Челябинский институт переподготовки</a:t>
            </a:r>
            <a:b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повышения квалификации работников образования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  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Саргазинская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42875"/>
            <a:ext cx="1624183" cy="1481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08400" y="4516438"/>
            <a:ext cx="1001713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Calibri"/>
                <a:cs typeface="+mn-cs"/>
              </a:rPr>
              <a:t>2018г.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67544" y="123480"/>
          <a:ext cx="82296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457200" y="204788"/>
            <a:ext cx="7427913" cy="279400"/>
          </a:xfrm>
        </p:spPr>
        <p:txBody>
          <a:bodyPr/>
          <a:lstStyle/>
          <a:p>
            <a:pPr algn="ctr"/>
            <a:r>
              <a:rPr lang="ru-RU" altLang="ru-RU" smtClean="0"/>
              <a:t>Элементы ландшафтного дизайна</a:t>
            </a:r>
          </a:p>
        </p:txBody>
      </p:sp>
      <p:sp>
        <p:nvSpPr>
          <p:cNvPr id="8195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8196" name="Рисунок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5938" y="987425"/>
            <a:ext cx="261143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427288"/>
            <a:ext cx="2917825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25" y="2603500"/>
            <a:ext cx="2678113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2273300" y="2603500"/>
            <a:ext cx="4176713" cy="183991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Изменение мира вокруг себя</a:t>
            </a:r>
          </a:p>
        </p:txBody>
      </p:sp>
      <p:pic>
        <p:nvPicPr>
          <p:cNvPr id="2048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7325" y="520700"/>
            <a:ext cx="4200525" cy="1906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>
            <a:off x="4572000" y="555625"/>
            <a:ext cx="4181475" cy="18716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Профессиональное самоопределение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5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709613"/>
          </a:xfrm>
        </p:spPr>
        <p:txBody>
          <a:bodyPr/>
          <a:lstStyle/>
          <a:p>
            <a:r>
              <a:rPr lang="ru-RU" altLang="ru-RU" smtClean="0"/>
              <a:t>Инклюзивное образование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0338" y="1479550"/>
            <a:ext cx="4248150" cy="2352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388" y="987425"/>
            <a:ext cx="3529012" cy="7556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t>Адаптированная  программа </a:t>
            </a:r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19700" y="3795713"/>
            <a:ext cx="3816350" cy="79533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Самоопределение и профессиональная ориентация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388" y="3651250"/>
            <a:ext cx="3529012" cy="7921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t>Трудовые  навыки и знания</a:t>
            </a:r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508625" y="1014413"/>
            <a:ext cx="3476625" cy="7016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Творческое развитие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8313" y="339725"/>
            <a:ext cx="8229600" cy="636588"/>
          </a:xfrm>
        </p:spPr>
        <p:txBody>
          <a:bodyPr/>
          <a:lstStyle/>
          <a:p>
            <a:r>
              <a:rPr lang="ru-RU" altLang="ru-RU" smtClean="0"/>
              <a:t>Сетевое взаимодействие</a:t>
            </a:r>
            <a:br>
              <a:rPr lang="ru-RU" altLang="ru-RU" smtClean="0"/>
            </a:br>
            <a:r>
              <a:rPr lang="ru-RU" altLang="ru-RU" sz="3600" smtClean="0"/>
              <a:t>проект «Минипасека»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784" y="1366080"/>
            <a:ext cx="3680699" cy="234243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323850" y="3867150"/>
            <a:ext cx="3168650" cy="957263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>
                <a:solidFill>
                  <a:prstClr val="black"/>
                </a:solidFill>
                <a:latin typeface="Arial Black" pitchFamily="34" charset="0"/>
              </a:rPr>
              <a:t>Индивидуальные предприниматели</a:t>
            </a:r>
            <a:endParaRPr lang="ru-RU" sz="1900" kern="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35600" y="3867150"/>
            <a:ext cx="3529013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Arial Black" pitchFamily="34" charset="0"/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Обучающиеся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МОУ «</a:t>
            </a:r>
            <a:r>
              <a:rPr lang="ru-RU" dirty="0" err="1">
                <a:solidFill>
                  <a:prstClr val="black"/>
                </a:solidFill>
                <a:latin typeface="Arial Black" pitchFamily="34" charset="0"/>
              </a:rPr>
              <a:t>Саргазинская</a:t>
            </a:r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 СОШ»</a:t>
            </a:r>
          </a:p>
          <a:p>
            <a:pPr algn="ctr"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36588"/>
          </a:xfrm>
        </p:spPr>
        <p:txBody>
          <a:bodyPr/>
          <a:lstStyle/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Дополнительная образовательная программа </a:t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«Южный Урал – край родной»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827584" y="539750"/>
          <a:ext cx="7848872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8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ru-RU" altLang="ru-RU" smtClean="0"/>
          </a:p>
          <a:p>
            <a:pPr marL="0" indent="0">
              <a:buFont typeface="Arial" charset="0"/>
              <a:buNone/>
            </a:pPr>
            <a:endParaRPr lang="ru-RU" altLang="ru-RU" smtClean="0"/>
          </a:p>
          <a:p>
            <a:pPr marL="0" indent="0">
              <a:buFont typeface="Arial" charset="0"/>
              <a:buNone/>
            </a:pPr>
            <a:endParaRPr lang="ru-RU" altLang="ru-RU" smtClean="0"/>
          </a:p>
          <a:p>
            <a:pPr marL="0" indent="0">
              <a:buFont typeface="Arial" charset="0"/>
              <a:buNone/>
            </a:pPr>
            <a:endParaRPr lang="ru-RU" altLang="ru-RU" smtClean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750" y="2427288"/>
            <a:ext cx="2879725" cy="936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Формируются трудовые навыки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35600" y="2427288"/>
            <a:ext cx="3024188" cy="936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Самоопределение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71775" y="3543300"/>
            <a:ext cx="3671888" cy="8286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Профессиональная ориентация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6513" y="-9525"/>
            <a:ext cx="8928100" cy="67945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 altLang="ru-RU" sz="20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«Элементы национальной культуры в рамках проектов внеурочной деятельности духовно - нравственного направления»</a:t>
            </a:r>
            <a:endParaRPr lang="ru-RU" altLang="ru-RU" sz="200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3085" y="709290"/>
            <a:ext cx="3576836" cy="2222500"/>
          </a:xfrm>
          <a:prstGeom prst="ellipse">
            <a:avLst/>
          </a:prstGeom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587375"/>
            <a:ext cx="3607817" cy="22041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5931" y="2952676"/>
            <a:ext cx="3409950" cy="19177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064" y="2931790"/>
            <a:ext cx="3110879" cy="2054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161</Words>
  <Application>Microsoft Office PowerPoint</Application>
  <PresentationFormat>Экран (16:9)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Arial Black</vt:lpstr>
      <vt:lpstr>Тема Office</vt:lpstr>
      <vt:lpstr>Площадка «Сельское подворье», как пример презентации достижений учащихся, в рамках интеграции ученических проектов внеурочной деятельности и дополнительного образования. </vt:lpstr>
      <vt:lpstr>Презентация PowerPoint</vt:lpstr>
      <vt:lpstr>Элементы ландшафтного дизайна</vt:lpstr>
      <vt:lpstr>Инклюзивное образование</vt:lpstr>
      <vt:lpstr>Сетевое взаимодействие проект «Минипасека»</vt:lpstr>
      <vt:lpstr>Дополнительная образовательная программа  «Южный Урал – край родной»</vt:lpstr>
      <vt:lpstr>«Элементы национальной культуры в рамках проектов внеурочной деятельности духовно - нравственного направления»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Павел А.Сафронов</cp:lastModifiedBy>
  <cp:revision>23</cp:revision>
  <dcterms:created xsi:type="dcterms:W3CDTF">2018-05-23T13:27:37Z</dcterms:created>
  <dcterms:modified xsi:type="dcterms:W3CDTF">2018-10-08T04:59:33Z</dcterms:modified>
</cp:coreProperties>
</file>