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3779-EBA2-4A4E-A89D-8C8ADC84E0D4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AB3-6CBB-450A-8A74-4BC4EF0B9E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3779-EBA2-4A4E-A89D-8C8ADC84E0D4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AB3-6CBB-450A-8A74-4BC4EF0B9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3779-EBA2-4A4E-A89D-8C8ADC84E0D4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AB3-6CBB-450A-8A74-4BC4EF0B9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3C64C1-E294-47C0-80B2-8247C28CFC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4516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ECBC8B-DF0E-4880-8234-6DD6C8A0D2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847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3779-EBA2-4A4E-A89D-8C8ADC84E0D4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AB3-6CBB-450A-8A74-4BC4EF0B9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3779-EBA2-4A4E-A89D-8C8ADC84E0D4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AB3-6CBB-450A-8A74-4BC4EF0B9E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3779-EBA2-4A4E-A89D-8C8ADC84E0D4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AB3-6CBB-450A-8A74-4BC4EF0B9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3779-EBA2-4A4E-A89D-8C8ADC84E0D4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AB3-6CBB-450A-8A74-4BC4EF0B9E5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3779-EBA2-4A4E-A89D-8C8ADC84E0D4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AB3-6CBB-450A-8A74-4BC4EF0B9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3779-EBA2-4A4E-A89D-8C8ADC84E0D4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AB3-6CBB-450A-8A74-4BC4EF0B9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3779-EBA2-4A4E-A89D-8C8ADC84E0D4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AB3-6CBB-450A-8A74-4BC4EF0B9E5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3779-EBA2-4A4E-A89D-8C8ADC84E0D4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CAB3-6CBB-450A-8A74-4BC4EF0B9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9893779-EBA2-4A4E-A89D-8C8ADC84E0D4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E6ECAB3-6CBB-450A-8A74-4BC4EF0B9E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image" Target="../media/image16.jpeg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Урок математики в 5 классе тема: Доли  и дроби</a:t>
            </a:r>
            <a:br>
              <a:rPr lang="ru-RU" sz="4400" dirty="0" smtClean="0"/>
            </a:br>
            <a:r>
              <a:rPr lang="ru-RU" sz="4400" dirty="0" smtClean="0"/>
              <a:t> « Урок в память о  ВОВ. Блокада Ленинграда»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Учитель: </a:t>
            </a:r>
            <a:r>
              <a:rPr lang="ru-RU" dirty="0" err="1" smtClean="0"/>
              <a:t>Евсеенкова</a:t>
            </a:r>
            <a:r>
              <a:rPr lang="ru-RU" dirty="0" smtClean="0"/>
              <a:t> И.Ю.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19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	воспитание патриотизма, чувства гордости за свою Родину, уважения к Отечеству.</a:t>
            </a:r>
          </a:p>
          <a:p>
            <a:r>
              <a:rPr lang="ru-RU" dirty="0" smtClean="0"/>
              <a:t>	сравнивать обыкновенные дроби, высказывать суждения с использованием математических терминов и понятий.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осуществлять переработку математического материала в исторический.</a:t>
            </a:r>
          </a:p>
          <a:p>
            <a:r>
              <a:rPr lang="ru-RU" dirty="0" smtClean="0"/>
              <a:t>перебор вариантов. Развивать умения выдвигать гипотезы, задавать вопросы, сравнивать.</a:t>
            </a:r>
          </a:p>
          <a:p>
            <a:r>
              <a:rPr lang="ru-RU" dirty="0" smtClean="0"/>
              <a:t>	вступать в диалог, участвовать в коллективном обсуждении, обосновывать математические результаты, сравнивать.</a:t>
            </a:r>
          </a:p>
          <a:p>
            <a:r>
              <a:rPr lang="ru-RU" dirty="0" smtClean="0"/>
              <a:t>владеть устной и письменной речью.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73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0000FF"/>
                </a:solidFill>
              </a:rPr>
              <a:t>Устно</a:t>
            </a:r>
          </a:p>
        </p:txBody>
      </p:sp>
      <p:graphicFrame>
        <p:nvGraphicFramePr>
          <p:cNvPr id="410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63713" y="1412875"/>
          <a:ext cx="4103687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Формула" r:id="rId3" imgW="1079280" imgH="393480" progId="Equation.3">
                  <p:embed/>
                </p:oleObj>
              </mc:Choice>
              <mc:Fallback>
                <p:oleObj name="Формула" r:id="rId3" imgW="1079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412875"/>
                        <a:ext cx="4103687" cy="149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47813" y="2997200"/>
          <a:ext cx="4968875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5" imgW="1257120" imgH="393480" progId="Equation.3">
                  <p:embed/>
                </p:oleObj>
              </mc:Choice>
              <mc:Fallback>
                <p:oleObj name="Формула" r:id="rId5" imgW="1257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997200"/>
                        <a:ext cx="4968875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763713" y="4652963"/>
          <a:ext cx="4679950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7" imgW="1320480" imgH="393480" progId="Equation.3">
                  <p:embed/>
                </p:oleObj>
              </mc:Choice>
              <mc:Fallback>
                <p:oleObj name="Формула" r:id="rId7" imgW="1320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652963"/>
                        <a:ext cx="4679950" cy="139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36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граммов хлеба?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700808"/>
            <a:ext cx="657141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6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2" name="Rectangle 14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r>
              <a:rPr lang="ru-RU" altLang="ru-RU" sz="4000" b="1">
                <a:solidFill>
                  <a:srgbClr val="CC0000"/>
                </a:solidFill>
              </a:rPr>
              <a:t>Пайки блокадного Ленинграда</a:t>
            </a:r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4213" y="1773238"/>
          <a:ext cx="139382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Формула" r:id="rId3" imgW="304560" imgH="393480" progId="Equation.3">
                  <p:embed/>
                </p:oleObj>
              </mc:Choice>
              <mc:Fallback>
                <p:oleObj name="Формула" r:id="rId3" imgW="304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73238"/>
                        <a:ext cx="1393825" cy="18002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9750" y="3644900"/>
          <a:ext cx="1628775" cy="219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5" imgW="291960" imgH="393480" progId="Equation.3">
                  <p:embed/>
                </p:oleObj>
              </mc:Choice>
              <mc:Fallback>
                <p:oleObj name="Формула" r:id="rId5" imgW="29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644900"/>
                        <a:ext cx="1628775" cy="21955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48263" y="1700213"/>
          <a:ext cx="1704975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Формула" r:id="rId7" imgW="380880" imgH="393480" progId="Equation.3">
                  <p:embed/>
                </p:oleObj>
              </mc:Choice>
              <mc:Fallback>
                <p:oleObj name="Формула" r:id="rId7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700213"/>
                        <a:ext cx="1704975" cy="1762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003800" y="3716338"/>
          <a:ext cx="1774825" cy="183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9" imgW="380880" imgH="393480" progId="Equation.3">
                  <p:embed/>
                </p:oleObj>
              </mc:Choice>
              <mc:Fallback>
                <p:oleObj name="Формула" r:id="rId9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716338"/>
                        <a:ext cx="1774825" cy="1833562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4508500" y="3378200"/>
          <a:ext cx="127000" cy="10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11" imgW="126720" imgH="101520" progId="Equation.3">
                  <p:embed/>
                </p:oleObj>
              </mc:Choice>
              <mc:Fallback>
                <p:oleObj name="Формула" r:id="rId11" imgW="126720" imgH="10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78200"/>
                        <a:ext cx="127000" cy="10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2124075" y="2133600"/>
          <a:ext cx="26257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Формула" r:id="rId13" imgW="469800" imgH="177480" progId="Equation.3">
                  <p:embed/>
                </p:oleObj>
              </mc:Choice>
              <mc:Fallback>
                <p:oleObj name="Формула" r:id="rId13" imgW="469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133600"/>
                        <a:ext cx="2625725" cy="8477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2268538" y="4221163"/>
          <a:ext cx="25209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Формула" r:id="rId15" imgW="444240" imgH="177480" progId="Equation.3">
                  <p:embed/>
                </p:oleObj>
              </mc:Choice>
              <mc:Fallback>
                <p:oleObj name="Формула" r:id="rId15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221163"/>
                        <a:ext cx="2520950" cy="100806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7019925" y="2205038"/>
          <a:ext cx="190817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Формула" r:id="rId17" imgW="393480" imgH="177480" progId="Equation.3">
                  <p:embed/>
                </p:oleObj>
              </mc:Choice>
              <mc:Fallback>
                <p:oleObj name="Формула" r:id="rId17" imgW="393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205038"/>
                        <a:ext cx="1908175" cy="86201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4375150" y="3340100"/>
          <a:ext cx="3937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Формула" r:id="rId19" imgW="393480" imgH="177480" progId="Equation.3">
                  <p:embed/>
                </p:oleObj>
              </mc:Choice>
              <mc:Fallback>
                <p:oleObj name="Формула" r:id="rId19" imgW="393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0" y="3340100"/>
                        <a:ext cx="3937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6948488" y="4365625"/>
          <a:ext cx="1944687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Формула" r:id="rId21" imgW="393480" imgH="177480" progId="Equation.3">
                  <p:embed/>
                </p:oleObj>
              </mc:Choice>
              <mc:Fallback>
                <p:oleObj name="Формула" r:id="rId21" imgW="393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4365625"/>
                        <a:ext cx="1944687" cy="8778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92" name="Picture 24" descr="http://img1.liveinternet.ru/images/attach/c/0/38/800/38800662_1.jp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557338"/>
            <a:ext cx="5229225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75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pc="-15" dirty="0" smtClean="0">
                <a:effectLst/>
                <a:latin typeface="Times New Roman"/>
                <a:ea typeface="Times New Roman"/>
                <a:cs typeface="Times New Roman"/>
              </a:rPr>
              <a:t>На изготовление дневной нормы хлеба в блокадном Ленинграде требовалось 40 граммов соломы и столько же опилок, муки в 2 раза меньше чем опилок, а отрубей на 5 граммов больше, чем муки. Узнайте вес кусочка хлеба, который съедали жители блокадного Ленинграда.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62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600" dirty="0">
                <a:solidFill>
                  <a:srgbClr val="CC0000"/>
                </a:solidFill>
              </a:rPr>
              <a:t>30 лет хранился кусок блокадного хлеба в семье </a:t>
            </a:r>
            <a:r>
              <a:rPr lang="ru-RU" altLang="ru-RU" sz="3600" dirty="0" err="1">
                <a:solidFill>
                  <a:srgbClr val="CC0000"/>
                </a:solidFill>
              </a:rPr>
              <a:t>Карпушиных</a:t>
            </a:r>
            <a:r>
              <a:rPr lang="ru-RU" altLang="ru-RU" sz="3600" dirty="0">
                <a:solidFill>
                  <a:srgbClr val="CC0000"/>
                </a:solidFill>
              </a:rPr>
              <a:t>.</a:t>
            </a:r>
            <a:r>
              <a:rPr lang="ru-RU" altLang="ru-RU" sz="4000" dirty="0"/>
              <a:t> </a:t>
            </a:r>
          </a:p>
        </p:txBody>
      </p:sp>
      <p:pic>
        <p:nvPicPr>
          <p:cNvPr id="12292" name="Picture 4" descr="хле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57338"/>
            <a:ext cx="4320530" cy="324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57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3200" b="1">
                <a:solidFill>
                  <a:srgbClr val="0000FF"/>
                </a:solidFill>
              </a:rPr>
              <a:t>Начертите прямоугольник со сторонами 5 и 8 клеток тетради и закрасьте 1/8 часть. Это доля  хлеба ленинградского ребенка</a:t>
            </a:r>
            <a:r>
              <a:rPr lang="ru-RU" altLang="ru-RU" sz="4000">
                <a:solidFill>
                  <a:srgbClr val="0000FF"/>
                </a:solidFill>
              </a:rPr>
              <a:t>.</a:t>
            </a:r>
          </a:p>
        </p:txBody>
      </p:sp>
      <p:graphicFrame>
        <p:nvGraphicFramePr>
          <p:cNvPr id="13415" name="Group 103"/>
          <p:cNvGraphicFramePr>
            <a:graphicFrameLocks noGrp="1"/>
          </p:cNvGraphicFramePr>
          <p:nvPr/>
        </p:nvGraphicFramePr>
        <p:xfrm>
          <a:off x="1979613" y="2997200"/>
          <a:ext cx="4967287" cy="3055940"/>
        </p:xfrm>
        <a:graphic>
          <a:graphicData uri="http://schemas.openxmlformats.org/drawingml/2006/table">
            <a:tbl>
              <a:tblPr/>
              <a:tblGrid>
                <a:gridCol w="620712"/>
                <a:gridCol w="620713"/>
                <a:gridCol w="620712"/>
                <a:gridCol w="658813"/>
                <a:gridCol w="584200"/>
                <a:gridCol w="620712"/>
                <a:gridCol w="620713"/>
                <a:gridCol w="620712"/>
              </a:tblGrid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28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</TotalTime>
  <Words>124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NewsPrint</vt:lpstr>
      <vt:lpstr>Microsoft Equation 3.0</vt:lpstr>
      <vt:lpstr>Урок математики в 5 классе тема: Доли  и дроби  « Урок в память о  ВОВ. Блокада Ленинграда»  </vt:lpstr>
      <vt:lpstr>Цель: </vt:lpstr>
      <vt:lpstr>Планируемые результаты:</vt:lpstr>
      <vt:lpstr>Устно</vt:lpstr>
      <vt:lpstr>Сколько граммов хлеба?</vt:lpstr>
      <vt:lpstr>Пайки блокадного Ленинграда</vt:lpstr>
      <vt:lpstr>Презентация PowerPoint</vt:lpstr>
      <vt:lpstr>30 лет хранился кусок блокадного хлеба в семье Карпушиных. </vt:lpstr>
      <vt:lpstr>Начертите прямоугольник со сторонами 5 и 8 клеток тетради и закрасьте 1/8 часть. Это доля  хлеба ленинградского ребенка.</vt:lpstr>
    </vt:vector>
  </TitlesOfParts>
  <Company>ГБОУ ДПО ЧИППКРО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5 классе тема: Доли  и дроби  « Урок в память о  ВОВ. Блокада Ленинграда»</dc:title>
  <dc:creator>stud</dc:creator>
  <cp:lastModifiedBy>stud</cp:lastModifiedBy>
  <cp:revision>2</cp:revision>
  <dcterms:created xsi:type="dcterms:W3CDTF">2015-09-02T05:29:59Z</dcterms:created>
  <dcterms:modified xsi:type="dcterms:W3CDTF">2015-09-02T05:40:30Z</dcterms:modified>
</cp:coreProperties>
</file>