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68" r:id="rId2"/>
    <p:sldId id="257" r:id="rId3"/>
    <p:sldId id="259" r:id="rId4"/>
    <p:sldId id="272" r:id="rId5"/>
    <p:sldId id="302" r:id="rId6"/>
    <p:sldId id="306" r:id="rId7"/>
    <p:sldId id="305" r:id="rId8"/>
    <p:sldId id="304" r:id="rId9"/>
    <p:sldId id="307" r:id="rId10"/>
    <p:sldId id="303" r:id="rId11"/>
    <p:sldId id="309" r:id="rId12"/>
    <p:sldId id="310" r:id="rId13"/>
    <p:sldId id="308" r:id="rId14"/>
    <p:sldId id="311" r:id="rId15"/>
    <p:sldId id="312" r:id="rId16"/>
    <p:sldId id="297" r:id="rId17"/>
    <p:sldId id="313" r:id="rId18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4714" autoAdjust="0"/>
  </p:normalViewPr>
  <p:slideViewPr>
    <p:cSldViewPr snapToGrid="0">
      <p:cViewPr varScale="1">
        <p:scale>
          <a:sx n="68" d="100"/>
          <a:sy n="68" d="100"/>
        </p:scale>
        <p:origin x="78" y="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2197A-FCCF-4537-9CFE-D75441A14C0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8DD20A-8935-47D8-8961-DBF317DD4B39}">
      <dgm:prSet phldrT="[Текст]" custT="1"/>
      <dgm:spPr/>
      <dgm:t>
        <a:bodyPr/>
        <a:lstStyle/>
        <a:p>
          <a:r>
            <a:rPr lang="ru-RU" sz="1600" dirty="0" smtClean="0"/>
            <a:t>Классификация по типу ведущего вида</a:t>
          </a:r>
          <a:endParaRPr lang="ru-RU" sz="1600" dirty="0"/>
        </a:p>
      </dgm:t>
    </dgm:pt>
    <dgm:pt modelId="{3F885943-174A-4EC5-9CBA-839EB365DF44}" type="parTrans" cxnId="{78E5E484-2D5D-47A1-88F1-F35AC4E4F6AD}">
      <dgm:prSet/>
      <dgm:spPr/>
      <dgm:t>
        <a:bodyPr/>
        <a:lstStyle/>
        <a:p>
          <a:endParaRPr lang="ru-RU"/>
        </a:p>
      </dgm:t>
    </dgm:pt>
    <dgm:pt modelId="{04D85486-B236-49B6-996B-2F61A4723EFC}" type="sibTrans" cxnId="{78E5E484-2D5D-47A1-88F1-F35AC4E4F6AD}">
      <dgm:prSet/>
      <dgm:spPr/>
      <dgm:t>
        <a:bodyPr/>
        <a:lstStyle/>
        <a:p>
          <a:endParaRPr lang="ru-RU"/>
        </a:p>
      </dgm:t>
    </dgm:pt>
    <dgm:pt modelId="{AC5070F0-FD66-4E6C-9374-48DFFB50FAA7}">
      <dgm:prSet phldrT="[Текст]" custT="1"/>
      <dgm:spPr/>
      <dgm:t>
        <a:bodyPr/>
        <a:lstStyle/>
        <a:p>
          <a:r>
            <a:rPr lang="ru-RU" sz="1400" dirty="0"/>
            <a:t>типологические признаки </a:t>
          </a:r>
        </a:p>
      </dgm:t>
    </dgm:pt>
    <dgm:pt modelId="{4AD36D05-E45D-4A28-8AA0-2B435DB84E9C}" type="parTrans" cxnId="{290E4D8C-5748-4EF2-935D-10DD9310AC73}">
      <dgm:prSet/>
      <dgm:spPr/>
      <dgm:t>
        <a:bodyPr/>
        <a:lstStyle/>
        <a:p>
          <a:endParaRPr lang="ru-RU" sz="1100"/>
        </a:p>
      </dgm:t>
    </dgm:pt>
    <dgm:pt modelId="{759085A3-158D-4145-B49F-EBF58B3C3A05}" type="sibTrans" cxnId="{290E4D8C-5748-4EF2-935D-10DD9310AC73}">
      <dgm:prSet/>
      <dgm:spPr/>
      <dgm:t>
        <a:bodyPr/>
        <a:lstStyle/>
        <a:p>
          <a:endParaRPr lang="ru-RU"/>
        </a:p>
      </dgm:t>
    </dgm:pt>
    <dgm:pt modelId="{87929A2F-A55F-49FA-A73A-2D5D9D954E19}">
      <dgm:prSet phldrT="[Текст]" custT="1"/>
      <dgm:spPr/>
      <dgm:t>
        <a:bodyPr vert="vert270"/>
        <a:lstStyle/>
        <a:p>
          <a:r>
            <a:rPr lang="ru-RU" sz="1400" dirty="0" smtClean="0"/>
            <a:t>исследовательские</a:t>
          </a:r>
          <a:endParaRPr lang="ru-RU" sz="1400" dirty="0"/>
        </a:p>
      </dgm:t>
    </dgm:pt>
    <dgm:pt modelId="{56AF01D3-1E9C-4D7E-A7C5-B54D45210CEA}" type="parTrans" cxnId="{528D017E-CE12-425C-9FFD-E18B6E50047F}">
      <dgm:prSet/>
      <dgm:spPr/>
      <dgm:t>
        <a:bodyPr/>
        <a:lstStyle/>
        <a:p>
          <a:endParaRPr lang="ru-RU" sz="1100"/>
        </a:p>
      </dgm:t>
    </dgm:pt>
    <dgm:pt modelId="{7DF8D3AD-B5E3-4EEE-875A-9606DD4BE643}" type="sibTrans" cxnId="{528D017E-CE12-425C-9FFD-E18B6E50047F}">
      <dgm:prSet/>
      <dgm:spPr/>
      <dgm:t>
        <a:bodyPr/>
        <a:lstStyle/>
        <a:p>
          <a:endParaRPr lang="ru-RU"/>
        </a:p>
      </dgm:t>
    </dgm:pt>
    <dgm:pt modelId="{453EB61D-08C0-42E8-BFF0-207684226F2A}">
      <dgm:prSet phldrT="[Текст]" custT="1"/>
      <dgm:spPr/>
      <dgm:t>
        <a:bodyPr vert="vert270"/>
        <a:lstStyle/>
        <a:p>
          <a:r>
            <a:rPr lang="ru-RU" sz="1400" dirty="0" smtClean="0"/>
            <a:t>творческие</a:t>
          </a:r>
          <a:endParaRPr lang="ru-RU" sz="1400" dirty="0"/>
        </a:p>
      </dgm:t>
    </dgm:pt>
    <dgm:pt modelId="{69BE060A-E230-4852-84C6-C07FBCCD4224}" type="parTrans" cxnId="{5E7F5B7E-8BE7-4666-A981-0F1277798E13}">
      <dgm:prSet/>
      <dgm:spPr/>
      <dgm:t>
        <a:bodyPr/>
        <a:lstStyle/>
        <a:p>
          <a:endParaRPr lang="ru-RU" sz="1100"/>
        </a:p>
      </dgm:t>
    </dgm:pt>
    <dgm:pt modelId="{1223DCE4-E87D-41CF-B9C2-1713E5B5E078}" type="sibTrans" cxnId="{5E7F5B7E-8BE7-4666-A981-0F1277798E13}">
      <dgm:prSet/>
      <dgm:spPr/>
      <dgm:t>
        <a:bodyPr/>
        <a:lstStyle/>
        <a:p>
          <a:endParaRPr lang="ru-RU"/>
        </a:p>
      </dgm:t>
    </dgm:pt>
    <dgm:pt modelId="{C65E0D5C-64C8-4B0A-92E4-1E0BBCBA6CCF}">
      <dgm:prSet phldrT="[Текст]" custT="1"/>
      <dgm:spPr/>
      <dgm:t>
        <a:bodyPr/>
        <a:lstStyle/>
        <a:p>
          <a:r>
            <a:rPr lang="ru-RU" sz="1400" dirty="0"/>
            <a:t>предметно-содержательной области </a:t>
          </a:r>
        </a:p>
      </dgm:t>
    </dgm:pt>
    <dgm:pt modelId="{402F5BB5-22CA-4A9B-A499-E875FCC736D5}" type="parTrans" cxnId="{3A167F07-FE04-40F6-8F3D-8FBE0FFB0B47}">
      <dgm:prSet/>
      <dgm:spPr/>
      <dgm:t>
        <a:bodyPr/>
        <a:lstStyle/>
        <a:p>
          <a:endParaRPr lang="ru-RU" sz="1100"/>
        </a:p>
      </dgm:t>
    </dgm:pt>
    <dgm:pt modelId="{6BBFABDD-44BC-4FD2-8C07-67DDB7959476}" type="sibTrans" cxnId="{3A167F07-FE04-40F6-8F3D-8FBE0FFB0B47}">
      <dgm:prSet/>
      <dgm:spPr/>
      <dgm:t>
        <a:bodyPr/>
        <a:lstStyle/>
        <a:p>
          <a:endParaRPr lang="ru-RU"/>
        </a:p>
      </dgm:t>
    </dgm:pt>
    <dgm:pt modelId="{09EA6D82-3F37-4D37-A24A-92E96033840B}">
      <dgm:prSet phldrT="[Текст]" custT="1"/>
      <dgm:spPr/>
      <dgm:t>
        <a:bodyPr vert="vert270"/>
        <a:lstStyle/>
        <a:p>
          <a:r>
            <a:rPr lang="ru-RU" sz="1400" dirty="0" err="1"/>
            <a:t>монопроекты</a:t>
          </a:r>
          <a:endParaRPr lang="ru-RU" sz="1400" dirty="0"/>
        </a:p>
      </dgm:t>
    </dgm:pt>
    <dgm:pt modelId="{2B774AD3-B29A-436B-8EB9-31828E313D18}" type="parTrans" cxnId="{CAD75BB4-D627-4364-9346-6002F468BC66}">
      <dgm:prSet/>
      <dgm:spPr/>
      <dgm:t>
        <a:bodyPr/>
        <a:lstStyle/>
        <a:p>
          <a:endParaRPr lang="ru-RU" sz="1100"/>
        </a:p>
      </dgm:t>
    </dgm:pt>
    <dgm:pt modelId="{D328F537-3DD2-4212-BDA7-1CAFD57272DF}" type="sibTrans" cxnId="{CAD75BB4-D627-4364-9346-6002F468BC66}">
      <dgm:prSet/>
      <dgm:spPr/>
      <dgm:t>
        <a:bodyPr/>
        <a:lstStyle/>
        <a:p>
          <a:endParaRPr lang="ru-RU"/>
        </a:p>
      </dgm:t>
    </dgm:pt>
    <dgm:pt modelId="{91F77993-FA74-47D5-B124-D9DE55A612A2}">
      <dgm:prSet custT="1"/>
      <dgm:spPr/>
      <dgm:t>
        <a:bodyPr vert="vert270"/>
        <a:lstStyle/>
        <a:p>
          <a:r>
            <a:rPr lang="ru-RU" sz="1400" dirty="0" smtClean="0"/>
            <a:t>ролевые</a:t>
          </a:r>
          <a:r>
            <a:rPr lang="ru-RU" sz="1400" dirty="0"/>
            <a:t>, игровые</a:t>
          </a:r>
        </a:p>
      </dgm:t>
    </dgm:pt>
    <dgm:pt modelId="{73BC7E13-6AE6-4A06-98B7-551DA7E02112}" type="parTrans" cxnId="{5398E454-BF36-43F3-91B0-444B3424B963}">
      <dgm:prSet/>
      <dgm:spPr/>
      <dgm:t>
        <a:bodyPr/>
        <a:lstStyle/>
        <a:p>
          <a:endParaRPr lang="ru-RU" sz="1100"/>
        </a:p>
      </dgm:t>
    </dgm:pt>
    <dgm:pt modelId="{E6E954D8-0641-47EC-B6AF-45396FB463C3}" type="sibTrans" cxnId="{5398E454-BF36-43F3-91B0-444B3424B963}">
      <dgm:prSet/>
      <dgm:spPr/>
      <dgm:t>
        <a:bodyPr/>
        <a:lstStyle/>
        <a:p>
          <a:endParaRPr lang="ru-RU"/>
        </a:p>
      </dgm:t>
    </dgm:pt>
    <dgm:pt modelId="{5CBD3EE0-D6EE-411D-AFAC-3E37A4695BC6}">
      <dgm:prSet custT="1"/>
      <dgm:spPr/>
      <dgm:t>
        <a:bodyPr vert="vert270"/>
        <a:lstStyle/>
        <a:p>
          <a:r>
            <a:rPr lang="ru-RU" sz="1400" dirty="0" err="1"/>
            <a:t>ознокомительно</a:t>
          </a:r>
          <a:r>
            <a:rPr lang="ru-RU" sz="1400" dirty="0"/>
            <a:t>-ориентированные</a:t>
          </a:r>
        </a:p>
      </dgm:t>
    </dgm:pt>
    <dgm:pt modelId="{AA0C189A-7B34-4D82-A1DD-292546DE2544}" type="parTrans" cxnId="{2ACC6284-60A2-4F53-9EA5-F482FF6A530C}">
      <dgm:prSet/>
      <dgm:spPr/>
      <dgm:t>
        <a:bodyPr/>
        <a:lstStyle/>
        <a:p>
          <a:endParaRPr lang="ru-RU" sz="1100"/>
        </a:p>
      </dgm:t>
    </dgm:pt>
    <dgm:pt modelId="{95968A5D-318D-4B1C-96F3-1E1CD04D2337}" type="sibTrans" cxnId="{2ACC6284-60A2-4F53-9EA5-F482FF6A530C}">
      <dgm:prSet/>
      <dgm:spPr/>
      <dgm:t>
        <a:bodyPr/>
        <a:lstStyle/>
        <a:p>
          <a:endParaRPr lang="ru-RU"/>
        </a:p>
      </dgm:t>
    </dgm:pt>
    <dgm:pt modelId="{9AEC25BF-7C4E-4834-80F9-049CEBC67C75}">
      <dgm:prSet custT="1"/>
      <dgm:spPr/>
      <dgm:t>
        <a:bodyPr vert="vert270"/>
        <a:lstStyle/>
        <a:p>
          <a:r>
            <a:rPr lang="ru-RU" sz="1400" dirty="0" err="1" smtClean="0"/>
            <a:t>практико</a:t>
          </a:r>
          <a:r>
            <a:rPr lang="ru-RU" sz="1400" dirty="0" smtClean="0"/>
            <a:t> </a:t>
          </a:r>
          <a:r>
            <a:rPr lang="ru-RU" sz="1400" dirty="0"/>
            <a:t>- ориентированные</a:t>
          </a:r>
        </a:p>
      </dgm:t>
    </dgm:pt>
    <dgm:pt modelId="{A8B9A835-575A-4318-95B1-754C2CAA5655}" type="parTrans" cxnId="{66A166E3-911D-4F34-8109-035C9121CDDA}">
      <dgm:prSet/>
      <dgm:spPr/>
      <dgm:t>
        <a:bodyPr/>
        <a:lstStyle/>
        <a:p>
          <a:endParaRPr lang="ru-RU" sz="1100"/>
        </a:p>
      </dgm:t>
    </dgm:pt>
    <dgm:pt modelId="{886EA3E6-01A9-4CBA-A55C-925A70C63599}" type="sibTrans" cxnId="{66A166E3-911D-4F34-8109-035C9121CDDA}">
      <dgm:prSet/>
      <dgm:spPr/>
      <dgm:t>
        <a:bodyPr/>
        <a:lstStyle/>
        <a:p>
          <a:endParaRPr lang="ru-RU"/>
        </a:p>
      </dgm:t>
    </dgm:pt>
    <dgm:pt modelId="{E82066A5-4395-4ED3-8DD8-04409695DBE0}">
      <dgm:prSet custT="1"/>
      <dgm:spPr/>
      <dgm:t>
        <a:bodyPr vert="vert270"/>
        <a:lstStyle/>
        <a:p>
          <a:r>
            <a:rPr lang="ru-RU" sz="1400" dirty="0" err="1"/>
            <a:t>межпредметные</a:t>
          </a:r>
          <a:endParaRPr lang="ru-RU" sz="1400" dirty="0"/>
        </a:p>
      </dgm:t>
    </dgm:pt>
    <dgm:pt modelId="{6C50251C-A505-4105-922E-C6CF553DBEF2}" type="parTrans" cxnId="{173128E2-F79F-4CF1-B830-EFA54890DB0E}">
      <dgm:prSet/>
      <dgm:spPr/>
      <dgm:t>
        <a:bodyPr/>
        <a:lstStyle/>
        <a:p>
          <a:endParaRPr lang="ru-RU" sz="1100"/>
        </a:p>
      </dgm:t>
    </dgm:pt>
    <dgm:pt modelId="{0B5C7BCA-6DB4-468C-BBAC-F4EDF2078716}" type="sibTrans" cxnId="{173128E2-F79F-4CF1-B830-EFA54890DB0E}">
      <dgm:prSet/>
      <dgm:spPr/>
      <dgm:t>
        <a:bodyPr/>
        <a:lstStyle/>
        <a:p>
          <a:endParaRPr lang="ru-RU"/>
        </a:p>
      </dgm:t>
    </dgm:pt>
    <dgm:pt modelId="{70ED4E84-C499-490C-9B97-26F5ED6D28E7}">
      <dgm:prSet custT="1"/>
      <dgm:spPr/>
      <dgm:t>
        <a:bodyPr/>
        <a:lstStyle/>
        <a:p>
          <a:r>
            <a:rPr lang="ru-RU" sz="1400" dirty="0" smtClean="0"/>
            <a:t>по </a:t>
          </a:r>
          <a:r>
            <a:rPr lang="ru-RU" sz="1400" dirty="0"/>
            <a:t>характеру организации </a:t>
          </a:r>
        </a:p>
      </dgm:t>
    </dgm:pt>
    <dgm:pt modelId="{645AC554-6216-4BCC-88D4-8F5726E2087C}" type="parTrans" cxnId="{0604054E-5AA4-4E54-B220-52C45BBFF71B}">
      <dgm:prSet/>
      <dgm:spPr/>
      <dgm:t>
        <a:bodyPr/>
        <a:lstStyle/>
        <a:p>
          <a:endParaRPr lang="ru-RU" sz="1100"/>
        </a:p>
      </dgm:t>
    </dgm:pt>
    <dgm:pt modelId="{5621B2AF-8ADC-4973-A7B0-1D1984064142}" type="sibTrans" cxnId="{0604054E-5AA4-4E54-B220-52C45BBFF71B}">
      <dgm:prSet/>
      <dgm:spPr/>
      <dgm:t>
        <a:bodyPr/>
        <a:lstStyle/>
        <a:p>
          <a:endParaRPr lang="ru-RU"/>
        </a:p>
      </dgm:t>
    </dgm:pt>
    <dgm:pt modelId="{EACE3C87-7B5E-4351-BF3B-98596AF923D0}">
      <dgm:prSet custT="1"/>
      <dgm:spPr/>
      <dgm:t>
        <a:bodyPr vert="vert270"/>
        <a:lstStyle/>
        <a:p>
          <a:r>
            <a:rPr lang="ru-RU" sz="1400" dirty="0"/>
            <a:t>с открытой координацией</a:t>
          </a:r>
        </a:p>
      </dgm:t>
    </dgm:pt>
    <dgm:pt modelId="{8BFD2621-2E18-49F7-BC63-BFB6CF85061F}" type="parTrans" cxnId="{5D5CD27C-2B5D-4440-B210-5029A9AFFB27}">
      <dgm:prSet/>
      <dgm:spPr/>
      <dgm:t>
        <a:bodyPr/>
        <a:lstStyle/>
        <a:p>
          <a:endParaRPr lang="ru-RU" sz="1100"/>
        </a:p>
      </dgm:t>
    </dgm:pt>
    <dgm:pt modelId="{F2860073-8A85-49E1-B29A-5AAA7D815883}" type="sibTrans" cxnId="{5D5CD27C-2B5D-4440-B210-5029A9AFFB27}">
      <dgm:prSet/>
      <dgm:spPr/>
      <dgm:t>
        <a:bodyPr/>
        <a:lstStyle/>
        <a:p>
          <a:endParaRPr lang="ru-RU"/>
        </a:p>
      </dgm:t>
    </dgm:pt>
    <dgm:pt modelId="{EB7F046D-6A7C-4284-8F6B-41E9CC79E1BB}">
      <dgm:prSet custT="1"/>
      <dgm:spPr/>
      <dgm:t>
        <a:bodyPr vert="vert270"/>
        <a:lstStyle/>
        <a:p>
          <a:r>
            <a:rPr lang="ru-RU" sz="1400" dirty="0"/>
            <a:t>со скрытой координацией</a:t>
          </a:r>
        </a:p>
      </dgm:t>
    </dgm:pt>
    <dgm:pt modelId="{38F8E296-2E2D-402C-B801-F69FC370DE3A}" type="parTrans" cxnId="{60A92585-C747-4D0A-82F2-18440C6BD0B8}">
      <dgm:prSet/>
      <dgm:spPr/>
      <dgm:t>
        <a:bodyPr/>
        <a:lstStyle/>
        <a:p>
          <a:endParaRPr lang="ru-RU" sz="1100"/>
        </a:p>
      </dgm:t>
    </dgm:pt>
    <dgm:pt modelId="{9C9C017E-EDCA-4B9A-82CF-D215DE97A434}" type="sibTrans" cxnId="{60A92585-C747-4D0A-82F2-18440C6BD0B8}">
      <dgm:prSet/>
      <dgm:spPr/>
      <dgm:t>
        <a:bodyPr/>
        <a:lstStyle/>
        <a:p>
          <a:endParaRPr lang="ru-RU"/>
        </a:p>
      </dgm:t>
    </dgm:pt>
    <dgm:pt modelId="{6A118F94-D9F8-43F5-BEEE-0C3125F687BA}">
      <dgm:prSet custT="1"/>
      <dgm:spPr/>
      <dgm:t>
        <a:bodyPr/>
        <a:lstStyle/>
        <a:p>
          <a:r>
            <a:rPr lang="ru-RU" sz="1400" dirty="0"/>
            <a:t>по продолжительности</a:t>
          </a:r>
        </a:p>
      </dgm:t>
    </dgm:pt>
    <dgm:pt modelId="{31BDC60B-7A5A-4C8A-B57C-6230385FBF4F}" type="parTrans" cxnId="{FEF8A4A9-B10C-4761-ADDD-50CF7398C1A0}">
      <dgm:prSet/>
      <dgm:spPr/>
      <dgm:t>
        <a:bodyPr/>
        <a:lstStyle/>
        <a:p>
          <a:endParaRPr lang="ru-RU" sz="1100"/>
        </a:p>
      </dgm:t>
    </dgm:pt>
    <dgm:pt modelId="{9E02C7FB-1C73-4468-896B-F213B0041154}" type="sibTrans" cxnId="{FEF8A4A9-B10C-4761-ADDD-50CF7398C1A0}">
      <dgm:prSet/>
      <dgm:spPr/>
      <dgm:t>
        <a:bodyPr/>
        <a:lstStyle/>
        <a:p>
          <a:endParaRPr lang="ru-RU"/>
        </a:p>
      </dgm:t>
    </dgm:pt>
    <dgm:pt modelId="{66DC5277-29C8-4E5B-A535-B5E271B24A89}">
      <dgm:prSet custT="1"/>
      <dgm:spPr/>
      <dgm:t>
        <a:bodyPr vert="vert270"/>
        <a:lstStyle/>
        <a:p>
          <a:r>
            <a:rPr lang="ru-RU" sz="1400" dirty="0"/>
            <a:t>краткосрочные</a:t>
          </a:r>
        </a:p>
      </dgm:t>
    </dgm:pt>
    <dgm:pt modelId="{FAB2D867-9A50-419E-9510-BF74459D6772}" type="parTrans" cxnId="{5B0C7C20-1EB7-4454-B236-615C5CFACD3C}">
      <dgm:prSet/>
      <dgm:spPr/>
      <dgm:t>
        <a:bodyPr/>
        <a:lstStyle/>
        <a:p>
          <a:endParaRPr lang="ru-RU" sz="1100"/>
        </a:p>
      </dgm:t>
    </dgm:pt>
    <dgm:pt modelId="{00F275D3-37E8-4CB9-8652-D704B6A87A4F}" type="sibTrans" cxnId="{5B0C7C20-1EB7-4454-B236-615C5CFACD3C}">
      <dgm:prSet/>
      <dgm:spPr/>
      <dgm:t>
        <a:bodyPr/>
        <a:lstStyle/>
        <a:p>
          <a:endParaRPr lang="ru-RU"/>
        </a:p>
      </dgm:t>
    </dgm:pt>
    <dgm:pt modelId="{67CE070C-7E06-4069-9BF2-5CB0201341BC}">
      <dgm:prSet custT="1"/>
      <dgm:spPr/>
      <dgm:t>
        <a:bodyPr vert="vert270"/>
        <a:lstStyle/>
        <a:p>
          <a:r>
            <a:rPr lang="ru-RU" sz="1400" dirty="0"/>
            <a:t>среднесрочные</a:t>
          </a:r>
        </a:p>
      </dgm:t>
    </dgm:pt>
    <dgm:pt modelId="{0D5AD1EA-9B6C-4A50-92EB-FC378B0619F7}" type="parTrans" cxnId="{CC8372DA-3533-4FA9-9B01-A4516E637370}">
      <dgm:prSet/>
      <dgm:spPr/>
      <dgm:t>
        <a:bodyPr/>
        <a:lstStyle/>
        <a:p>
          <a:endParaRPr lang="ru-RU" sz="1100"/>
        </a:p>
      </dgm:t>
    </dgm:pt>
    <dgm:pt modelId="{64CF2911-04C4-46EF-B5D0-FC3503F47E73}" type="sibTrans" cxnId="{CC8372DA-3533-4FA9-9B01-A4516E637370}">
      <dgm:prSet/>
      <dgm:spPr/>
      <dgm:t>
        <a:bodyPr/>
        <a:lstStyle/>
        <a:p>
          <a:endParaRPr lang="ru-RU"/>
        </a:p>
      </dgm:t>
    </dgm:pt>
    <dgm:pt modelId="{1951244B-E6C0-44DA-9988-209C5F92EFCB}">
      <dgm:prSet custT="1"/>
      <dgm:spPr/>
      <dgm:t>
        <a:bodyPr vert="vert270"/>
        <a:lstStyle/>
        <a:p>
          <a:r>
            <a:rPr lang="ru-RU" sz="1400" dirty="0"/>
            <a:t>долгосрочные</a:t>
          </a:r>
        </a:p>
      </dgm:t>
    </dgm:pt>
    <dgm:pt modelId="{75374D65-7956-4666-A91A-061CCFCC98D8}" type="parTrans" cxnId="{0F1BCDFF-A736-403B-865D-C815363BC48F}">
      <dgm:prSet/>
      <dgm:spPr/>
      <dgm:t>
        <a:bodyPr/>
        <a:lstStyle/>
        <a:p>
          <a:endParaRPr lang="ru-RU" sz="1100"/>
        </a:p>
      </dgm:t>
    </dgm:pt>
    <dgm:pt modelId="{4DD836F9-E775-4B81-973E-8909506D8EBB}" type="sibTrans" cxnId="{0F1BCDFF-A736-403B-865D-C815363BC48F}">
      <dgm:prSet/>
      <dgm:spPr/>
      <dgm:t>
        <a:bodyPr/>
        <a:lstStyle/>
        <a:p>
          <a:endParaRPr lang="ru-RU"/>
        </a:p>
      </dgm:t>
    </dgm:pt>
    <dgm:pt modelId="{1BE23C40-2502-433B-BC07-7268FE1B7EAF}" type="pres">
      <dgm:prSet presAssocID="{3852197A-FCCF-4537-9CFE-D75441A14C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9FB91C-F17C-4E34-9B0C-76EC2DC1278F}" type="pres">
      <dgm:prSet presAssocID="{D58DD20A-8935-47D8-8961-DBF317DD4B39}" presName="hierRoot1" presStyleCnt="0"/>
      <dgm:spPr/>
    </dgm:pt>
    <dgm:pt modelId="{C3D8A213-63C8-4C64-B1F7-EC984C767B1B}" type="pres">
      <dgm:prSet presAssocID="{D58DD20A-8935-47D8-8961-DBF317DD4B39}" presName="composite" presStyleCnt="0"/>
      <dgm:spPr/>
    </dgm:pt>
    <dgm:pt modelId="{B98E5E95-D04C-4C0C-AB99-4717D0A332CD}" type="pres">
      <dgm:prSet presAssocID="{D58DD20A-8935-47D8-8961-DBF317DD4B39}" presName="background" presStyleLbl="node0" presStyleIdx="0" presStyleCnt="1"/>
      <dgm:spPr/>
    </dgm:pt>
    <dgm:pt modelId="{6F3A8458-FAA8-4FF1-97CB-604C226C64FD}" type="pres">
      <dgm:prSet presAssocID="{D58DD20A-8935-47D8-8961-DBF317DD4B39}" presName="text" presStyleLbl="fgAcc0" presStyleIdx="0" presStyleCnt="1" custScaleX="528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9E29FE-02AE-4021-8586-FB94FD2553AB}" type="pres">
      <dgm:prSet presAssocID="{D58DD20A-8935-47D8-8961-DBF317DD4B39}" presName="hierChild2" presStyleCnt="0"/>
      <dgm:spPr/>
    </dgm:pt>
    <dgm:pt modelId="{7BAE6671-9D7C-461C-84F8-BDA781D2E5C0}" type="pres">
      <dgm:prSet presAssocID="{4AD36D05-E45D-4A28-8AA0-2B435DB84E9C}" presName="Name10" presStyleLbl="parChTrans1D2" presStyleIdx="0" presStyleCnt="4"/>
      <dgm:spPr/>
      <dgm:t>
        <a:bodyPr/>
        <a:lstStyle/>
        <a:p>
          <a:endParaRPr lang="ru-RU"/>
        </a:p>
      </dgm:t>
    </dgm:pt>
    <dgm:pt modelId="{4A3ABA3F-11BC-4CEE-9660-4C30A5B26F53}" type="pres">
      <dgm:prSet presAssocID="{AC5070F0-FD66-4E6C-9374-48DFFB50FAA7}" presName="hierRoot2" presStyleCnt="0"/>
      <dgm:spPr/>
    </dgm:pt>
    <dgm:pt modelId="{84DE07BF-93B9-4AF7-8AD3-4421DBEF07D4}" type="pres">
      <dgm:prSet presAssocID="{AC5070F0-FD66-4E6C-9374-48DFFB50FAA7}" presName="composite2" presStyleCnt="0"/>
      <dgm:spPr/>
    </dgm:pt>
    <dgm:pt modelId="{9F200C0E-CB76-4BA1-88A3-DFA29D8CF06F}" type="pres">
      <dgm:prSet presAssocID="{AC5070F0-FD66-4E6C-9374-48DFFB50FAA7}" presName="background2" presStyleLbl="node2" presStyleIdx="0" presStyleCnt="4"/>
      <dgm:spPr/>
    </dgm:pt>
    <dgm:pt modelId="{4F414BF0-895B-4A07-A543-608E5412FE52}" type="pres">
      <dgm:prSet presAssocID="{AC5070F0-FD66-4E6C-9374-48DFFB50FAA7}" presName="text2" presStyleLbl="fgAcc2" presStyleIdx="0" presStyleCnt="4" custScaleX="228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70C9C9-EBED-4F0F-8E40-B9295E852FE6}" type="pres">
      <dgm:prSet presAssocID="{AC5070F0-FD66-4E6C-9374-48DFFB50FAA7}" presName="hierChild3" presStyleCnt="0"/>
      <dgm:spPr/>
    </dgm:pt>
    <dgm:pt modelId="{4294DEA1-939B-49B9-B0F7-F70C0E2A4936}" type="pres">
      <dgm:prSet presAssocID="{56AF01D3-1E9C-4D7E-A7C5-B54D45210CEA}" presName="Name17" presStyleLbl="parChTrans1D3" presStyleIdx="0" presStyleCnt="12"/>
      <dgm:spPr/>
      <dgm:t>
        <a:bodyPr/>
        <a:lstStyle/>
        <a:p>
          <a:endParaRPr lang="ru-RU"/>
        </a:p>
      </dgm:t>
    </dgm:pt>
    <dgm:pt modelId="{75A5F451-4A07-4BD8-B511-A1BFD946B317}" type="pres">
      <dgm:prSet presAssocID="{87929A2F-A55F-49FA-A73A-2D5D9D954E19}" presName="hierRoot3" presStyleCnt="0"/>
      <dgm:spPr/>
    </dgm:pt>
    <dgm:pt modelId="{7C66276D-C334-4090-B42B-4CA4F74CDF31}" type="pres">
      <dgm:prSet presAssocID="{87929A2F-A55F-49FA-A73A-2D5D9D954E19}" presName="composite3" presStyleCnt="0"/>
      <dgm:spPr/>
    </dgm:pt>
    <dgm:pt modelId="{43FED166-5966-4651-B81E-7075044E6B3D}" type="pres">
      <dgm:prSet presAssocID="{87929A2F-A55F-49FA-A73A-2D5D9D954E19}" presName="background3" presStyleLbl="node3" presStyleIdx="0" presStyleCnt="12"/>
      <dgm:spPr/>
    </dgm:pt>
    <dgm:pt modelId="{6F7E91D3-A51E-4B5C-9905-04AE0A92D89D}" type="pres">
      <dgm:prSet presAssocID="{87929A2F-A55F-49FA-A73A-2D5D9D954E19}" presName="text3" presStyleLbl="fgAcc3" presStyleIdx="0" presStyleCnt="12" custScaleY="366007" custLinFactNeighborX="59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5992C5-9CA4-4584-B17A-D9E7788F6C4D}" type="pres">
      <dgm:prSet presAssocID="{87929A2F-A55F-49FA-A73A-2D5D9D954E19}" presName="hierChild4" presStyleCnt="0"/>
      <dgm:spPr/>
    </dgm:pt>
    <dgm:pt modelId="{07A57C3F-4FA5-4780-BE61-8535B0641D3C}" type="pres">
      <dgm:prSet presAssocID="{69BE060A-E230-4852-84C6-C07FBCCD4224}" presName="Name17" presStyleLbl="parChTrans1D3" presStyleIdx="1" presStyleCnt="12"/>
      <dgm:spPr/>
      <dgm:t>
        <a:bodyPr/>
        <a:lstStyle/>
        <a:p>
          <a:endParaRPr lang="ru-RU"/>
        </a:p>
      </dgm:t>
    </dgm:pt>
    <dgm:pt modelId="{200868D8-FAF7-41E1-8751-775BF311BE6C}" type="pres">
      <dgm:prSet presAssocID="{453EB61D-08C0-42E8-BFF0-207684226F2A}" presName="hierRoot3" presStyleCnt="0"/>
      <dgm:spPr/>
    </dgm:pt>
    <dgm:pt modelId="{F838361B-0516-4557-9BB3-F825883447E6}" type="pres">
      <dgm:prSet presAssocID="{453EB61D-08C0-42E8-BFF0-207684226F2A}" presName="composite3" presStyleCnt="0"/>
      <dgm:spPr/>
    </dgm:pt>
    <dgm:pt modelId="{F8AE65D9-F4AC-4CB7-A84B-06DB042C8DF2}" type="pres">
      <dgm:prSet presAssocID="{453EB61D-08C0-42E8-BFF0-207684226F2A}" presName="background3" presStyleLbl="node3" presStyleIdx="1" presStyleCnt="12"/>
      <dgm:spPr/>
    </dgm:pt>
    <dgm:pt modelId="{FB2C8227-EFCE-4CD1-8082-BB988642F4CC}" type="pres">
      <dgm:prSet presAssocID="{453EB61D-08C0-42E8-BFF0-207684226F2A}" presName="text3" presStyleLbl="fgAcc3" presStyleIdx="1" presStyleCnt="12" custScaleY="372245" custLinFactNeighborX="7923" custLinFactNeighborY="-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82DED9-5645-43F4-A72B-DA14DE758103}" type="pres">
      <dgm:prSet presAssocID="{453EB61D-08C0-42E8-BFF0-207684226F2A}" presName="hierChild4" presStyleCnt="0"/>
      <dgm:spPr/>
    </dgm:pt>
    <dgm:pt modelId="{4E4741A5-0976-42B4-B7DA-5A0F9954293C}" type="pres">
      <dgm:prSet presAssocID="{73BC7E13-6AE6-4A06-98B7-551DA7E02112}" presName="Name17" presStyleLbl="parChTrans1D3" presStyleIdx="2" presStyleCnt="12"/>
      <dgm:spPr/>
      <dgm:t>
        <a:bodyPr/>
        <a:lstStyle/>
        <a:p>
          <a:endParaRPr lang="ru-RU"/>
        </a:p>
      </dgm:t>
    </dgm:pt>
    <dgm:pt modelId="{4F29F10E-BE94-45BA-9D7C-3C13DDEBBF60}" type="pres">
      <dgm:prSet presAssocID="{91F77993-FA74-47D5-B124-D9DE55A612A2}" presName="hierRoot3" presStyleCnt="0"/>
      <dgm:spPr/>
    </dgm:pt>
    <dgm:pt modelId="{172CF923-95C8-47F1-88BF-B84210F0E8D8}" type="pres">
      <dgm:prSet presAssocID="{91F77993-FA74-47D5-B124-D9DE55A612A2}" presName="composite3" presStyleCnt="0"/>
      <dgm:spPr/>
    </dgm:pt>
    <dgm:pt modelId="{2DFE4136-0C83-4CB5-819F-44FD91C37218}" type="pres">
      <dgm:prSet presAssocID="{91F77993-FA74-47D5-B124-D9DE55A612A2}" presName="background3" presStyleLbl="node3" presStyleIdx="2" presStyleCnt="12"/>
      <dgm:spPr/>
    </dgm:pt>
    <dgm:pt modelId="{E13B0DDA-A0F6-4F5A-8219-B81595A41143}" type="pres">
      <dgm:prSet presAssocID="{91F77993-FA74-47D5-B124-D9DE55A612A2}" presName="text3" presStyleLbl="fgAcc3" presStyleIdx="2" presStyleCnt="12" custScaleY="380724" custLinFactNeighborX="13865" custLinFactNeighborY="-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0D07FC-BB98-4BC6-87AC-FBFA323E3FFA}" type="pres">
      <dgm:prSet presAssocID="{91F77993-FA74-47D5-B124-D9DE55A612A2}" presName="hierChild4" presStyleCnt="0"/>
      <dgm:spPr/>
    </dgm:pt>
    <dgm:pt modelId="{5B7C2D99-67D3-42B0-9F0A-925EE2A9821C}" type="pres">
      <dgm:prSet presAssocID="{AA0C189A-7B34-4D82-A1DD-292546DE2544}" presName="Name17" presStyleLbl="parChTrans1D3" presStyleIdx="3" presStyleCnt="12"/>
      <dgm:spPr/>
      <dgm:t>
        <a:bodyPr/>
        <a:lstStyle/>
        <a:p>
          <a:endParaRPr lang="ru-RU"/>
        </a:p>
      </dgm:t>
    </dgm:pt>
    <dgm:pt modelId="{90EFE0C1-3CE4-4CC0-BAD4-1261F0C01E2B}" type="pres">
      <dgm:prSet presAssocID="{5CBD3EE0-D6EE-411D-AFAC-3E37A4695BC6}" presName="hierRoot3" presStyleCnt="0"/>
      <dgm:spPr/>
    </dgm:pt>
    <dgm:pt modelId="{FCEC54D6-40F8-4C6C-AF57-996618168D29}" type="pres">
      <dgm:prSet presAssocID="{5CBD3EE0-D6EE-411D-AFAC-3E37A4695BC6}" presName="composite3" presStyleCnt="0"/>
      <dgm:spPr/>
    </dgm:pt>
    <dgm:pt modelId="{87719C9C-6C02-4B30-AFE4-C3CF294A6786}" type="pres">
      <dgm:prSet presAssocID="{5CBD3EE0-D6EE-411D-AFAC-3E37A4695BC6}" presName="background3" presStyleLbl="node3" presStyleIdx="3" presStyleCnt="12"/>
      <dgm:spPr/>
    </dgm:pt>
    <dgm:pt modelId="{2CD87578-F61E-4462-888C-5F3F0E2E3CBD}" type="pres">
      <dgm:prSet presAssocID="{5CBD3EE0-D6EE-411D-AFAC-3E37A4695BC6}" presName="text3" presStyleLbl="fgAcc3" presStyleIdx="3" presStyleCnt="12" custAng="10800000" custFlipVert="1" custScaleY="372245" custLinFactNeighborX="7923" custLinFactNeighborY="-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E5AA81-3FC1-470C-8D47-179C57BE0577}" type="pres">
      <dgm:prSet presAssocID="{5CBD3EE0-D6EE-411D-AFAC-3E37A4695BC6}" presName="hierChild4" presStyleCnt="0"/>
      <dgm:spPr/>
    </dgm:pt>
    <dgm:pt modelId="{060763B3-7A33-481D-876A-FDBD1674F494}" type="pres">
      <dgm:prSet presAssocID="{A8B9A835-575A-4318-95B1-754C2CAA5655}" presName="Name17" presStyleLbl="parChTrans1D3" presStyleIdx="4" presStyleCnt="12"/>
      <dgm:spPr/>
      <dgm:t>
        <a:bodyPr/>
        <a:lstStyle/>
        <a:p>
          <a:endParaRPr lang="ru-RU"/>
        </a:p>
      </dgm:t>
    </dgm:pt>
    <dgm:pt modelId="{059C1799-0218-47ED-948A-E2B9D261A65E}" type="pres">
      <dgm:prSet presAssocID="{9AEC25BF-7C4E-4834-80F9-049CEBC67C75}" presName="hierRoot3" presStyleCnt="0"/>
      <dgm:spPr/>
    </dgm:pt>
    <dgm:pt modelId="{3ED160D3-CBA5-42E7-835C-63E58E806DF5}" type="pres">
      <dgm:prSet presAssocID="{9AEC25BF-7C4E-4834-80F9-049CEBC67C75}" presName="composite3" presStyleCnt="0"/>
      <dgm:spPr/>
    </dgm:pt>
    <dgm:pt modelId="{6E2ECB62-9ED6-4794-A4F1-80629434A4C6}" type="pres">
      <dgm:prSet presAssocID="{9AEC25BF-7C4E-4834-80F9-049CEBC67C75}" presName="background3" presStyleLbl="node3" presStyleIdx="4" presStyleCnt="12"/>
      <dgm:spPr/>
    </dgm:pt>
    <dgm:pt modelId="{ABF5ACFC-FA4F-4805-B6CB-84ECF4A05A02}" type="pres">
      <dgm:prSet presAssocID="{9AEC25BF-7C4E-4834-80F9-049CEBC67C75}" presName="text3" presStyleLbl="fgAcc3" presStyleIdx="4" presStyleCnt="12" custScaleY="372245" custLinFactNeighborX="7923" custLinFactNeighborY="-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8E2B2-BC60-47E7-9172-46DF9831F435}" type="pres">
      <dgm:prSet presAssocID="{9AEC25BF-7C4E-4834-80F9-049CEBC67C75}" presName="hierChild4" presStyleCnt="0"/>
      <dgm:spPr/>
    </dgm:pt>
    <dgm:pt modelId="{DCE5723C-9894-49A3-AE67-62E5646E68CC}" type="pres">
      <dgm:prSet presAssocID="{402F5BB5-22CA-4A9B-A499-E875FCC736D5}" presName="Name10" presStyleLbl="parChTrans1D2" presStyleIdx="1" presStyleCnt="4"/>
      <dgm:spPr/>
      <dgm:t>
        <a:bodyPr/>
        <a:lstStyle/>
        <a:p>
          <a:endParaRPr lang="ru-RU"/>
        </a:p>
      </dgm:t>
    </dgm:pt>
    <dgm:pt modelId="{EAE61EE8-D960-41CC-A754-D41F4E902071}" type="pres">
      <dgm:prSet presAssocID="{C65E0D5C-64C8-4B0A-92E4-1E0BBCBA6CCF}" presName="hierRoot2" presStyleCnt="0"/>
      <dgm:spPr/>
    </dgm:pt>
    <dgm:pt modelId="{F53E6B74-52AA-41AD-97B8-90EF1911460F}" type="pres">
      <dgm:prSet presAssocID="{C65E0D5C-64C8-4B0A-92E4-1E0BBCBA6CCF}" presName="composite2" presStyleCnt="0"/>
      <dgm:spPr/>
    </dgm:pt>
    <dgm:pt modelId="{EB0E9E80-C3D0-4F1E-82B4-AF121B3D128D}" type="pres">
      <dgm:prSet presAssocID="{C65E0D5C-64C8-4B0A-92E4-1E0BBCBA6CCF}" presName="background2" presStyleLbl="node2" presStyleIdx="1" presStyleCnt="4"/>
      <dgm:spPr/>
    </dgm:pt>
    <dgm:pt modelId="{B3A67EFD-FBF1-4EF1-9341-9C839D2A3C61}" type="pres">
      <dgm:prSet presAssocID="{C65E0D5C-64C8-4B0A-92E4-1E0BBCBA6CCF}" presName="text2" presStyleLbl="fgAcc2" presStyleIdx="1" presStyleCnt="4" custScaleX="3510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1178B8-2089-4611-BCA3-73B20F3BEB18}" type="pres">
      <dgm:prSet presAssocID="{C65E0D5C-64C8-4B0A-92E4-1E0BBCBA6CCF}" presName="hierChild3" presStyleCnt="0"/>
      <dgm:spPr/>
    </dgm:pt>
    <dgm:pt modelId="{CF7B7FDE-B8CD-4D5E-B4F6-C9DB3C746EC1}" type="pres">
      <dgm:prSet presAssocID="{2B774AD3-B29A-436B-8EB9-31828E313D18}" presName="Name17" presStyleLbl="parChTrans1D3" presStyleIdx="5" presStyleCnt="12"/>
      <dgm:spPr/>
      <dgm:t>
        <a:bodyPr/>
        <a:lstStyle/>
        <a:p>
          <a:endParaRPr lang="ru-RU"/>
        </a:p>
      </dgm:t>
    </dgm:pt>
    <dgm:pt modelId="{DE6AEEB5-19AB-402A-9901-9FBCAC303A7D}" type="pres">
      <dgm:prSet presAssocID="{09EA6D82-3F37-4D37-A24A-92E96033840B}" presName="hierRoot3" presStyleCnt="0"/>
      <dgm:spPr/>
    </dgm:pt>
    <dgm:pt modelId="{16B5A92B-EAF8-4F7B-AB01-C9BED76EA147}" type="pres">
      <dgm:prSet presAssocID="{09EA6D82-3F37-4D37-A24A-92E96033840B}" presName="composite3" presStyleCnt="0"/>
      <dgm:spPr/>
    </dgm:pt>
    <dgm:pt modelId="{D2D638C0-08D5-4B4B-A3F9-962D6EDED72F}" type="pres">
      <dgm:prSet presAssocID="{09EA6D82-3F37-4D37-A24A-92E96033840B}" presName="background3" presStyleLbl="node3" presStyleIdx="5" presStyleCnt="12"/>
      <dgm:spPr/>
    </dgm:pt>
    <dgm:pt modelId="{12271E74-F869-4A74-B5C6-4C87E75F1970}" type="pres">
      <dgm:prSet presAssocID="{09EA6D82-3F37-4D37-A24A-92E96033840B}" presName="text3" presStyleLbl="fgAcc3" presStyleIdx="5" presStyleCnt="12" custScaleY="359768" custLinFactNeighborX="1981" custLinFactNeighborY="-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BC9C4-1782-4713-8713-620F447784EF}" type="pres">
      <dgm:prSet presAssocID="{09EA6D82-3F37-4D37-A24A-92E96033840B}" presName="hierChild4" presStyleCnt="0"/>
      <dgm:spPr/>
    </dgm:pt>
    <dgm:pt modelId="{5427762B-EF61-452F-860D-A300F86DD9F6}" type="pres">
      <dgm:prSet presAssocID="{6C50251C-A505-4105-922E-C6CF553DBEF2}" presName="Name17" presStyleLbl="parChTrans1D3" presStyleIdx="6" presStyleCnt="12"/>
      <dgm:spPr/>
      <dgm:t>
        <a:bodyPr/>
        <a:lstStyle/>
        <a:p>
          <a:endParaRPr lang="ru-RU"/>
        </a:p>
      </dgm:t>
    </dgm:pt>
    <dgm:pt modelId="{A2254CC7-61A2-44F2-A06F-BB2B061FFA30}" type="pres">
      <dgm:prSet presAssocID="{E82066A5-4395-4ED3-8DD8-04409695DBE0}" presName="hierRoot3" presStyleCnt="0"/>
      <dgm:spPr/>
    </dgm:pt>
    <dgm:pt modelId="{4EB188C2-06F6-409B-BCF1-775164CDBEC2}" type="pres">
      <dgm:prSet presAssocID="{E82066A5-4395-4ED3-8DD8-04409695DBE0}" presName="composite3" presStyleCnt="0"/>
      <dgm:spPr/>
    </dgm:pt>
    <dgm:pt modelId="{8F3F8D22-3D7C-493C-A1B0-63EDA622C48F}" type="pres">
      <dgm:prSet presAssocID="{E82066A5-4395-4ED3-8DD8-04409695DBE0}" presName="background3" presStyleLbl="node3" presStyleIdx="6" presStyleCnt="12"/>
      <dgm:spPr/>
    </dgm:pt>
    <dgm:pt modelId="{35C21C74-A767-40F2-8693-C4700811CBBB}" type="pres">
      <dgm:prSet presAssocID="{E82066A5-4395-4ED3-8DD8-04409695DBE0}" presName="text3" presStyleLbl="fgAcc3" presStyleIdx="6" presStyleCnt="12" custScaleY="359768" custLinFactNeighborX="7923" custLinFactNeighborY="-93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BD2776-4934-4B8A-A608-1C4BAC6D3D30}" type="pres">
      <dgm:prSet presAssocID="{E82066A5-4395-4ED3-8DD8-04409695DBE0}" presName="hierChild4" presStyleCnt="0"/>
      <dgm:spPr/>
    </dgm:pt>
    <dgm:pt modelId="{BCD465CA-DE63-4D42-AF70-E0256FBBB28C}" type="pres">
      <dgm:prSet presAssocID="{645AC554-6216-4BCC-88D4-8F5726E2087C}" presName="Name10" presStyleLbl="parChTrans1D2" presStyleIdx="2" presStyleCnt="4"/>
      <dgm:spPr/>
      <dgm:t>
        <a:bodyPr/>
        <a:lstStyle/>
        <a:p>
          <a:endParaRPr lang="ru-RU"/>
        </a:p>
      </dgm:t>
    </dgm:pt>
    <dgm:pt modelId="{DD7B3E54-0CF3-4A74-9C7C-F7178A3F4766}" type="pres">
      <dgm:prSet presAssocID="{70ED4E84-C499-490C-9B97-26F5ED6D28E7}" presName="hierRoot2" presStyleCnt="0"/>
      <dgm:spPr/>
    </dgm:pt>
    <dgm:pt modelId="{50222DB1-5048-45C5-B2B6-733FAB9C446F}" type="pres">
      <dgm:prSet presAssocID="{70ED4E84-C499-490C-9B97-26F5ED6D28E7}" presName="composite2" presStyleCnt="0"/>
      <dgm:spPr/>
    </dgm:pt>
    <dgm:pt modelId="{8E6E9A00-E8E5-4AC7-AA30-1FC618396798}" type="pres">
      <dgm:prSet presAssocID="{70ED4E84-C499-490C-9B97-26F5ED6D28E7}" presName="background2" presStyleLbl="node2" presStyleIdx="2" presStyleCnt="4"/>
      <dgm:spPr/>
    </dgm:pt>
    <dgm:pt modelId="{FA181DA0-C81F-46A6-BD44-D9AC1F106CD1}" type="pres">
      <dgm:prSet presAssocID="{70ED4E84-C499-490C-9B97-26F5ED6D28E7}" presName="text2" presStyleLbl="fgAcc2" presStyleIdx="2" presStyleCnt="4" custScaleX="2061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111F52-2F9B-4474-AF5C-F2F9DCAA5E97}" type="pres">
      <dgm:prSet presAssocID="{70ED4E84-C499-490C-9B97-26F5ED6D28E7}" presName="hierChild3" presStyleCnt="0"/>
      <dgm:spPr/>
    </dgm:pt>
    <dgm:pt modelId="{C1F39E63-0930-48F6-B372-459BB3E36EEE}" type="pres">
      <dgm:prSet presAssocID="{8BFD2621-2E18-49F7-BC63-BFB6CF85061F}" presName="Name17" presStyleLbl="parChTrans1D3" presStyleIdx="7" presStyleCnt="12"/>
      <dgm:spPr/>
      <dgm:t>
        <a:bodyPr/>
        <a:lstStyle/>
        <a:p>
          <a:endParaRPr lang="ru-RU"/>
        </a:p>
      </dgm:t>
    </dgm:pt>
    <dgm:pt modelId="{78BC79CA-2EE2-4300-8425-0DA168280510}" type="pres">
      <dgm:prSet presAssocID="{EACE3C87-7B5E-4351-BF3B-98596AF923D0}" presName="hierRoot3" presStyleCnt="0"/>
      <dgm:spPr/>
    </dgm:pt>
    <dgm:pt modelId="{4493B146-16EB-435D-8013-7B70D9B1E1DC}" type="pres">
      <dgm:prSet presAssocID="{EACE3C87-7B5E-4351-BF3B-98596AF923D0}" presName="composite3" presStyleCnt="0"/>
      <dgm:spPr/>
    </dgm:pt>
    <dgm:pt modelId="{32ADF520-B7CF-443D-88B2-FF9D817502BB}" type="pres">
      <dgm:prSet presAssocID="{EACE3C87-7B5E-4351-BF3B-98596AF923D0}" presName="background3" presStyleLbl="node3" presStyleIdx="7" presStyleCnt="12"/>
      <dgm:spPr/>
    </dgm:pt>
    <dgm:pt modelId="{5ED8E21A-A484-4E9F-B005-6D6B896A63DA}" type="pres">
      <dgm:prSet presAssocID="{EACE3C87-7B5E-4351-BF3B-98596AF923D0}" presName="text3" presStyleLbl="fgAcc3" presStyleIdx="7" presStyleCnt="12" custScaleY="349965" custLinFactNeighborX="5942" custLinFactNeighborY="-12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E3CDB3-2DB3-4467-84BA-6D488C988827}" type="pres">
      <dgm:prSet presAssocID="{EACE3C87-7B5E-4351-BF3B-98596AF923D0}" presName="hierChild4" presStyleCnt="0"/>
      <dgm:spPr/>
    </dgm:pt>
    <dgm:pt modelId="{8B8840F9-446A-4622-9B38-C1D355842DB4}" type="pres">
      <dgm:prSet presAssocID="{38F8E296-2E2D-402C-B801-F69FC370DE3A}" presName="Name17" presStyleLbl="parChTrans1D3" presStyleIdx="8" presStyleCnt="12"/>
      <dgm:spPr/>
      <dgm:t>
        <a:bodyPr/>
        <a:lstStyle/>
        <a:p>
          <a:endParaRPr lang="ru-RU"/>
        </a:p>
      </dgm:t>
    </dgm:pt>
    <dgm:pt modelId="{1D45EBCE-B9D8-4195-BB3B-BC048CFC2D26}" type="pres">
      <dgm:prSet presAssocID="{EB7F046D-6A7C-4284-8F6B-41E9CC79E1BB}" presName="hierRoot3" presStyleCnt="0"/>
      <dgm:spPr/>
    </dgm:pt>
    <dgm:pt modelId="{78AB6246-FFB5-4F37-A024-EB792DF04B1A}" type="pres">
      <dgm:prSet presAssocID="{EB7F046D-6A7C-4284-8F6B-41E9CC79E1BB}" presName="composite3" presStyleCnt="0"/>
      <dgm:spPr/>
    </dgm:pt>
    <dgm:pt modelId="{10332DAF-0E7C-435E-8E08-62B752B1ABFE}" type="pres">
      <dgm:prSet presAssocID="{EB7F046D-6A7C-4284-8F6B-41E9CC79E1BB}" presName="background3" presStyleLbl="node3" presStyleIdx="8" presStyleCnt="12"/>
      <dgm:spPr/>
    </dgm:pt>
    <dgm:pt modelId="{2AA2479E-8222-40E7-A704-86A015BF60A3}" type="pres">
      <dgm:prSet presAssocID="{EB7F046D-6A7C-4284-8F6B-41E9CC79E1BB}" presName="text3" presStyleLbl="fgAcc3" presStyleIdx="8" presStyleCnt="12" custScaleY="354752" custLinFactNeighborX="5942" custLinFactNeighborY="-12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0B6A4-4312-476E-AA2B-9019E8A522CC}" type="pres">
      <dgm:prSet presAssocID="{EB7F046D-6A7C-4284-8F6B-41E9CC79E1BB}" presName="hierChild4" presStyleCnt="0"/>
      <dgm:spPr/>
    </dgm:pt>
    <dgm:pt modelId="{79E424B7-5667-4577-BFF0-A4CE326590DD}" type="pres">
      <dgm:prSet presAssocID="{31BDC60B-7A5A-4C8A-B57C-6230385FBF4F}" presName="Name10" presStyleLbl="parChTrans1D2" presStyleIdx="3" presStyleCnt="4"/>
      <dgm:spPr/>
      <dgm:t>
        <a:bodyPr/>
        <a:lstStyle/>
        <a:p>
          <a:endParaRPr lang="ru-RU"/>
        </a:p>
      </dgm:t>
    </dgm:pt>
    <dgm:pt modelId="{E5F544B4-76C1-4051-AD24-566D7F5D7CBE}" type="pres">
      <dgm:prSet presAssocID="{6A118F94-D9F8-43F5-BEEE-0C3125F687BA}" presName="hierRoot2" presStyleCnt="0"/>
      <dgm:spPr/>
    </dgm:pt>
    <dgm:pt modelId="{B58A8361-CD89-4C4D-8F8F-4004C0218FEA}" type="pres">
      <dgm:prSet presAssocID="{6A118F94-D9F8-43F5-BEEE-0C3125F687BA}" presName="composite2" presStyleCnt="0"/>
      <dgm:spPr/>
    </dgm:pt>
    <dgm:pt modelId="{FEDC9DA1-1EF2-4299-A651-BDC45043DCE4}" type="pres">
      <dgm:prSet presAssocID="{6A118F94-D9F8-43F5-BEEE-0C3125F687BA}" presName="background2" presStyleLbl="node2" presStyleIdx="3" presStyleCnt="4"/>
      <dgm:spPr/>
    </dgm:pt>
    <dgm:pt modelId="{BDBEB9FE-2C92-42A9-A001-E578585126E7}" type="pres">
      <dgm:prSet presAssocID="{6A118F94-D9F8-43F5-BEEE-0C3125F687BA}" presName="text2" presStyleLbl="fgAcc2" presStyleIdx="3" presStyleCnt="4" custScaleX="289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FBA7E3-D846-4F1B-B02C-7CDE801F4F10}" type="pres">
      <dgm:prSet presAssocID="{6A118F94-D9F8-43F5-BEEE-0C3125F687BA}" presName="hierChild3" presStyleCnt="0"/>
      <dgm:spPr/>
    </dgm:pt>
    <dgm:pt modelId="{02E32934-923F-4F66-BE53-4E59EE625D1D}" type="pres">
      <dgm:prSet presAssocID="{FAB2D867-9A50-419E-9510-BF74459D6772}" presName="Name17" presStyleLbl="parChTrans1D3" presStyleIdx="9" presStyleCnt="12"/>
      <dgm:spPr/>
      <dgm:t>
        <a:bodyPr/>
        <a:lstStyle/>
        <a:p>
          <a:endParaRPr lang="ru-RU"/>
        </a:p>
      </dgm:t>
    </dgm:pt>
    <dgm:pt modelId="{FF4AC2AB-35F7-4CFD-B287-4FB3533AD458}" type="pres">
      <dgm:prSet presAssocID="{66DC5277-29C8-4E5B-A535-B5E271B24A89}" presName="hierRoot3" presStyleCnt="0"/>
      <dgm:spPr/>
    </dgm:pt>
    <dgm:pt modelId="{DD635CC0-4336-4589-9FD1-721C242CFC40}" type="pres">
      <dgm:prSet presAssocID="{66DC5277-29C8-4E5B-A535-B5E271B24A89}" presName="composite3" presStyleCnt="0"/>
      <dgm:spPr/>
    </dgm:pt>
    <dgm:pt modelId="{8FD4F003-2866-43F5-A585-0CAD2324A750}" type="pres">
      <dgm:prSet presAssocID="{66DC5277-29C8-4E5B-A535-B5E271B24A89}" presName="background3" presStyleLbl="node3" presStyleIdx="9" presStyleCnt="12"/>
      <dgm:spPr/>
    </dgm:pt>
    <dgm:pt modelId="{6F9DC14E-24D9-494E-99B0-4F067FA53AA0}" type="pres">
      <dgm:prSet presAssocID="{66DC5277-29C8-4E5B-A535-B5E271B24A89}" presName="text3" presStyleLbl="fgAcc3" presStyleIdx="9" presStyleCnt="12" custScaleY="347291" custLinFactNeighborX="5942" custLinFactNeighborY="-12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625538-F3F7-48EC-ACEF-B0D02BABACAD}" type="pres">
      <dgm:prSet presAssocID="{66DC5277-29C8-4E5B-A535-B5E271B24A89}" presName="hierChild4" presStyleCnt="0"/>
      <dgm:spPr/>
    </dgm:pt>
    <dgm:pt modelId="{F6C5AA32-146D-4C38-9120-BE8E39E941D8}" type="pres">
      <dgm:prSet presAssocID="{0D5AD1EA-9B6C-4A50-92EB-FC378B0619F7}" presName="Name17" presStyleLbl="parChTrans1D3" presStyleIdx="10" presStyleCnt="12"/>
      <dgm:spPr/>
      <dgm:t>
        <a:bodyPr/>
        <a:lstStyle/>
        <a:p>
          <a:endParaRPr lang="ru-RU"/>
        </a:p>
      </dgm:t>
    </dgm:pt>
    <dgm:pt modelId="{831C6AD9-5558-4A86-9A9A-F3D6F095857B}" type="pres">
      <dgm:prSet presAssocID="{67CE070C-7E06-4069-9BF2-5CB0201341BC}" presName="hierRoot3" presStyleCnt="0"/>
      <dgm:spPr/>
    </dgm:pt>
    <dgm:pt modelId="{37AF58FA-C796-4613-AA09-345264E8ABCB}" type="pres">
      <dgm:prSet presAssocID="{67CE070C-7E06-4069-9BF2-5CB0201341BC}" presName="composite3" presStyleCnt="0"/>
      <dgm:spPr/>
    </dgm:pt>
    <dgm:pt modelId="{A849F9FC-6172-4D55-8167-2CD21A652C00}" type="pres">
      <dgm:prSet presAssocID="{67CE070C-7E06-4069-9BF2-5CB0201341BC}" presName="background3" presStyleLbl="node3" presStyleIdx="10" presStyleCnt="12"/>
      <dgm:spPr/>
    </dgm:pt>
    <dgm:pt modelId="{B9E9C0BE-B74F-40C7-B442-CC49CC48F61D}" type="pres">
      <dgm:prSet presAssocID="{67CE070C-7E06-4069-9BF2-5CB0201341BC}" presName="text3" presStyleLbl="fgAcc3" presStyleIdx="10" presStyleCnt="12" custScaleY="347291" custLinFactNeighborX="5942" custLinFactNeighborY="-12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97FAD3-FBD3-41FA-A26B-FB7B46C3F893}" type="pres">
      <dgm:prSet presAssocID="{67CE070C-7E06-4069-9BF2-5CB0201341BC}" presName="hierChild4" presStyleCnt="0"/>
      <dgm:spPr/>
    </dgm:pt>
    <dgm:pt modelId="{7799CB37-B45C-4C13-A772-980A924AF8E7}" type="pres">
      <dgm:prSet presAssocID="{75374D65-7956-4666-A91A-061CCFCC98D8}" presName="Name17" presStyleLbl="parChTrans1D3" presStyleIdx="11" presStyleCnt="12"/>
      <dgm:spPr/>
      <dgm:t>
        <a:bodyPr/>
        <a:lstStyle/>
        <a:p>
          <a:endParaRPr lang="ru-RU"/>
        </a:p>
      </dgm:t>
    </dgm:pt>
    <dgm:pt modelId="{7E4C3159-2CFA-48C9-A0B2-06E34B558302}" type="pres">
      <dgm:prSet presAssocID="{1951244B-E6C0-44DA-9988-209C5F92EFCB}" presName="hierRoot3" presStyleCnt="0"/>
      <dgm:spPr/>
    </dgm:pt>
    <dgm:pt modelId="{C2F675C2-5B4B-4294-9116-CB289D1E8C15}" type="pres">
      <dgm:prSet presAssocID="{1951244B-E6C0-44DA-9988-209C5F92EFCB}" presName="composite3" presStyleCnt="0"/>
      <dgm:spPr/>
    </dgm:pt>
    <dgm:pt modelId="{638D1C06-A402-4C86-BBA1-1EB453EFF93B}" type="pres">
      <dgm:prSet presAssocID="{1951244B-E6C0-44DA-9988-209C5F92EFCB}" presName="background3" presStyleLbl="node3" presStyleIdx="11" presStyleCnt="12"/>
      <dgm:spPr/>
    </dgm:pt>
    <dgm:pt modelId="{288BCC76-C913-4B8C-8895-4C59F56248B3}" type="pres">
      <dgm:prSet presAssocID="{1951244B-E6C0-44DA-9988-209C5F92EFCB}" presName="text3" presStyleLbl="fgAcc3" presStyleIdx="11" presStyleCnt="12" custScaleY="348383" custLinFactNeighborY="-124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3FA82B-D7D5-427E-9D39-00065128555D}" type="pres">
      <dgm:prSet presAssocID="{1951244B-E6C0-44DA-9988-209C5F92EFCB}" presName="hierChild4" presStyleCnt="0"/>
      <dgm:spPr/>
    </dgm:pt>
  </dgm:ptLst>
  <dgm:cxnLst>
    <dgm:cxn modelId="{553867DB-3B54-4774-89FC-C82530B3ADC8}" type="presOf" srcId="{75374D65-7956-4666-A91A-061CCFCC98D8}" destId="{7799CB37-B45C-4C13-A772-980A924AF8E7}" srcOrd="0" destOrd="0" presId="urn:microsoft.com/office/officeart/2005/8/layout/hierarchy1"/>
    <dgm:cxn modelId="{06E28A70-394B-4F10-883A-1D5C0AD0A839}" type="presOf" srcId="{6A118F94-D9F8-43F5-BEEE-0C3125F687BA}" destId="{BDBEB9FE-2C92-42A9-A001-E578585126E7}" srcOrd="0" destOrd="0" presId="urn:microsoft.com/office/officeart/2005/8/layout/hierarchy1"/>
    <dgm:cxn modelId="{2736E3BF-D4D3-4329-827E-6C9980CF1188}" type="presOf" srcId="{8BFD2621-2E18-49F7-BC63-BFB6CF85061F}" destId="{C1F39E63-0930-48F6-B372-459BB3E36EEE}" srcOrd="0" destOrd="0" presId="urn:microsoft.com/office/officeart/2005/8/layout/hierarchy1"/>
    <dgm:cxn modelId="{ECBA6F28-1D3C-41B1-BE9C-17EF0E9F02DF}" type="presOf" srcId="{69BE060A-E230-4852-84C6-C07FBCCD4224}" destId="{07A57C3F-4FA5-4780-BE61-8535B0641D3C}" srcOrd="0" destOrd="0" presId="urn:microsoft.com/office/officeart/2005/8/layout/hierarchy1"/>
    <dgm:cxn modelId="{2ACC6284-60A2-4F53-9EA5-F482FF6A530C}" srcId="{AC5070F0-FD66-4E6C-9374-48DFFB50FAA7}" destId="{5CBD3EE0-D6EE-411D-AFAC-3E37A4695BC6}" srcOrd="3" destOrd="0" parTransId="{AA0C189A-7B34-4D82-A1DD-292546DE2544}" sibTransId="{95968A5D-318D-4B1C-96F3-1E1CD04D2337}"/>
    <dgm:cxn modelId="{AFB96219-7755-497C-80E0-45E0CEFE2114}" type="presOf" srcId="{38F8E296-2E2D-402C-B801-F69FC370DE3A}" destId="{8B8840F9-446A-4622-9B38-C1D355842DB4}" srcOrd="0" destOrd="0" presId="urn:microsoft.com/office/officeart/2005/8/layout/hierarchy1"/>
    <dgm:cxn modelId="{23F4F7E0-B774-4B33-8D2D-E341D26F9C2D}" type="presOf" srcId="{FAB2D867-9A50-419E-9510-BF74459D6772}" destId="{02E32934-923F-4F66-BE53-4E59EE625D1D}" srcOrd="0" destOrd="0" presId="urn:microsoft.com/office/officeart/2005/8/layout/hierarchy1"/>
    <dgm:cxn modelId="{5B0C7C20-1EB7-4454-B236-615C5CFACD3C}" srcId="{6A118F94-D9F8-43F5-BEEE-0C3125F687BA}" destId="{66DC5277-29C8-4E5B-A535-B5E271B24A89}" srcOrd="0" destOrd="0" parTransId="{FAB2D867-9A50-419E-9510-BF74459D6772}" sibTransId="{00F275D3-37E8-4CB9-8652-D704B6A87A4F}"/>
    <dgm:cxn modelId="{A8CD6E2F-60D0-4C78-A5EE-58FCA7229D42}" type="presOf" srcId="{4AD36D05-E45D-4A28-8AA0-2B435DB84E9C}" destId="{7BAE6671-9D7C-461C-84F8-BDA781D2E5C0}" srcOrd="0" destOrd="0" presId="urn:microsoft.com/office/officeart/2005/8/layout/hierarchy1"/>
    <dgm:cxn modelId="{CC8372DA-3533-4FA9-9B01-A4516E637370}" srcId="{6A118F94-D9F8-43F5-BEEE-0C3125F687BA}" destId="{67CE070C-7E06-4069-9BF2-5CB0201341BC}" srcOrd="1" destOrd="0" parTransId="{0D5AD1EA-9B6C-4A50-92EB-FC378B0619F7}" sibTransId="{64CF2911-04C4-46EF-B5D0-FC3503F47E73}"/>
    <dgm:cxn modelId="{CAD75BB4-D627-4364-9346-6002F468BC66}" srcId="{C65E0D5C-64C8-4B0A-92E4-1E0BBCBA6CCF}" destId="{09EA6D82-3F37-4D37-A24A-92E96033840B}" srcOrd="0" destOrd="0" parTransId="{2B774AD3-B29A-436B-8EB9-31828E313D18}" sibTransId="{D328F537-3DD2-4212-BDA7-1CAFD57272DF}"/>
    <dgm:cxn modelId="{00D29621-40D4-4942-9BA1-7DA2F7ED5E83}" type="presOf" srcId="{2B774AD3-B29A-436B-8EB9-31828E313D18}" destId="{CF7B7FDE-B8CD-4D5E-B4F6-C9DB3C746EC1}" srcOrd="0" destOrd="0" presId="urn:microsoft.com/office/officeart/2005/8/layout/hierarchy1"/>
    <dgm:cxn modelId="{3A167F07-FE04-40F6-8F3D-8FBE0FFB0B47}" srcId="{D58DD20A-8935-47D8-8961-DBF317DD4B39}" destId="{C65E0D5C-64C8-4B0A-92E4-1E0BBCBA6CCF}" srcOrd="1" destOrd="0" parTransId="{402F5BB5-22CA-4A9B-A499-E875FCC736D5}" sibTransId="{6BBFABDD-44BC-4FD2-8C07-67DDB7959476}"/>
    <dgm:cxn modelId="{8D2CC437-6B4A-4D52-ADF6-F1F5082D7276}" type="presOf" srcId="{EB7F046D-6A7C-4284-8F6B-41E9CC79E1BB}" destId="{2AA2479E-8222-40E7-A704-86A015BF60A3}" srcOrd="0" destOrd="0" presId="urn:microsoft.com/office/officeart/2005/8/layout/hierarchy1"/>
    <dgm:cxn modelId="{78E5E484-2D5D-47A1-88F1-F35AC4E4F6AD}" srcId="{3852197A-FCCF-4537-9CFE-D75441A14C09}" destId="{D58DD20A-8935-47D8-8961-DBF317DD4B39}" srcOrd="0" destOrd="0" parTransId="{3F885943-174A-4EC5-9CBA-839EB365DF44}" sibTransId="{04D85486-B236-49B6-996B-2F61A4723EFC}"/>
    <dgm:cxn modelId="{60A92585-C747-4D0A-82F2-18440C6BD0B8}" srcId="{70ED4E84-C499-490C-9B97-26F5ED6D28E7}" destId="{EB7F046D-6A7C-4284-8F6B-41E9CC79E1BB}" srcOrd="1" destOrd="0" parTransId="{38F8E296-2E2D-402C-B801-F69FC370DE3A}" sibTransId="{9C9C017E-EDCA-4B9A-82CF-D215DE97A434}"/>
    <dgm:cxn modelId="{C7F3A270-3653-4E73-90F5-DA2066E24062}" type="presOf" srcId="{67CE070C-7E06-4069-9BF2-5CB0201341BC}" destId="{B9E9C0BE-B74F-40C7-B442-CC49CC48F61D}" srcOrd="0" destOrd="0" presId="urn:microsoft.com/office/officeart/2005/8/layout/hierarchy1"/>
    <dgm:cxn modelId="{93AD567F-BE89-4037-A7A4-D1F1A5189E4E}" type="presOf" srcId="{66DC5277-29C8-4E5B-A535-B5E271B24A89}" destId="{6F9DC14E-24D9-494E-99B0-4F067FA53AA0}" srcOrd="0" destOrd="0" presId="urn:microsoft.com/office/officeart/2005/8/layout/hierarchy1"/>
    <dgm:cxn modelId="{0604054E-5AA4-4E54-B220-52C45BBFF71B}" srcId="{D58DD20A-8935-47D8-8961-DBF317DD4B39}" destId="{70ED4E84-C499-490C-9B97-26F5ED6D28E7}" srcOrd="2" destOrd="0" parTransId="{645AC554-6216-4BCC-88D4-8F5726E2087C}" sibTransId="{5621B2AF-8ADC-4973-A7B0-1D1984064142}"/>
    <dgm:cxn modelId="{5D5CD27C-2B5D-4440-B210-5029A9AFFB27}" srcId="{70ED4E84-C499-490C-9B97-26F5ED6D28E7}" destId="{EACE3C87-7B5E-4351-BF3B-98596AF923D0}" srcOrd="0" destOrd="0" parTransId="{8BFD2621-2E18-49F7-BC63-BFB6CF85061F}" sibTransId="{F2860073-8A85-49E1-B29A-5AAA7D815883}"/>
    <dgm:cxn modelId="{66A166E3-911D-4F34-8109-035C9121CDDA}" srcId="{AC5070F0-FD66-4E6C-9374-48DFFB50FAA7}" destId="{9AEC25BF-7C4E-4834-80F9-049CEBC67C75}" srcOrd="4" destOrd="0" parTransId="{A8B9A835-575A-4318-95B1-754C2CAA5655}" sibTransId="{886EA3E6-01A9-4CBA-A55C-925A70C63599}"/>
    <dgm:cxn modelId="{95E1EF04-3176-47B6-84B9-A50614BF6D79}" type="presOf" srcId="{5CBD3EE0-D6EE-411D-AFAC-3E37A4695BC6}" destId="{2CD87578-F61E-4462-888C-5F3F0E2E3CBD}" srcOrd="0" destOrd="0" presId="urn:microsoft.com/office/officeart/2005/8/layout/hierarchy1"/>
    <dgm:cxn modelId="{7D69171F-D527-4EFD-A0FC-75C98EC359D6}" type="presOf" srcId="{56AF01D3-1E9C-4D7E-A7C5-B54D45210CEA}" destId="{4294DEA1-939B-49B9-B0F7-F70C0E2A4936}" srcOrd="0" destOrd="0" presId="urn:microsoft.com/office/officeart/2005/8/layout/hierarchy1"/>
    <dgm:cxn modelId="{528D017E-CE12-425C-9FFD-E18B6E50047F}" srcId="{AC5070F0-FD66-4E6C-9374-48DFFB50FAA7}" destId="{87929A2F-A55F-49FA-A73A-2D5D9D954E19}" srcOrd="0" destOrd="0" parTransId="{56AF01D3-1E9C-4D7E-A7C5-B54D45210CEA}" sibTransId="{7DF8D3AD-B5E3-4EEE-875A-9606DD4BE643}"/>
    <dgm:cxn modelId="{0F1BCDFF-A736-403B-865D-C815363BC48F}" srcId="{6A118F94-D9F8-43F5-BEEE-0C3125F687BA}" destId="{1951244B-E6C0-44DA-9988-209C5F92EFCB}" srcOrd="2" destOrd="0" parTransId="{75374D65-7956-4666-A91A-061CCFCC98D8}" sibTransId="{4DD836F9-E775-4B81-973E-8909506D8EBB}"/>
    <dgm:cxn modelId="{9CFB2A94-022F-45E2-BFE9-D44AAB9FD245}" type="presOf" srcId="{6C50251C-A505-4105-922E-C6CF553DBEF2}" destId="{5427762B-EF61-452F-860D-A300F86DD9F6}" srcOrd="0" destOrd="0" presId="urn:microsoft.com/office/officeart/2005/8/layout/hierarchy1"/>
    <dgm:cxn modelId="{E9E49610-15A8-43E4-93C5-F4EA4D598BD6}" type="presOf" srcId="{E82066A5-4395-4ED3-8DD8-04409695DBE0}" destId="{35C21C74-A767-40F2-8693-C4700811CBBB}" srcOrd="0" destOrd="0" presId="urn:microsoft.com/office/officeart/2005/8/layout/hierarchy1"/>
    <dgm:cxn modelId="{9D7A3A22-63EC-4E38-A53A-0655C76D54DB}" type="presOf" srcId="{91F77993-FA74-47D5-B124-D9DE55A612A2}" destId="{E13B0DDA-A0F6-4F5A-8219-B81595A41143}" srcOrd="0" destOrd="0" presId="urn:microsoft.com/office/officeart/2005/8/layout/hierarchy1"/>
    <dgm:cxn modelId="{5E7F5B7E-8BE7-4666-A981-0F1277798E13}" srcId="{AC5070F0-FD66-4E6C-9374-48DFFB50FAA7}" destId="{453EB61D-08C0-42E8-BFF0-207684226F2A}" srcOrd="1" destOrd="0" parTransId="{69BE060A-E230-4852-84C6-C07FBCCD4224}" sibTransId="{1223DCE4-E87D-41CF-B9C2-1713E5B5E078}"/>
    <dgm:cxn modelId="{CE2CDD77-1862-410C-A28A-BD0B1184F335}" type="presOf" srcId="{87929A2F-A55F-49FA-A73A-2D5D9D954E19}" destId="{6F7E91D3-A51E-4B5C-9905-04AE0A92D89D}" srcOrd="0" destOrd="0" presId="urn:microsoft.com/office/officeart/2005/8/layout/hierarchy1"/>
    <dgm:cxn modelId="{5398E454-BF36-43F3-91B0-444B3424B963}" srcId="{AC5070F0-FD66-4E6C-9374-48DFFB50FAA7}" destId="{91F77993-FA74-47D5-B124-D9DE55A612A2}" srcOrd="2" destOrd="0" parTransId="{73BC7E13-6AE6-4A06-98B7-551DA7E02112}" sibTransId="{E6E954D8-0641-47EC-B6AF-45396FB463C3}"/>
    <dgm:cxn modelId="{F7C5D079-EEAC-43EB-9A4A-BBD9AD26CAFA}" type="presOf" srcId="{1951244B-E6C0-44DA-9988-209C5F92EFCB}" destId="{288BCC76-C913-4B8C-8895-4C59F56248B3}" srcOrd="0" destOrd="0" presId="urn:microsoft.com/office/officeart/2005/8/layout/hierarchy1"/>
    <dgm:cxn modelId="{11DEA8B1-2205-4A50-B030-FCF08CC13667}" type="presOf" srcId="{3852197A-FCCF-4537-9CFE-D75441A14C09}" destId="{1BE23C40-2502-433B-BC07-7268FE1B7EAF}" srcOrd="0" destOrd="0" presId="urn:microsoft.com/office/officeart/2005/8/layout/hierarchy1"/>
    <dgm:cxn modelId="{0BCF4DA0-D9CB-4C8A-A08B-C157DD3CE05E}" type="presOf" srcId="{09EA6D82-3F37-4D37-A24A-92E96033840B}" destId="{12271E74-F869-4A74-B5C6-4C87E75F1970}" srcOrd="0" destOrd="0" presId="urn:microsoft.com/office/officeart/2005/8/layout/hierarchy1"/>
    <dgm:cxn modelId="{2587B555-A513-408F-9560-EE4D05C441A1}" type="presOf" srcId="{402F5BB5-22CA-4A9B-A499-E875FCC736D5}" destId="{DCE5723C-9894-49A3-AE67-62E5646E68CC}" srcOrd="0" destOrd="0" presId="urn:microsoft.com/office/officeart/2005/8/layout/hierarchy1"/>
    <dgm:cxn modelId="{290E4D8C-5748-4EF2-935D-10DD9310AC73}" srcId="{D58DD20A-8935-47D8-8961-DBF317DD4B39}" destId="{AC5070F0-FD66-4E6C-9374-48DFFB50FAA7}" srcOrd="0" destOrd="0" parTransId="{4AD36D05-E45D-4A28-8AA0-2B435DB84E9C}" sibTransId="{759085A3-158D-4145-B49F-EBF58B3C3A05}"/>
    <dgm:cxn modelId="{FEF8A4A9-B10C-4761-ADDD-50CF7398C1A0}" srcId="{D58DD20A-8935-47D8-8961-DBF317DD4B39}" destId="{6A118F94-D9F8-43F5-BEEE-0C3125F687BA}" srcOrd="3" destOrd="0" parTransId="{31BDC60B-7A5A-4C8A-B57C-6230385FBF4F}" sibTransId="{9E02C7FB-1C73-4468-896B-F213B0041154}"/>
    <dgm:cxn modelId="{61F7F190-5202-4FE0-B070-10A1D62EE9CD}" type="presOf" srcId="{0D5AD1EA-9B6C-4A50-92EB-FC378B0619F7}" destId="{F6C5AA32-146D-4C38-9120-BE8E39E941D8}" srcOrd="0" destOrd="0" presId="urn:microsoft.com/office/officeart/2005/8/layout/hierarchy1"/>
    <dgm:cxn modelId="{E397E284-3C68-4D06-B21B-3769FF34A0AC}" type="presOf" srcId="{9AEC25BF-7C4E-4834-80F9-049CEBC67C75}" destId="{ABF5ACFC-FA4F-4805-B6CB-84ECF4A05A02}" srcOrd="0" destOrd="0" presId="urn:microsoft.com/office/officeart/2005/8/layout/hierarchy1"/>
    <dgm:cxn modelId="{A867D13C-DE4B-4CC9-9927-4D91770502DE}" type="presOf" srcId="{31BDC60B-7A5A-4C8A-B57C-6230385FBF4F}" destId="{79E424B7-5667-4577-BFF0-A4CE326590DD}" srcOrd="0" destOrd="0" presId="urn:microsoft.com/office/officeart/2005/8/layout/hierarchy1"/>
    <dgm:cxn modelId="{95821486-6F2C-4AE2-A9EC-3AA945548EA9}" type="presOf" srcId="{645AC554-6216-4BCC-88D4-8F5726E2087C}" destId="{BCD465CA-DE63-4D42-AF70-E0256FBBB28C}" srcOrd="0" destOrd="0" presId="urn:microsoft.com/office/officeart/2005/8/layout/hierarchy1"/>
    <dgm:cxn modelId="{F28D028C-A7E6-4A76-AFCC-1AEA2AA5C22A}" type="presOf" srcId="{EACE3C87-7B5E-4351-BF3B-98596AF923D0}" destId="{5ED8E21A-A484-4E9F-B005-6D6B896A63DA}" srcOrd="0" destOrd="0" presId="urn:microsoft.com/office/officeart/2005/8/layout/hierarchy1"/>
    <dgm:cxn modelId="{DD66236A-120E-4734-B3BC-2BF47DD69A31}" type="presOf" srcId="{AC5070F0-FD66-4E6C-9374-48DFFB50FAA7}" destId="{4F414BF0-895B-4A07-A543-608E5412FE52}" srcOrd="0" destOrd="0" presId="urn:microsoft.com/office/officeart/2005/8/layout/hierarchy1"/>
    <dgm:cxn modelId="{DB736C59-834D-435B-89BD-61F257F781C4}" type="presOf" srcId="{70ED4E84-C499-490C-9B97-26F5ED6D28E7}" destId="{FA181DA0-C81F-46A6-BD44-D9AC1F106CD1}" srcOrd="0" destOrd="0" presId="urn:microsoft.com/office/officeart/2005/8/layout/hierarchy1"/>
    <dgm:cxn modelId="{075A8FD6-2B71-45E3-8080-4FBBD0B94B99}" type="presOf" srcId="{D58DD20A-8935-47D8-8961-DBF317DD4B39}" destId="{6F3A8458-FAA8-4FF1-97CB-604C226C64FD}" srcOrd="0" destOrd="0" presId="urn:microsoft.com/office/officeart/2005/8/layout/hierarchy1"/>
    <dgm:cxn modelId="{2AC568DC-38BB-409B-934A-9208B1A2F8D0}" type="presOf" srcId="{A8B9A835-575A-4318-95B1-754C2CAA5655}" destId="{060763B3-7A33-481D-876A-FDBD1674F494}" srcOrd="0" destOrd="0" presId="urn:microsoft.com/office/officeart/2005/8/layout/hierarchy1"/>
    <dgm:cxn modelId="{A6972783-271F-437A-B79C-ABF5FD1A19A7}" type="presOf" srcId="{C65E0D5C-64C8-4B0A-92E4-1E0BBCBA6CCF}" destId="{B3A67EFD-FBF1-4EF1-9341-9C839D2A3C61}" srcOrd="0" destOrd="0" presId="urn:microsoft.com/office/officeart/2005/8/layout/hierarchy1"/>
    <dgm:cxn modelId="{008183A7-6226-483C-A8D0-DFC6193BAF4C}" type="presOf" srcId="{453EB61D-08C0-42E8-BFF0-207684226F2A}" destId="{FB2C8227-EFCE-4CD1-8082-BB988642F4CC}" srcOrd="0" destOrd="0" presId="urn:microsoft.com/office/officeart/2005/8/layout/hierarchy1"/>
    <dgm:cxn modelId="{173128E2-F79F-4CF1-B830-EFA54890DB0E}" srcId="{C65E0D5C-64C8-4B0A-92E4-1E0BBCBA6CCF}" destId="{E82066A5-4395-4ED3-8DD8-04409695DBE0}" srcOrd="1" destOrd="0" parTransId="{6C50251C-A505-4105-922E-C6CF553DBEF2}" sibTransId="{0B5C7BCA-6DB4-468C-BBAC-F4EDF2078716}"/>
    <dgm:cxn modelId="{F9F09748-2454-47FE-8F52-C541E84642FA}" type="presOf" srcId="{AA0C189A-7B34-4D82-A1DD-292546DE2544}" destId="{5B7C2D99-67D3-42B0-9F0A-925EE2A9821C}" srcOrd="0" destOrd="0" presId="urn:microsoft.com/office/officeart/2005/8/layout/hierarchy1"/>
    <dgm:cxn modelId="{97FFFFC4-4729-48D3-BC39-3F814D28218E}" type="presOf" srcId="{73BC7E13-6AE6-4A06-98B7-551DA7E02112}" destId="{4E4741A5-0976-42B4-B7DA-5A0F9954293C}" srcOrd="0" destOrd="0" presId="urn:microsoft.com/office/officeart/2005/8/layout/hierarchy1"/>
    <dgm:cxn modelId="{7D02EBD1-4D3E-4A8F-9BFA-52B233FD50EC}" type="presParOf" srcId="{1BE23C40-2502-433B-BC07-7268FE1B7EAF}" destId="{0C9FB91C-F17C-4E34-9B0C-76EC2DC1278F}" srcOrd="0" destOrd="0" presId="urn:microsoft.com/office/officeart/2005/8/layout/hierarchy1"/>
    <dgm:cxn modelId="{D69FD995-B239-45DD-985B-AE821B4186C7}" type="presParOf" srcId="{0C9FB91C-F17C-4E34-9B0C-76EC2DC1278F}" destId="{C3D8A213-63C8-4C64-B1F7-EC984C767B1B}" srcOrd="0" destOrd="0" presId="urn:microsoft.com/office/officeart/2005/8/layout/hierarchy1"/>
    <dgm:cxn modelId="{E231C0C1-926E-4E1B-8BDB-9CFF22C69508}" type="presParOf" srcId="{C3D8A213-63C8-4C64-B1F7-EC984C767B1B}" destId="{B98E5E95-D04C-4C0C-AB99-4717D0A332CD}" srcOrd="0" destOrd="0" presId="urn:microsoft.com/office/officeart/2005/8/layout/hierarchy1"/>
    <dgm:cxn modelId="{15FE0026-F6BA-4E59-AAAE-2E1C0B667AF0}" type="presParOf" srcId="{C3D8A213-63C8-4C64-B1F7-EC984C767B1B}" destId="{6F3A8458-FAA8-4FF1-97CB-604C226C64FD}" srcOrd="1" destOrd="0" presId="urn:microsoft.com/office/officeart/2005/8/layout/hierarchy1"/>
    <dgm:cxn modelId="{A3BF913C-793D-49BE-A226-A3581639B755}" type="presParOf" srcId="{0C9FB91C-F17C-4E34-9B0C-76EC2DC1278F}" destId="{5C9E29FE-02AE-4021-8586-FB94FD2553AB}" srcOrd="1" destOrd="0" presId="urn:microsoft.com/office/officeart/2005/8/layout/hierarchy1"/>
    <dgm:cxn modelId="{05002100-3735-4B84-B094-5C72ABE2D52B}" type="presParOf" srcId="{5C9E29FE-02AE-4021-8586-FB94FD2553AB}" destId="{7BAE6671-9D7C-461C-84F8-BDA781D2E5C0}" srcOrd="0" destOrd="0" presId="urn:microsoft.com/office/officeart/2005/8/layout/hierarchy1"/>
    <dgm:cxn modelId="{79FD1132-35BA-4BEC-BD87-FCDC645EF310}" type="presParOf" srcId="{5C9E29FE-02AE-4021-8586-FB94FD2553AB}" destId="{4A3ABA3F-11BC-4CEE-9660-4C30A5B26F53}" srcOrd="1" destOrd="0" presId="urn:microsoft.com/office/officeart/2005/8/layout/hierarchy1"/>
    <dgm:cxn modelId="{660E6E33-3C11-49CA-94A3-BDF34758966D}" type="presParOf" srcId="{4A3ABA3F-11BC-4CEE-9660-4C30A5B26F53}" destId="{84DE07BF-93B9-4AF7-8AD3-4421DBEF07D4}" srcOrd="0" destOrd="0" presId="urn:microsoft.com/office/officeart/2005/8/layout/hierarchy1"/>
    <dgm:cxn modelId="{4AF833B7-6F03-46F4-8C02-07628D1B5187}" type="presParOf" srcId="{84DE07BF-93B9-4AF7-8AD3-4421DBEF07D4}" destId="{9F200C0E-CB76-4BA1-88A3-DFA29D8CF06F}" srcOrd="0" destOrd="0" presId="urn:microsoft.com/office/officeart/2005/8/layout/hierarchy1"/>
    <dgm:cxn modelId="{8FC217DC-7385-4F19-AF88-74BA5DC22562}" type="presParOf" srcId="{84DE07BF-93B9-4AF7-8AD3-4421DBEF07D4}" destId="{4F414BF0-895B-4A07-A543-608E5412FE52}" srcOrd="1" destOrd="0" presId="urn:microsoft.com/office/officeart/2005/8/layout/hierarchy1"/>
    <dgm:cxn modelId="{C02E850E-4586-485E-AF2E-5C57DCABD2E7}" type="presParOf" srcId="{4A3ABA3F-11BC-4CEE-9660-4C30A5B26F53}" destId="{6870C9C9-EBED-4F0F-8E40-B9295E852FE6}" srcOrd="1" destOrd="0" presId="urn:microsoft.com/office/officeart/2005/8/layout/hierarchy1"/>
    <dgm:cxn modelId="{A3093F98-7465-44C7-8693-05099FB428AE}" type="presParOf" srcId="{6870C9C9-EBED-4F0F-8E40-B9295E852FE6}" destId="{4294DEA1-939B-49B9-B0F7-F70C0E2A4936}" srcOrd="0" destOrd="0" presId="urn:microsoft.com/office/officeart/2005/8/layout/hierarchy1"/>
    <dgm:cxn modelId="{AEEC3EAA-83F9-44BB-AEF8-B4A3CFA1DD1D}" type="presParOf" srcId="{6870C9C9-EBED-4F0F-8E40-B9295E852FE6}" destId="{75A5F451-4A07-4BD8-B511-A1BFD946B317}" srcOrd="1" destOrd="0" presId="urn:microsoft.com/office/officeart/2005/8/layout/hierarchy1"/>
    <dgm:cxn modelId="{E6127C17-3D1E-4EB0-9340-6BA3CB757028}" type="presParOf" srcId="{75A5F451-4A07-4BD8-B511-A1BFD946B317}" destId="{7C66276D-C334-4090-B42B-4CA4F74CDF31}" srcOrd="0" destOrd="0" presId="urn:microsoft.com/office/officeart/2005/8/layout/hierarchy1"/>
    <dgm:cxn modelId="{054C9E05-E909-4805-815E-505C70F22C97}" type="presParOf" srcId="{7C66276D-C334-4090-B42B-4CA4F74CDF31}" destId="{43FED166-5966-4651-B81E-7075044E6B3D}" srcOrd="0" destOrd="0" presId="urn:microsoft.com/office/officeart/2005/8/layout/hierarchy1"/>
    <dgm:cxn modelId="{85300DAE-D0AB-4AFA-936D-46FC16838E6E}" type="presParOf" srcId="{7C66276D-C334-4090-B42B-4CA4F74CDF31}" destId="{6F7E91D3-A51E-4B5C-9905-04AE0A92D89D}" srcOrd="1" destOrd="0" presId="urn:microsoft.com/office/officeart/2005/8/layout/hierarchy1"/>
    <dgm:cxn modelId="{979A3043-20F1-4150-ABD8-455F78DE32EA}" type="presParOf" srcId="{75A5F451-4A07-4BD8-B511-A1BFD946B317}" destId="{BF5992C5-9CA4-4584-B17A-D9E7788F6C4D}" srcOrd="1" destOrd="0" presId="urn:microsoft.com/office/officeart/2005/8/layout/hierarchy1"/>
    <dgm:cxn modelId="{CFAFC751-2FE1-494E-A6E3-FF13B8F3B524}" type="presParOf" srcId="{6870C9C9-EBED-4F0F-8E40-B9295E852FE6}" destId="{07A57C3F-4FA5-4780-BE61-8535B0641D3C}" srcOrd="2" destOrd="0" presId="urn:microsoft.com/office/officeart/2005/8/layout/hierarchy1"/>
    <dgm:cxn modelId="{75B2C017-1F0C-459E-BE7E-1C0471E8E31D}" type="presParOf" srcId="{6870C9C9-EBED-4F0F-8E40-B9295E852FE6}" destId="{200868D8-FAF7-41E1-8751-775BF311BE6C}" srcOrd="3" destOrd="0" presId="urn:microsoft.com/office/officeart/2005/8/layout/hierarchy1"/>
    <dgm:cxn modelId="{CEB1DC1E-8BC6-4872-822C-6F4AD0BF2C38}" type="presParOf" srcId="{200868D8-FAF7-41E1-8751-775BF311BE6C}" destId="{F838361B-0516-4557-9BB3-F825883447E6}" srcOrd="0" destOrd="0" presId="urn:microsoft.com/office/officeart/2005/8/layout/hierarchy1"/>
    <dgm:cxn modelId="{EE5185B2-3CF3-4498-8F2B-BC9A80B46974}" type="presParOf" srcId="{F838361B-0516-4557-9BB3-F825883447E6}" destId="{F8AE65D9-F4AC-4CB7-A84B-06DB042C8DF2}" srcOrd="0" destOrd="0" presId="urn:microsoft.com/office/officeart/2005/8/layout/hierarchy1"/>
    <dgm:cxn modelId="{AF3F3D4D-8035-4E18-BFF6-E1B63732EF8B}" type="presParOf" srcId="{F838361B-0516-4557-9BB3-F825883447E6}" destId="{FB2C8227-EFCE-4CD1-8082-BB988642F4CC}" srcOrd="1" destOrd="0" presId="urn:microsoft.com/office/officeart/2005/8/layout/hierarchy1"/>
    <dgm:cxn modelId="{29B6A65A-14B3-40F5-9D81-2E7C9D64865C}" type="presParOf" srcId="{200868D8-FAF7-41E1-8751-775BF311BE6C}" destId="{7082DED9-5645-43F4-A72B-DA14DE758103}" srcOrd="1" destOrd="0" presId="urn:microsoft.com/office/officeart/2005/8/layout/hierarchy1"/>
    <dgm:cxn modelId="{93DCB4FE-34B1-40A3-A2F8-FF1ED1CB0EB4}" type="presParOf" srcId="{6870C9C9-EBED-4F0F-8E40-B9295E852FE6}" destId="{4E4741A5-0976-42B4-B7DA-5A0F9954293C}" srcOrd="4" destOrd="0" presId="urn:microsoft.com/office/officeart/2005/8/layout/hierarchy1"/>
    <dgm:cxn modelId="{600CB07C-A316-45D0-A8E5-394663BAA7AC}" type="presParOf" srcId="{6870C9C9-EBED-4F0F-8E40-B9295E852FE6}" destId="{4F29F10E-BE94-45BA-9D7C-3C13DDEBBF60}" srcOrd="5" destOrd="0" presId="urn:microsoft.com/office/officeart/2005/8/layout/hierarchy1"/>
    <dgm:cxn modelId="{CD4EB3A7-600C-4973-91B9-8F087A010D58}" type="presParOf" srcId="{4F29F10E-BE94-45BA-9D7C-3C13DDEBBF60}" destId="{172CF923-95C8-47F1-88BF-B84210F0E8D8}" srcOrd="0" destOrd="0" presId="urn:microsoft.com/office/officeart/2005/8/layout/hierarchy1"/>
    <dgm:cxn modelId="{ACA76307-ACB5-4A82-A796-5731EA8539C3}" type="presParOf" srcId="{172CF923-95C8-47F1-88BF-B84210F0E8D8}" destId="{2DFE4136-0C83-4CB5-819F-44FD91C37218}" srcOrd="0" destOrd="0" presId="urn:microsoft.com/office/officeart/2005/8/layout/hierarchy1"/>
    <dgm:cxn modelId="{210A9D22-BCAC-48A7-8F02-1BEF0D8494E7}" type="presParOf" srcId="{172CF923-95C8-47F1-88BF-B84210F0E8D8}" destId="{E13B0DDA-A0F6-4F5A-8219-B81595A41143}" srcOrd="1" destOrd="0" presId="urn:microsoft.com/office/officeart/2005/8/layout/hierarchy1"/>
    <dgm:cxn modelId="{DCF67184-32EE-4CB4-A45E-742F2F76F9D5}" type="presParOf" srcId="{4F29F10E-BE94-45BA-9D7C-3C13DDEBBF60}" destId="{E50D07FC-BB98-4BC6-87AC-FBFA323E3FFA}" srcOrd="1" destOrd="0" presId="urn:microsoft.com/office/officeart/2005/8/layout/hierarchy1"/>
    <dgm:cxn modelId="{D942416C-2DFD-4A82-BE54-34D02BC12860}" type="presParOf" srcId="{6870C9C9-EBED-4F0F-8E40-B9295E852FE6}" destId="{5B7C2D99-67D3-42B0-9F0A-925EE2A9821C}" srcOrd="6" destOrd="0" presId="urn:microsoft.com/office/officeart/2005/8/layout/hierarchy1"/>
    <dgm:cxn modelId="{1F1F3A73-D746-42B5-B0CD-F178223C9888}" type="presParOf" srcId="{6870C9C9-EBED-4F0F-8E40-B9295E852FE6}" destId="{90EFE0C1-3CE4-4CC0-BAD4-1261F0C01E2B}" srcOrd="7" destOrd="0" presId="urn:microsoft.com/office/officeart/2005/8/layout/hierarchy1"/>
    <dgm:cxn modelId="{74D33C7D-A55E-43FB-A939-50FBBF11DD90}" type="presParOf" srcId="{90EFE0C1-3CE4-4CC0-BAD4-1261F0C01E2B}" destId="{FCEC54D6-40F8-4C6C-AF57-996618168D29}" srcOrd="0" destOrd="0" presId="urn:microsoft.com/office/officeart/2005/8/layout/hierarchy1"/>
    <dgm:cxn modelId="{8C14226B-976B-4223-B0EC-C845ADAD1D64}" type="presParOf" srcId="{FCEC54D6-40F8-4C6C-AF57-996618168D29}" destId="{87719C9C-6C02-4B30-AFE4-C3CF294A6786}" srcOrd="0" destOrd="0" presId="urn:microsoft.com/office/officeart/2005/8/layout/hierarchy1"/>
    <dgm:cxn modelId="{BD3D1176-3487-4E32-89E3-BCF75C5A98F5}" type="presParOf" srcId="{FCEC54D6-40F8-4C6C-AF57-996618168D29}" destId="{2CD87578-F61E-4462-888C-5F3F0E2E3CBD}" srcOrd="1" destOrd="0" presId="urn:microsoft.com/office/officeart/2005/8/layout/hierarchy1"/>
    <dgm:cxn modelId="{48002962-6E88-467C-A2AB-B3BEE101A255}" type="presParOf" srcId="{90EFE0C1-3CE4-4CC0-BAD4-1261F0C01E2B}" destId="{17E5AA81-3FC1-470C-8D47-179C57BE0577}" srcOrd="1" destOrd="0" presId="urn:microsoft.com/office/officeart/2005/8/layout/hierarchy1"/>
    <dgm:cxn modelId="{6AD441A3-5F48-417F-BC44-86CA34B87F11}" type="presParOf" srcId="{6870C9C9-EBED-4F0F-8E40-B9295E852FE6}" destId="{060763B3-7A33-481D-876A-FDBD1674F494}" srcOrd="8" destOrd="0" presId="urn:microsoft.com/office/officeart/2005/8/layout/hierarchy1"/>
    <dgm:cxn modelId="{009470D7-8E4C-4063-8E32-1FB8CAA2E31D}" type="presParOf" srcId="{6870C9C9-EBED-4F0F-8E40-B9295E852FE6}" destId="{059C1799-0218-47ED-948A-E2B9D261A65E}" srcOrd="9" destOrd="0" presId="urn:microsoft.com/office/officeart/2005/8/layout/hierarchy1"/>
    <dgm:cxn modelId="{27C106EE-B657-4729-947B-E9BCEDF7A8E8}" type="presParOf" srcId="{059C1799-0218-47ED-948A-E2B9D261A65E}" destId="{3ED160D3-CBA5-42E7-835C-63E58E806DF5}" srcOrd="0" destOrd="0" presId="urn:microsoft.com/office/officeart/2005/8/layout/hierarchy1"/>
    <dgm:cxn modelId="{9AC96DE5-DA17-4EF9-9451-555E040DD5D2}" type="presParOf" srcId="{3ED160D3-CBA5-42E7-835C-63E58E806DF5}" destId="{6E2ECB62-9ED6-4794-A4F1-80629434A4C6}" srcOrd="0" destOrd="0" presId="urn:microsoft.com/office/officeart/2005/8/layout/hierarchy1"/>
    <dgm:cxn modelId="{42D8B825-3862-490B-8F21-593618120D67}" type="presParOf" srcId="{3ED160D3-CBA5-42E7-835C-63E58E806DF5}" destId="{ABF5ACFC-FA4F-4805-B6CB-84ECF4A05A02}" srcOrd="1" destOrd="0" presId="urn:microsoft.com/office/officeart/2005/8/layout/hierarchy1"/>
    <dgm:cxn modelId="{8A5FE18E-F6E1-441F-B78A-F97E02765ABA}" type="presParOf" srcId="{059C1799-0218-47ED-948A-E2B9D261A65E}" destId="{0C78E2B2-BC60-47E7-9172-46DF9831F435}" srcOrd="1" destOrd="0" presId="urn:microsoft.com/office/officeart/2005/8/layout/hierarchy1"/>
    <dgm:cxn modelId="{E214460D-2829-4115-816F-B58622C94542}" type="presParOf" srcId="{5C9E29FE-02AE-4021-8586-FB94FD2553AB}" destId="{DCE5723C-9894-49A3-AE67-62E5646E68CC}" srcOrd="2" destOrd="0" presId="urn:microsoft.com/office/officeart/2005/8/layout/hierarchy1"/>
    <dgm:cxn modelId="{85E112CE-AF0C-4927-B1F0-0E30AABF30F1}" type="presParOf" srcId="{5C9E29FE-02AE-4021-8586-FB94FD2553AB}" destId="{EAE61EE8-D960-41CC-A754-D41F4E902071}" srcOrd="3" destOrd="0" presId="urn:microsoft.com/office/officeart/2005/8/layout/hierarchy1"/>
    <dgm:cxn modelId="{7C497BDA-4B52-49EA-8AB3-797761D510FF}" type="presParOf" srcId="{EAE61EE8-D960-41CC-A754-D41F4E902071}" destId="{F53E6B74-52AA-41AD-97B8-90EF1911460F}" srcOrd="0" destOrd="0" presId="urn:microsoft.com/office/officeart/2005/8/layout/hierarchy1"/>
    <dgm:cxn modelId="{D02354D9-D852-4536-86AE-D5722E9C2C90}" type="presParOf" srcId="{F53E6B74-52AA-41AD-97B8-90EF1911460F}" destId="{EB0E9E80-C3D0-4F1E-82B4-AF121B3D128D}" srcOrd="0" destOrd="0" presId="urn:microsoft.com/office/officeart/2005/8/layout/hierarchy1"/>
    <dgm:cxn modelId="{B670C29C-D09E-4038-AA29-116255302575}" type="presParOf" srcId="{F53E6B74-52AA-41AD-97B8-90EF1911460F}" destId="{B3A67EFD-FBF1-4EF1-9341-9C839D2A3C61}" srcOrd="1" destOrd="0" presId="urn:microsoft.com/office/officeart/2005/8/layout/hierarchy1"/>
    <dgm:cxn modelId="{76946A2B-CC50-46EE-B8A0-249FA1ACEF44}" type="presParOf" srcId="{EAE61EE8-D960-41CC-A754-D41F4E902071}" destId="{DD1178B8-2089-4611-BCA3-73B20F3BEB18}" srcOrd="1" destOrd="0" presId="urn:microsoft.com/office/officeart/2005/8/layout/hierarchy1"/>
    <dgm:cxn modelId="{2F277520-BB92-433E-AA5F-AC01A064D7AC}" type="presParOf" srcId="{DD1178B8-2089-4611-BCA3-73B20F3BEB18}" destId="{CF7B7FDE-B8CD-4D5E-B4F6-C9DB3C746EC1}" srcOrd="0" destOrd="0" presId="urn:microsoft.com/office/officeart/2005/8/layout/hierarchy1"/>
    <dgm:cxn modelId="{341AD53D-2895-4C73-93FE-62EF7A3DD15F}" type="presParOf" srcId="{DD1178B8-2089-4611-BCA3-73B20F3BEB18}" destId="{DE6AEEB5-19AB-402A-9901-9FBCAC303A7D}" srcOrd="1" destOrd="0" presId="urn:microsoft.com/office/officeart/2005/8/layout/hierarchy1"/>
    <dgm:cxn modelId="{325C50F0-46B6-474D-B53D-C5A29325C64D}" type="presParOf" srcId="{DE6AEEB5-19AB-402A-9901-9FBCAC303A7D}" destId="{16B5A92B-EAF8-4F7B-AB01-C9BED76EA147}" srcOrd="0" destOrd="0" presId="urn:microsoft.com/office/officeart/2005/8/layout/hierarchy1"/>
    <dgm:cxn modelId="{E1A7CFE7-91CD-4147-8C73-C13F71BB1CF8}" type="presParOf" srcId="{16B5A92B-EAF8-4F7B-AB01-C9BED76EA147}" destId="{D2D638C0-08D5-4B4B-A3F9-962D6EDED72F}" srcOrd="0" destOrd="0" presId="urn:microsoft.com/office/officeart/2005/8/layout/hierarchy1"/>
    <dgm:cxn modelId="{034CAF74-C630-490F-B42B-D2136DC65CA1}" type="presParOf" srcId="{16B5A92B-EAF8-4F7B-AB01-C9BED76EA147}" destId="{12271E74-F869-4A74-B5C6-4C87E75F1970}" srcOrd="1" destOrd="0" presId="urn:microsoft.com/office/officeart/2005/8/layout/hierarchy1"/>
    <dgm:cxn modelId="{9771CE5F-0749-4A3B-B47F-8927FC4DB7E4}" type="presParOf" srcId="{DE6AEEB5-19AB-402A-9901-9FBCAC303A7D}" destId="{B10BC9C4-1782-4713-8713-620F447784EF}" srcOrd="1" destOrd="0" presId="urn:microsoft.com/office/officeart/2005/8/layout/hierarchy1"/>
    <dgm:cxn modelId="{92147BC2-A05B-4EE6-8A52-4207402488DA}" type="presParOf" srcId="{DD1178B8-2089-4611-BCA3-73B20F3BEB18}" destId="{5427762B-EF61-452F-860D-A300F86DD9F6}" srcOrd="2" destOrd="0" presId="urn:microsoft.com/office/officeart/2005/8/layout/hierarchy1"/>
    <dgm:cxn modelId="{CE2C63A3-BE74-4BD0-8E9E-693F3979EA19}" type="presParOf" srcId="{DD1178B8-2089-4611-BCA3-73B20F3BEB18}" destId="{A2254CC7-61A2-44F2-A06F-BB2B061FFA30}" srcOrd="3" destOrd="0" presId="urn:microsoft.com/office/officeart/2005/8/layout/hierarchy1"/>
    <dgm:cxn modelId="{40FB2429-ECE5-4F17-9742-F539574C7779}" type="presParOf" srcId="{A2254CC7-61A2-44F2-A06F-BB2B061FFA30}" destId="{4EB188C2-06F6-409B-BCF1-775164CDBEC2}" srcOrd="0" destOrd="0" presId="urn:microsoft.com/office/officeart/2005/8/layout/hierarchy1"/>
    <dgm:cxn modelId="{F113D86D-8F92-4871-9444-FC7DC0284B02}" type="presParOf" srcId="{4EB188C2-06F6-409B-BCF1-775164CDBEC2}" destId="{8F3F8D22-3D7C-493C-A1B0-63EDA622C48F}" srcOrd="0" destOrd="0" presId="urn:microsoft.com/office/officeart/2005/8/layout/hierarchy1"/>
    <dgm:cxn modelId="{BFC86C09-D661-4E1F-A4C2-74643662EF86}" type="presParOf" srcId="{4EB188C2-06F6-409B-BCF1-775164CDBEC2}" destId="{35C21C74-A767-40F2-8693-C4700811CBBB}" srcOrd="1" destOrd="0" presId="urn:microsoft.com/office/officeart/2005/8/layout/hierarchy1"/>
    <dgm:cxn modelId="{54624EAB-E617-4A1F-8444-B796FC36F191}" type="presParOf" srcId="{A2254CC7-61A2-44F2-A06F-BB2B061FFA30}" destId="{45BD2776-4934-4B8A-A608-1C4BAC6D3D30}" srcOrd="1" destOrd="0" presId="urn:microsoft.com/office/officeart/2005/8/layout/hierarchy1"/>
    <dgm:cxn modelId="{3542FC63-527C-44C6-9BE8-D9E4E61F3AB8}" type="presParOf" srcId="{5C9E29FE-02AE-4021-8586-FB94FD2553AB}" destId="{BCD465CA-DE63-4D42-AF70-E0256FBBB28C}" srcOrd="4" destOrd="0" presId="urn:microsoft.com/office/officeart/2005/8/layout/hierarchy1"/>
    <dgm:cxn modelId="{6D76356F-137D-4C3F-8048-DEECE3E80D11}" type="presParOf" srcId="{5C9E29FE-02AE-4021-8586-FB94FD2553AB}" destId="{DD7B3E54-0CF3-4A74-9C7C-F7178A3F4766}" srcOrd="5" destOrd="0" presId="urn:microsoft.com/office/officeart/2005/8/layout/hierarchy1"/>
    <dgm:cxn modelId="{943AE29F-67A5-4DB4-B1B7-20A06AE23E46}" type="presParOf" srcId="{DD7B3E54-0CF3-4A74-9C7C-F7178A3F4766}" destId="{50222DB1-5048-45C5-B2B6-733FAB9C446F}" srcOrd="0" destOrd="0" presId="urn:microsoft.com/office/officeart/2005/8/layout/hierarchy1"/>
    <dgm:cxn modelId="{2C26C05C-D4AF-4B6D-8CFA-BEBD81472C06}" type="presParOf" srcId="{50222DB1-5048-45C5-B2B6-733FAB9C446F}" destId="{8E6E9A00-E8E5-4AC7-AA30-1FC618396798}" srcOrd="0" destOrd="0" presId="urn:microsoft.com/office/officeart/2005/8/layout/hierarchy1"/>
    <dgm:cxn modelId="{457CD9C1-E189-40DB-BB24-608C2BFDB0EA}" type="presParOf" srcId="{50222DB1-5048-45C5-B2B6-733FAB9C446F}" destId="{FA181DA0-C81F-46A6-BD44-D9AC1F106CD1}" srcOrd="1" destOrd="0" presId="urn:microsoft.com/office/officeart/2005/8/layout/hierarchy1"/>
    <dgm:cxn modelId="{FE469F5B-BDF7-4757-AB8D-EFDE52E85354}" type="presParOf" srcId="{DD7B3E54-0CF3-4A74-9C7C-F7178A3F4766}" destId="{33111F52-2F9B-4474-AF5C-F2F9DCAA5E97}" srcOrd="1" destOrd="0" presId="urn:microsoft.com/office/officeart/2005/8/layout/hierarchy1"/>
    <dgm:cxn modelId="{20DECB15-3B08-462F-81FF-E4B91A92E5CB}" type="presParOf" srcId="{33111F52-2F9B-4474-AF5C-F2F9DCAA5E97}" destId="{C1F39E63-0930-48F6-B372-459BB3E36EEE}" srcOrd="0" destOrd="0" presId="urn:microsoft.com/office/officeart/2005/8/layout/hierarchy1"/>
    <dgm:cxn modelId="{6705D473-038D-4EE5-A790-EB49107531A3}" type="presParOf" srcId="{33111F52-2F9B-4474-AF5C-F2F9DCAA5E97}" destId="{78BC79CA-2EE2-4300-8425-0DA168280510}" srcOrd="1" destOrd="0" presId="urn:microsoft.com/office/officeart/2005/8/layout/hierarchy1"/>
    <dgm:cxn modelId="{A73218CB-B7AB-4FC6-A115-65C1448FCCD3}" type="presParOf" srcId="{78BC79CA-2EE2-4300-8425-0DA168280510}" destId="{4493B146-16EB-435D-8013-7B70D9B1E1DC}" srcOrd="0" destOrd="0" presId="urn:microsoft.com/office/officeart/2005/8/layout/hierarchy1"/>
    <dgm:cxn modelId="{F49F89F0-118E-4E37-9C7C-8A7C3BC1C413}" type="presParOf" srcId="{4493B146-16EB-435D-8013-7B70D9B1E1DC}" destId="{32ADF520-B7CF-443D-88B2-FF9D817502BB}" srcOrd="0" destOrd="0" presId="urn:microsoft.com/office/officeart/2005/8/layout/hierarchy1"/>
    <dgm:cxn modelId="{877954C5-7BB3-44E5-9F4F-FC43CB793F92}" type="presParOf" srcId="{4493B146-16EB-435D-8013-7B70D9B1E1DC}" destId="{5ED8E21A-A484-4E9F-B005-6D6B896A63DA}" srcOrd="1" destOrd="0" presId="urn:microsoft.com/office/officeart/2005/8/layout/hierarchy1"/>
    <dgm:cxn modelId="{7C789663-33AA-4795-92E5-D959CF0E2DC4}" type="presParOf" srcId="{78BC79CA-2EE2-4300-8425-0DA168280510}" destId="{E3E3CDB3-2DB3-4467-84BA-6D488C988827}" srcOrd="1" destOrd="0" presId="urn:microsoft.com/office/officeart/2005/8/layout/hierarchy1"/>
    <dgm:cxn modelId="{29192239-D1E9-4F2F-8732-9195701A182D}" type="presParOf" srcId="{33111F52-2F9B-4474-AF5C-F2F9DCAA5E97}" destId="{8B8840F9-446A-4622-9B38-C1D355842DB4}" srcOrd="2" destOrd="0" presId="urn:microsoft.com/office/officeart/2005/8/layout/hierarchy1"/>
    <dgm:cxn modelId="{D9E77BF8-34CB-473C-ABC4-701CDE52822D}" type="presParOf" srcId="{33111F52-2F9B-4474-AF5C-F2F9DCAA5E97}" destId="{1D45EBCE-B9D8-4195-BB3B-BC048CFC2D26}" srcOrd="3" destOrd="0" presId="urn:microsoft.com/office/officeart/2005/8/layout/hierarchy1"/>
    <dgm:cxn modelId="{53098F5A-0A00-4AF4-9B9F-A75BB4A4C331}" type="presParOf" srcId="{1D45EBCE-B9D8-4195-BB3B-BC048CFC2D26}" destId="{78AB6246-FFB5-4F37-A024-EB792DF04B1A}" srcOrd="0" destOrd="0" presId="urn:microsoft.com/office/officeart/2005/8/layout/hierarchy1"/>
    <dgm:cxn modelId="{AFE009E5-B4CC-4556-A616-36B1A984F559}" type="presParOf" srcId="{78AB6246-FFB5-4F37-A024-EB792DF04B1A}" destId="{10332DAF-0E7C-435E-8E08-62B752B1ABFE}" srcOrd="0" destOrd="0" presId="urn:microsoft.com/office/officeart/2005/8/layout/hierarchy1"/>
    <dgm:cxn modelId="{6967406D-317C-4998-94A0-B4BBD8C2A39F}" type="presParOf" srcId="{78AB6246-FFB5-4F37-A024-EB792DF04B1A}" destId="{2AA2479E-8222-40E7-A704-86A015BF60A3}" srcOrd="1" destOrd="0" presId="urn:microsoft.com/office/officeart/2005/8/layout/hierarchy1"/>
    <dgm:cxn modelId="{F13E4088-2FE3-4DEE-BD16-8643D2EAF1B5}" type="presParOf" srcId="{1D45EBCE-B9D8-4195-BB3B-BC048CFC2D26}" destId="{6AA0B6A4-4312-476E-AA2B-9019E8A522CC}" srcOrd="1" destOrd="0" presId="urn:microsoft.com/office/officeart/2005/8/layout/hierarchy1"/>
    <dgm:cxn modelId="{2D6B40DD-1DA5-4F46-930A-460F6F09BA3B}" type="presParOf" srcId="{5C9E29FE-02AE-4021-8586-FB94FD2553AB}" destId="{79E424B7-5667-4577-BFF0-A4CE326590DD}" srcOrd="6" destOrd="0" presId="urn:microsoft.com/office/officeart/2005/8/layout/hierarchy1"/>
    <dgm:cxn modelId="{3DF4EAE8-A8ED-4481-8935-0A601239EDE0}" type="presParOf" srcId="{5C9E29FE-02AE-4021-8586-FB94FD2553AB}" destId="{E5F544B4-76C1-4051-AD24-566D7F5D7CBE}" srcOrd="7" destOrd="0" presId="urn:microsoft.com/office/officeart/2005/8/layout/hierarchy1"/>
    <dgm:cxn modelId="{3788EC41-0B8B-45B3-8F0E-58AE63CDF52D}" type="presParOf" srcId="{E5F544B4-76C1-4051-AD24-566D7F5D7CBE}" destId="{B58A8361-CD89-4C4D-8F8F-4004C0218FEA}" srcOrd="0" destOrd="0" presId="urn:microsoft.com/office/officeart/2005/8/layout/hierarchy1"/>
    <dgm:cxn modelId="{8E8EA257-4438-454D-913E-B1DAF8BFCB20}" type="presParOf" srcId="{B58A8361-CD89-4C4D-8F8F-4004C0218FEA}" destId="{FEDC9DA1-1EF2-4299-A651-BDC45043DCE4}" srcOrd="0" destOrd="0" presId="urn:microsoft.com/office/officeart/2005/8/layout/hierarchy1"/>
    <dgm:cxn modelId="{6B5FA0E5-09B0-4907-A7F5-408A5F4509FE}" type="presParOf" srcId="{B58A8361-CD89-4C4D-8F8F-4004C0218FEA}" destId="{BDBEB9FE-2C92-42A9-A001-E578585126E7}" srcOrd="1" destOrd="0" presId="urn:microsoft.com/office/officeart/2005/8/layout/hierarchy1"/>
    <dgm:cxn modelId="{06218451-3432-4A73-A3AA-44159D0B5F36}" type="presParOf" srcId="{E5F544B4-76C1-4051-AD24-566D7F5D7CBE}" destId="{CEFBA7E3-D846-4F1B-B02C-7CDE801F4F10}" srcOrd="1" destOrd="0" presId="urn:microsoft.com/office/officeart/2005/8/layout/hierarchy1"/>
    <dgm:cxn modelId="{8964309D-67E2-4672-8A10-DA9565B5EB9E}" type="presParOf" srcId="{CEFBA7E3-D846-4F1B-B02C-7CDE801F4F10}" destId="{02E32934-923F-4F66-BE53-4E59EE625D1D}" srcOrd="0" destOrd="0" presId="urn:microsoft.com/office/officeart/2005/8/layout/hierarchy1"/>
    <dgm:cxn modelId="{19C591B8-337A-4637-8708-9C5C48B95EA0}" type="presParOf" srcId="{CEFBA7E3-D846-4F1B-B02C-7CDE801F4F10}" destId="{FF4AC2AB-35F7-4CFD-B287-4FB3533AD458}" srcOrd="1" destOrd="0" presId="urn:microsoft.com/office/officeart/2005/8/layout/hierarchy1"/>
    <dgm:cxn modelId="{10E6AC4D-EE62-4774-95C6-92505A9AD48F}" type="presParOf" srcId="{FF4AC2AB-35F7-4CFD-B287-4FB3533AD458}" destId="{DD635CC0-4336-4589-9FD1-721C242CFC40}" srcOrd="0" destOrd="0" presId="urn:microsoft.com/office/officeart/2005/8/layout/hierarchy1"/>
    <dgm:cxn modelId="{06B925FD-9373-4777-8DD5-41C760B34AD7}" type="presParOf" srcId="{DD635CC0-4336-4589-9FD1-721C242CFC40}" destId="{8FD4F003-2866-43F5-A585-0CAD2324A750}" srcOrd="0" destOrd="0" presId="urn:microsoft.com/office/officeart/2005/8/layout/hierarchy1"/>
    <dgm:cxn modelId="{90B5FFF0-F472-4F76-A7DE-F9A2B5AD69E8}" type="presParOf" srcId="{DD635CC0-4336-4589-9FD1-721C242CFC40}" destId="{6F9DC14E-24D9-494E-99B0-4F067FA53AA0}" srcOrd="1" destOrd="0" presId="urn:microsoft.com/office/officeart/2005/8/layout/hierarchy1"/>
    <dgm:cxn modelId="{7AD5A37B-EFFD-4AE6-9B10-2F86EB335E64}" type="presParOf" srcId="{FF4AC2AB-35F7-4CFD-B287-4FB3533AD458}" destId="{FD625538-F3F7-48EC-ACEF-B0D02BABACAD}" srcOrd="1" destOrd="0" presId="urn:microsoft.com/office/officeart/2005/8/layout/hierarchy1"/>
    <dgm:cxn modelId="{752E89B9-18CC-460C-B5DE-B34D6B82C976}" type="presParOf" srcId="{CEFBA7E3-D846-4F1B-B02C-7CDE801F4F10}" destId="{F6C5AA32-146D-4C38-9120-BE8E39E941D8}" srcOrd="2" destOrd="0" presId="urn:microsoft.com/office/officeart/2005/8/layout/hierarchy1"/>
    <dgm:cxn modelId="{D68E4FB4-676A-41A4-84EB-5D871C7AE41C}" type="presParOf" srcId="{CEFBA7E3-D846-4F1B-B02C-7CDE801F4F10}" destId="{831C6AD9-5558-4A86-9A9A-F3D6F095857B}" srcOrd="3" destOrd="0" presId="urn:microsoft.com/office/officeart/2005/8/layout/hierarchy1"/>
    <dgm:cxn modelId="{C5AA7118-94CF-4F6E-99FF-7D9177530EAB}" type="presParOf" srcId="{831C6AD9-5558-4A86-9A9A-F3D6F095857B}" destId="{37AF58FA-C796-4613-AA09-345264E8ABCB}" srcOrd="0" destOrd="0" presId="urn:microsoft.com/office/officeart/2005/8/layout/hierarchy1"/>
    <dgm:cxn modelId="{CF07CE4B-8830-440C-8156-CDC3CADEEA14}" type="presParOf" srcId="{37AF58FA-C796-4613-AA09-345264E8ABCB}" destId="{A849F9FC-6172-4D55-8167-2CD21A652C00}" srcOrd="0" destOrd="0" presId="urn:microsoft.com/office/officeart/2005/8/layout/hierarchy1"/>
    <dgm:cxn modelId="{5083EC2F-13CE-4205-AEC1-0589E1C6CF95}" type="presParOf" srcId="{37AF58FA-C796-4613-AA09-345264E8ABCB}" destId="{B9E9C0BE-B74F-40C7-B442-CC49CC48F61D}" srcOrd="1" destOrd="0" presId="urn:microsoft.com/office/officeart/2005/8/layout/hierarchy1"/>
    <dgm:cxn modelId="{FD14A2DD-F813-4F37-B98B-3ADB9C27EF00}" type="presParOf" srcId="{831C6AD9-5558-4A86-9A9A-F3D6F095857B}" destId="{A797FAD3-FBD3-41FA-A26B-FB7B46C3F893}" srcOrd="1" destOrd="0" presId="urn:microsoft.com/office/officeart/2005/8/layout/hierarchy1"/>
    <dgm:cxn modelId="{30155BA8-21C1-4A09-B62B-1872A1701200}" type="presParOf" srcId="{CEFBA7E3-D846-4F1B-B02C-7CDE801F4F10}" destId="{7799CB37-B45C-4C13-A772-980A924AF8E7}" srcOrd="4" destOrd="0" presId="urn:microsoft.com/office/officeart/2005/8/layout/hierarchy1"/>
    <dgm:cxn modelId="{57BBAA35-F65A-4530-9075-8A732C9651EE}" type="presParOf" srcId="{CEFBA7E3-D846-4F1B-B02C-7CDE801F4F10}" destId="{7E4C3159-2CFA-48C9-A0B2-06E34B558302}" srcOrd="5" destOrd="0" presId="urn:microsoft.com/office/officeart/2005/8/layout/hierarchy1"/>
    <dgm:cxn modelId="{EEB9FF98-BEB6-4011-82EC-561F9EB43910}" type="presParOf" srcId="{7E4C3159-2CFA-48C9-A0B2-06E34B558302}" destId="{C2F675C2-5B4B-4294-9116-CB289D1E8C15}" srcOrd="0" destOrd="0" presId="urn:microsoft.com/office/officeart/2005/8/layout/hierarchy1"/>
    <dgm:cxn modelId="{817CE4B5-4C4C-4288-8B69-4E1A3BA1DE6B}" type="presParOf" srcId="{C2F675C2-5B4B-4294-9116-CB289D1E8C15}" destId="{638D1C06-A402-4C86-BBA1-1EB453EFF93B}" srcOrd="0" destOrd="0" presId="urn:microsoft.com/office/officeart/2005/8/layout/hierarchy1"/>
    <dgm:cxn modelId="{1FF698A8-78CB-4006-8D6D-499DC408C9C2}" type="presParOf" srcId="{C2F675C2-5B4B-4294-9116-CB289D1E8C15}" destId="{288BCC76-C913-4B8C-8895-4C59F56248B3}" srcOrd="1" destOrd="0" presId="urn:microsoft.com/office/officeart/2005/8/layout/hierarchy1"/>
    <dgm:cxn modelId="{55D59D86-0CC2-4C89-8CDA-F4365B16998B}" type="presParOf" srcId="{7E4C3159-2CFA-48C9-A0B2-06E34B558302}" destId="{733FA82B-D7D5-427E-9D39-00065128555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1524000"/>
            <a:ext cx="1016476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8D2988C-CCA6-46AF-AB70-865B534F1516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F38D09-D200-4DA6-ABE7-08409BD97AD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2641600" y="3962400"/>
            <a:ext cx="8682038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BB2E6-FBDB-4179-9C1B-2DAEFC4ED934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07ACE-0E14-4CFA-904A-3859796C008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772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CAD4E-5F41-4823-844B-7A20ED8DB7C7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4E112-C61B-47F9-B5CC-F9B8B4EDBA0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1827AF92-C8A8-494D-A189-184DA4724A91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7E39131-EC6E-459D-9B8A-97492DB9315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099DCB-03B3-43EF-A40E-A72D46D17CB4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60B56-BA0D-41EC-8C1E-CCB17D908EC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783C5-CBB7-417C-9E87-C27BC5586EE1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A237-3A7C-4045-A99E-E299177EDBF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A37844-B860-4DE9-A650-DA318153A5A7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1B3BA-6043-487A-B399-D63B45F43AC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A2BB93-685D-4DEF-86F4-15AC3A1CC18F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D4BAE-E040-4ACD-BFA0-F8AB5790E23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86580-CF43-4088-818D-33B7A2C32A21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16109-FFE3-4894-ADC1-5FB206B6DDC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421B49-E49D-4909-AA76-42F92058EB6C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CB4E-320A-4B92-B608-EE6B47DD00D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2AC40-9133-46E4-B009-29A4D674B517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41852-7E73-49A9-999B-5B6B9BC2B29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DCBA02-8B0D-4525-AA6B-FBB3886393EA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8484E-A246-4E7C-9BEE-1B59921395A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fld id="{98731547-B212-4FA7-ABE9-38406654844A}" type="datetimeFigureOut">
              <a:rPr lang="ru-RU"/>
              <a:pPr/>
              <a:t>14.06.2018</a:t>
            </a:fld>
            <a:endParaRPr lang="ru-RU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DE9FBAC1-CBF7-4217-A3F3-255B35681B3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3015" name="Freeform 7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5363" y="0"/>
            <a:ext cx="7813675" cy="1717675"/>
          </a:xfrm>
        </p:spPr>
        <p:txBody>
          <a:bodyPr anchor="b"/>
          <a:lstStyle/>
          <a:p>
            <a:pPr algn="ctr"/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Государственное бюджетное учреждение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«Челябинский институт переподготовки и повышения квалификации 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работников образования»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Кафедра 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начального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5" y="1718268"/>
            <a:ext cx="11246443" cy="4371033"/>
          </a:xfrm>
        </p:spPr>
        <p:txBody>
          <a:bodyPr>
            <a:normAutofit lnSpcReduction="10000"/>
          </a:bodyPr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проектной деятельности младшего школьника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  <a:endParaRPr lang="ru-RU" sz="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Никитина Лариса Александровна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Научный руководитель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Бабухина Анна Викторовна,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доцент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кафедры начального образования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,  </a:t>
            </a:r>
            <a:r>
              <a:rPr lang="ru-RU" sz="1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к.п.н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.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43697" y="370704"/>
          <a:ext cx="11294075" cy="6169545"/>
        </p:xfrm>
        <a:graphic>
          <a:graphicData uri="http://schemas.openxmlformats.org/drawingml/2006/table">
            <a:tbl>
              <a:tblPr/>
              <a:tblGrid>
                <a:gridCol w="1358307"/>
                <a:gridCol w="1681455"/>
                <a:gridCol w="3015049"/>
                <a:gridCol w="3044407"/>
                <a:gridCol w="2194857"/>
              </a:tblGrid>
              <a:tr h="308741">
                <a:tc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Структурный компонент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1 класс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2 класс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3 класс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4 класс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41">
                <a:tc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Выявление проблемы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происходит погружение в проект, выбирается и формируется проблема, которая будет решена в ходе проектной деятельности учащимися. Проблема, должна быть актуальной и интересной. Необходимо видеть практическое применение знаний, полученных в ходе проекта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89">
                <a:tc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Планирование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решение проектных заданий (по А.Б. Воронцову)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/>
                        <a:t>выбираются и организуются группы участников проекта, определяются направления работы, формулируются задачи для каждой группы, на этом этапе обговаривается поиск информации (в каких источниках), распределяются роли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561">
                <a:tc rowSpan="2"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Поиск и сбор информации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совместно с учителем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частично самостоятельный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самостоятельный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результаты проектной деятельности должны быть, что называется, «осязаемыми», т.е. если это теоретическая проблема, то конкретное ее решение, если практическая – конкретный результат, готовый к использованию Основные виды творческих работ: поделки и мероприятия. Продуктами проектной деятельности могут быть: газета, праздник, письмо, выставка, журнал, карта, коллекция, макет, модель, прогноз, серия иллюстраций, компьютерная презентация, видеофильм, различные коллективные поделки, коллективное сочинение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3409">
                <a:tc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Создание продукта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593">
                <a:tc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Презентация проекта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осуществляется в форме выставки тех изделий, которые ученики создали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видами презентаций проектов могут быть деловая игра, демонстрация видеофильма, диалог персонажей литературных или исторических лиц, инсценировка, «научная конференция», «пресс-конференция», ролевая игра, соревнования, спектакль, экскурсия, компьютерная презентация и т.д.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741">
                <a:tc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b="1" dirty="0"/>
                        <a:t>Рефлексия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1113" indent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850890" algn="r"/>
                        </a:tabLst>
                      </a:pPr>
                      <a:r>
                        <a:rPr lang="ru-RU" sz="1400" dirty="0"/>
                        <a:t>Участники обсуждают и анализируют полученную информацию, делятся мнениями, задают вопросы докладчику, обсуждают возможные пути применения полученных результатов проектной деятельности на практике</a:t>
                      </a:r>
                    </a:p>
                  </a:txBody>
                  <a:tcPr marL="36547" marR="365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7817" y="318582"/>
            <a:ext cx="11219956" cy="744100"/>
          </a:xfrm>
        </p:spPr>
        <p:txBody>
          <a:bodyPr anchor="b"/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ГЛАВА 2. ПРИКЛАДНЫЕ АСПЕКТЫ ОРГАНИЗАЦИИ ПРОЕКТНОЙ ДЕЯТЕЛЬНОСТИ МЛАДШИХ ШКОЛЬНИКОВ НА ВНЕУРОЧНЫХ ЗАНЯТИЯХ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285104"/>
            <a:ext cx="11508428" cy="106621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2.2. Реализация </a:t>
            </a:r>
            <a:r>
              <a:rPr lang="ru-RU" sz="1800" b="1" dirty="0" err="1" smtClean="0">
                <a:solidFill>
                  <a:srgbClr val="002060"/>
                </a:solidFill>
              </a:rPr>
              <a:t>коучингового</a:t>
            </a:r>
            <a:r>
              <a:rPr lang="ru-RU" sz="1800" b="1" dirty="0" smtClean="0">
                <a:solidFill>
                  <a:srgbClr val="002060"/>
                </a:solidFill>
              </a:rPr>
              <a:t> подхода в организации проектной деятельности младших школьников во внеурочной деятельности для постановки и конкретизации цели проекта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kern="12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Задача 4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kern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</a:rPr>
              <a:t> Показать возможности </a:t>
            </a:r>
            <a:r>
              <a:rPr lang="ru-RU" sz="1800" dirty="0" err="1" smtClean="0">
                <a:solidFill>
                  <a:srgbClr val="002060"/>
                </a:solidFill>
              </a:rPr>
              <a:t>коучинга</a:t>
            </a:r>
            <a:r>
              <a:rPr lang="ru-RU" sz="1800" dirty="0" smtClean="0">
                <a:solidFill>
                  <a:srgbClr val="002060"/>
                </a:solidFill>
              </a:rPr>
              <a:t> в организации проектной деятельности в начальных классах.</a:t>
            </a:r>
            <a:endParaRPr lang="ru-RU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624316"/>
              </p:ext>
            </p:extLst>
          </p:nvPr>
        </p:nvGraphicFramePr>
        <p:xfrm>
          <a:off x="483928" y="2460481"/>
          <a:ext cx="11291306" cy="3657600"/>
        </p:xfrm>
        <a:graphic>
          <a:graphicData uri="http://schemas.openxmlformats.org/drawingml/2006/table">
            <a:tbl>
              <a:tblPr/>
              <a:tblGrid>
                <a:gridCol w="1877569"/>
                <a:gridCol w="1435193"/>
                <a:gridCol w="1596159"/>
                <a:gridCol w="1754875"/>
                <a:gridCol w="1659194"/>
                <a:gridCol w="1531998"/>
                <a:gridCol w="143631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Этап проектной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Погружение в проект (выявление проблемы)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Планирование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Поиск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Обработка информации  и оформление продукта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Презентация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Рефлексия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 err="1"/>
                        <a:t>Коучинг</a:t>
                      </a:r>
                      <a:r>
                        <a:rPr lang="ru-RU" sz="1600" b="1" dirty="0"/>
                        <a:t> технологии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/>
                        <a:t>система SMART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«Колесо жизненного баланса»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/>
                        <a:t>Линия времени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 smtClean="0"/>
                        <a:t>сопровождающие </a:t>
                      </a:r>
                      <a:r>
                        <a:rPr lang="ru-RU" sz="1600" dirty="0"/>
                        <a:t>карты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инструкция </a:t>
                      </a:r>
                      <a:r>
                        <a:rPr lang="ru-RU" sz="1600" dirty="0"/>
                        <a:t>с критериями к продукту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 smtClean="0"/>
                        <a:t>лист оценивания</a:t>
                      </a:r>
                      <a:endParaRPr lang="ru-RU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/>
                        <a:t>«Колесо жизненного баланса»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b="1" dirty="0"/>
                        <a:t>Интерактивные методы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/>
                        <a:t>метод «мозговой штурм» дискуссия,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/>
                        <a:t>обсуждение видеофильмов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/>
                        <a:t>групповая работа, круглый стол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прием «Поиск соответствий»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/>
                        <a:t>прием «Ранжирование»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50890" algn="r"/>
                        </a:tabLst>
                      </a:pPr>
                      <a:r>
                        <a:rPr lang="ru-RU" sz="1600" dirty="0"/>
                        <a:t>групповая работа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ролевые, «деловые» игры,  инсценировка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мастер-класс, выставка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750"/>
                        </a:spcAft>
                      </a:pPr>
                      <a:r>
                        <a:rPr lang="ru-RU" sz="1600" dirty="0"/>
                        <a:t>метод «</a:t>
                      </a:r>
                      <a:r>
                        <a:rPr lang="ru-RU" sz="1600" dirty="0" smtClean="0"/>
                        <a:t>Лесенка успеха»</a:t>
                      </a:r>
                      <a:endParaRPr lang="ru-RU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1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7817" y="318582"/>
            <a:ext cx="11219956" cy="744100"/>
          </a:xfrm>
        </p:spPr>
        <p:txBody>
          <a:bodyPr anchor="b"/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ГЛАВА 2. ПРИКЛАДНЫЕ АСПЕКТЫ ОРГАНИЗАЦИИ ПРОЕКТНОЙ ДЕЯТЕЛЬНОСТИ МЛАДШИХ ШКОЛЬНИКОВ НА ВНЕУРОЧНЫХ ЗАНЯТИЯХ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0547" y="1247781"/>
            <a:ext cx="11508428" cy="4667827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2.3. Обобщение педагогического опыта </a:t>
            </a:r>
            <a:r>
              <a:rPr lang="ru-RU" sz="1800" b="1" dirty="0" err="1" smtClean="0">
                <a:solidFill>
                  <a:srgbClr val="002060"/>
                </a:solidFill>
              </a:rPr>
              <a:t>коучинга</a:t>
            </a:r>
            <a:r>
              <a:rPr lang="ru-RU" sz="1800" b="1" dirty="0" smtClean="0">
                <a:solidFill>
                  <a:srgbClr val="002060"/>
                </a:solidFill>
              </a:rPr>
              <a:t> проектной деятельности на внеурочных занятиях в третьем классе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b="1" kern="12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Задача 5</a:t>
            </a:r>
            <a:r>
              <a:rPr lang="ru-RU" sz="1800" b="1" kern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</a:rPr>
              <a:t> Обобщить собственный педагогический опыт </a:t>
            </a:r>
            <a:r>
              <a:rPr lang="ru-RU" sz="1800" dirty="0" err="1" smtClean="0">
                <a:solidFill>
                  <a:srgbClr val="002060"/>
                </a:solidFill>
              </a:rPr>
              <a:t>коучинга</a:t>
            </a:r>
            <a:r>
              <a:rPr lang="ru-RU" sz="1800" dirty="0" smtClean="0">
                <a:solidFill>
                  <a:srgbClr val="002060"/>
                </a:solidFill>
              </a:rPr>
              <a:t> проектной деятельности в начальной школе во внеурочное время.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41175" y="3004457"/>
            <a:ext cx="1102878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Целевая установка: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актуализировать внимание детей и взрослых к проблеме мусора,  способствовать формированию экологической культуры.</a:t>
            </a:r>
          </a:p>
          <a:p>
            <a:endParaRPr lang="ru-RU" sz="2000" dirty="0" smtClean="0">
              <a:solidFill>
                <a:srgbClr val="002060"/>
              </a:solidFill>
              <a:latin typeface="+mn-lt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+mn-lt"/>
                <a:ea typeface="Times New Roman" pitchFamily="18" charset="0"/>
                <a:cs typeface="Arial" pitchFamily="34" charset="0"/>
              </a:rPr>
              <a:t>Учебно-педагогические задачи: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+mn-lt"/>
                <a:ea typeface="Calibri" pitchFamily="34" charset="0"/>
                <a:cs typeface="Times New Roman" pitchFamily="18" charset="0"/>
              </a:rPr>
              <a:t>создать условия для развития умения учиться на собственном опыте и опыте других в процессе разработки учебного проекта;</a:t>
            </a:r>
          </a:p>
          <a:p>
            <a:pPr marL="342900" lvl="0" indent="-342900"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научить рецензировать творческую работу одноклассника.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79183"/>
              </p:ext>
            </p:extLst>
          </p:nvPr>
        </p:nvGraphicFramePr>
        <p:xfrm>
          <a:off x="649909" y="499602"/>
          <a:ext cx="10957372" cy="4175760"/>
        </p:xfrm>
        <a:graphic>
          <a:graphicData uri="http://schemas.openxmlformats.org/drawingml/2006/table">
            <a:tbl>
              <a:tblPr/>
              <a:tblGrid>
                <a:gridCol w="581732"/>
                <a:gridCol w="1399592"/>
                <a:gridCol w="2687216"/>
                <a:gridCol w="628883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конкретная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изучаем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избавиться от мусора;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Наш вклад в утилизацию, через практическую работу.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измеримая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определяем показатели, при помощи которых можно ориентироваться на конечный результат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Сколько и какого мусора скапливается дома и в школе;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 разложения мусора;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Способы утилизации;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Вторичное использование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бытовых отходов;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Изготовление  полезных изделий из бытового мусора.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достижимая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адекватность цели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50"/>
                        </a:lnSpc>
                        <a:spcAft>
                          <a:spcPts val="0"/>
                        </a:spcAft>
                        <a:tabLst>
                          <a:tab pos="551180" algn="l"/>
                        </a:tabLst>
                      </a:pPr>
                      <a:r>
                        <a:rPr lang="ru-RU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Узнать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 способах утилизации мусора, </a:t>
                      </a:r>
                      <a:r>
                        <a:rPr lang="ru-RU" sz="1800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научиться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через практическую работу находить полезное применение бытовому мусору.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важная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конечный результат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Научиться правильно утилизировать мусор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Организовать выставку творческих работ из бытового мусора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Подготовить практические советы для одноклассников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ограничена во времени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начало–конец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ноябрь 2016 г. – февраль 2017 г.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78498" y="5038530"/>
            <a:ext cx="110474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Цель проекта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научиться утилизировать мусор приемлемым для нас способом, подготовить выставку творческих работ, тем самым внести свой посильный вклад в частичную утилизацию и сокращение мусорных свалок.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3954"/>
              </p:ext>
            </p:extLst>
          </p:nvPr>
        </p:nvGraphicFramePr>
        <p:xfrm>
          <a:off x="260070" y="302037"/>
          <a:ext cx="11384534" cy="6671165"/>
        </p:xfrm>
        <a:graphic>
          <a:graphicData uri="http://schemas.openxmlformats.org/drawingml/2006/table">
            <a:tbl>
              <a:tblPr/>
              <a:tblGrid>
                <a:gridCol w="799476"/>
                <a:gridCol w="3997646"/>
                <a:gridCol w="6587412"/>
              </a:tblGrid>
              <a:tr h="2187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Название проекта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«Как  избавиться от мусора,  и есть ли у него вторая жизнь?»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Авторы проекта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обучающиеся 3 «А» класса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Руководитель проекта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Никитина Л.А.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Консультанты (Ф.И.О.)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родители обучающихся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Учебный предмет, в рамках которого проводится работа по проекту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внеурочная деятельность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Учебные дисциплины, близкие к теме проекта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окружающий мир, технология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Тип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проекта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творческий, информационно–поисковый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; групповой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среднесрочный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Цель проекта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Научиться утилизировать мусор приемлемым для нас методом, подготовить выставку творческих работ, тем самым внести свой посильный вклад в частичную утилизацию и сокращение мусорных свалок.</a:t>
                      </a:r>
                      <a:endParaRPr lang="ru-RU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3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Задачи проекта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21590" algn="l"/>
                          <a:tab pos="20193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выявить, каких бытовых отходов больше всего в классе и дома;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21590" algn="l"/>
                          <a:tab pos="20193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выяснить, какие отходы разлагаются быстрее;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21590" algn="l"/>
                          <a:tab pos="201930" algn="l"/>
                          <a:tab pos="589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познакомиться со способами «борьбы» с бытовым мусором, а именно с самым безопасным – способом утилизации;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21590" algn="l"/>
                          <a:tab pos="201930" algn="l"/>
                          <a:tab pos="5899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как можно вторично использовать мусор;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400"/>
                        <a:buFont typeface="+mj-lt"/>
                        <a:buAutoNum type="arabicPeriod"/>
                        <a:tabLst>
                          <a:tab pos="21590" algn="l"/>
                          <a:tab pos="201930" algn="l"/>
                          <a:tab pos="589915" algn="l"/>
                        </a:tabLst>
                      </a:pPr>
                      <a:r>
                        <a:rPr lang="ru-RU" sz="1400" spc="-2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изготовить полезные изделия из  бытового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мусора.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Вопросы проекта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Анкетирование в 3 классах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Актуальность проблемы в мире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Разложение отходов в естественной среде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Способы борьбы с мусором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Вторичное использование отходов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Полезные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советы одноклассникам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Поделки и изделия из бытового мусора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Эко-мода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 Создание моделей одежды из бросового материала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Предполагаемый продукт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Памятка с полезными советами, выставка творческих работ, создание моделей одежды из бросового материала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09" marR="41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524619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Сопровождение проекта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64001"/>
              </p:ext>
            </p:extLst>
          </p:nvPr>
        </p:nvGraphicFramePr>
        <p:xfrm>
          <a:off x="503853" y="895413"/>
          <a:ext cx="10991461" cy="5787387"/>
        </p:xfrm>
        <a:graphic>
          <a:graphicData uri="http://schemas.openxmlformats.org/drawingml/2006/table">
            <a:tbl>
              <a:tblPr/>
              <a:tblGrid>
                <a:gridCol w="1978090"/>
                <a:gridCol w="2258008"/>
                <a:gridCol w="6755363"/>
              </a:tblGrid>
              <a:tr h="20397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1" dirty="0"/>
                        <a:t>Этапы работы над проектом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1" dirty="0" err="1"/>
                        <a:t>Коучинг</a:t>
                      </a:r>
                      <a:r>
                        <a:rPr lang="ru-RU" sz="1600" b="1" dirty="0"/>
                        <a:t> технология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1" dirty="0"/>
                        <a:t>Результат работы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3916"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Планирование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600" dirty="0"/>
                        <a:t>Линия времени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Колесо жизненного баланса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/>
                        <a:t>Согласуются </a:t>
                      </a:r>
                      <a:r>
                        <a:rPr lang="ru-RU" sz="1600" dirty="0"/>
                        <a:t>способы совместной деятельности, устанавливаются критерии оценки работы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4223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Поиск и сбор информации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Сопровождающие карты 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Узнают </a:t>
                      </a:r>
                      <a:r>
                        <a:rPr lang="ru-RU" sz="1600" dirty="0"/>
                        <a:t>новое о способах и истории  утилизации мусора, способах и времени разложения бытовых  отходов. В ходе выполнения проекта проводятся дидактические игры, составляются кроссворды и экологические </a:t>
                      </a:r>
                      <a:r>
                        <a:rPr lang="ru-RU" sz="1600" dirty="0" err="1"/>
                        <a:t>синквейны</a:t>
                      </a:r>
                      <a:r>
                        <a:rPr lang="ru-RU" sz="1600" dirty="0"/>
                        <a:t>.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9880"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С</a:t>
                      </a:r>
                      <a:r>
                        <a:rPr lang="ru-RU" sz="1600" dirty="0" smtClean="0"/>
                        <a:t>оздание </a:t>
                      </a:r>
                      <a:r>
                        <a:rPr lang="ru-RU" sz="1600" dirty="0"/>
                        <a:t>продукта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Инструкция с критериями к продукту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/>
                        <a:t>Разрабатывают </a:t>
                      </a:r>
                      <a:r>
                        <a:rPr lang="ru-RU" sz="1600" dirty="0"/>
                        <a:t>памятки для одноклассников, создают модели одежды и поделки из бросового материала, готовят театрализованное  выступление по теме проекта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85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Презентация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/>
                        <a:t>Лист оценивания</a:t>
                      </a:r>
                      <a:endParaRPr lang="ru-RU" sz="1600" dirty="0"/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При этом демонстрируется и наглядный материал, который изготовлен в процессе работы над проектом. Обучающиеся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/>
                        <a:t>аргументированно</a:t>
                      </a:r>
                      <a:r>
                        <a:rPr lang="ru-RU" sz="1600" dirty="0"/>
                        <a:t> излагают свои мысли, идеи, анализируют свою деятельность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584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Рефлексия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/>
                        <a:t>Лесенка успеха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/>
                        <a:t>Происходит </a:t>
                      </a:r>
                      <a:r>
                        <a:rPr lang="ru-RU" sz="1600" dirty="0"/>
                        <a:t>разбор проделанной работы, определяются встретившиеся трудности, происходит оценка вклада участников, выявляются слабые стороны проекта, обсуждаются пути их исправления</a:t>
                      </a:r>
                    </a:p>
                  </a:txBody>
                  <a:tcPr marL="28506" marR="28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2930" y="583913"/>
            <a:ext cx="1144143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Выводы:</a:t>
            </a:r>
          </a:p>
          <a:p>
            <a:pPr lvl="0" indent="457200" algn="just"/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Calibri" panose="020F0502020204030204" pitchFamily="34" charset="0"/>
              </a:rPr>
              <a:t>.	</a:t>
            </a:r>
            <a:r>
              <a:rPr lang="ru-RU" sz="2400" dirty="0" smtClean="0"/>
              <a:t>Проектная </a:t>
            </a:r>
            <a:r>
              <a:rPr lang="ru-RU" sz="2400" dirty="0"/>
              <a:t>деятельность обучающихся это совместная учебно-познавательная, творческая или игровая деятельность, имеющая общую цель, согласованные методы, способы деятельности и направленная на достижение общего результата деятельности</a:t>
            </a:r>
          </a:p>
          <a:p>
            <a:pPr lvl="0" indent="457200" algn="just"/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2. </a:t>
            </a:r>
            <a:r>
              <a:rPr lang="ru-RU" sz="2400" dirty="0"/>
              <a:t>Структура проектной деятельности младших школьников соответствует структуре учебного занятия внеурочной деятельности.</a:t>
            </a:r>
          </a:p>
          <a:p>
            <a:pPr indent="457200" algn="just"/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3. </a:t>
            </a:r>
            <a:r>
              <a:rPr lang="ru-RU" sz="2400" dirty="0"/>
              <a:t>Проект может выполняться индивидуально, или группой</a:t>
            </a:r>
            <a:r>
              <a:rPr lang="ru-RU" sz="2400" dirty="0" smtClean="0"/>
              <a:t>. Но опираясь на исследования Воронцова А.Б., проекты в начальной школе должны быть  групповыми, в виду того что наилучший </a:t>
            </a:r>
            <a:r>
              <a:rPr lang="ru-RU" sz="2400" dirty="0"/>
              <a:t>результат у младших школьников получается в групповых проектах</a:t>
            </a:r>
            <a:r>
              <a:rPr lang="ru-RU" sz="2400" dirty="0" smtClean="0"/>
              <a:t>, комплексных </a:t>
            </a:r>
            <a:r>
              <a:rPr lang="ru-RU" sz="2400" dirty="0"/>
              <a:t>коллективных работах, направленных на решение конкретных проблем. </a:t>
            </a:r>
            <a:endParaRPr lang="ru-RU" sz="2400" dirty="0" smtClean="0"/>
          </a:p>
          <a:p>
            <a:pPr lvl="0" indent="457200" algn="just"/>
            <a:r>
              <a:rPr lang="ru-RU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4. </a:t>
            </a:r>
            <a:r>
              <a:rPr lang="ru-RU" sz="2400" dirty="0"/>
              <a:t>Современные образовательные технологии являются наиболее эффективными механизмами организации проектной </a:t>
            </a:r>
            <a:r>
              <a:rPr lang="ru-RU" sz="2400" dirty="0" smtClean="0"/>
              <a:t>деятельности.  </a:t>
            </a:r>
            <a:r>
              <a:rPr lang="ru-RU" sz="2400" dirty="0"/>
              <a:t>Кроме того, имеют потенциал в качестве инструмента развития всех групп универсальных учебных действий обучающихся.</a:t>
            </a:r>
          </a:p>
          <a:p>
            <a:pPr indent="457200"/>
            <a:endParaRPr lang="ru-RU" sz="24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0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265363" y="0"/>
            <a:ext cx="7813675" cy="1717675"/>
          </a:xfrm>
        </p:spPr>
        <p:txBody>
          <a:bodyPr anchor="b"/>
          <a:lstStyle/>
          <a:p>
            <a:pPr algn="ctr"/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2400" dirty="0">
                <a:latin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Государственное бюджетное учреждение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дополнительного профессионального образования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«Челябинский институт переподготовки и повышения квалификации 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работников образования»</a:t>
            </a:r>
            <a:b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Кафедра 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начального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0225" y="1718268"/>
            <a:ext cx="11246443" cy="4371033"/>
          </a:xfrm>
        </p:spPr>
        <p:txBody>
          <a:bodyPr>
            <a:normAutofit lnSpcReduction="10000"/>
          </a:bodyPr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проектной деятельности младшего школьника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</a:t>
            </a:r>
            <a:endParaRPr lang="ru-RU" sz="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Никитина Лариса Александровна</a:t>
            </a:r>
            <a:endParaRPr lang="ru-RU" sz="1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Научный руководитель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: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Бабухина Анна Викторовна,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доцент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кафедры начального образования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,  </a:t>
            </a:r>
            <a:r>
              <a:rPr lang="ru-RU" sz="1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к.п.н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Times New Roman" pitchFamily="18" charset="0"/>
              </a:rPr>
              <a:t>.  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Челябинск,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2018</a:t>
            </a:r>
            <a:endParaRPr lang="ru-RU" sz="1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74687" y="91441"/>
            <a:ext cx="10972800" cy="590550"/>
          </a:xfrm>
        </p:spPr>
        <p:txBody>
          <a:bodyPr anchor="b"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Методология исследования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0175" y="783771"/>
            <a:ext cx="12061825" cy="5944054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Цель: </a:t>
            </a:r>
            <a:r>
              <a:rPr lang="ru-RU" sz="2800" dirty="0" smtClean="0">
                <a:solidFill>
                  <a:srgbClr val="002060"/>
                </a:solidFill>
              </a:rPr>
              <a:t>изучить особенности организации проектной деятельности младшего школьника во внеурочное время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Объект:</a:t>
            </a:r>
            <a:r>
              <a:rPr lang="ru-RU" sz="2800" dirty="0" smtClean="0">
                <a:solidFill>
                  <a:srgbClr val="002060"/>
                </a:solidFill>
              </a:rPr>
              <a:t> процесс </a:t>
            </a:r>
            <a:r>
              <a:rPr lang="ru-RU" sz="2800" dirty="0">
                <a:solidFill>
                  <a:srgbClr val="002060"/>
                </a:solidFill>
              </a:rPr>
              <a:t>обучения детей младшего школьного возраста. </a:t>
            </a:r>
          </a:p>
          <a:p>
            <a:pPr marL="0" indent="0"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Предмет </a:t>
            </a:r>
            <a:r>
              <a:rPr lang="ru-RU" sz="2800" b="1" i="1" dirty="0">
                <a:solidFill>
                  <a:srgbClr val="002060"/>
                </a:solidFill>
              </a:rPr>
              <a:t>исследования</a:t>
            </a:r>
            <a:r>
              <a:rPr lang="ru-RU" sz="2800" b="1" dirty="0">
                <a:solidFill>
                  <a:srgbClr val="002060"/>
                </a:solidFill>
              </a:rPr>
              <a:t>:</a:t>
            </a:r>
            <a:r>
              <a:rPr lang="ru-RU" sz="2800" dirty="0">
                <a:solidFill>
                  <a:srgbClr val="002060"/>
                </a:solidFill>
              </a:rPr>
              <a:t> организация проектной деятельности с детьми младшего школьного возраста во внеурочной деятельности.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Гипотеза </a:t>
            </a:r>
            <a:r>
              <a:rPr lang="ru-RU" sz="2800" b="1" dirty="0">
                <a:solidFill>
                  <a:srgbClr val="002060"/>
                </a:solidFill>
              </a:rPr>
              <a:t>исследования: </a:t>
            </a:r>
            <a:r>
              <a:rPr lang="ru-RU" sz="2800" dirty="0">
                <a:solidFill>
                  <a:srgbClr val="002060"/>
                </a:solidFill>
              </a:rPr>
              <a:t>проектная деятельность младших школьников будет успешной при специально организованной работе, сопровождении обучающихся, </a:t>
            </a:r>
            <a:r>
              <a:rPr lang="ru-RU" sz="2800" dirty="0" err="1">
                <a:solidFill>
                  <a:srgbClr val="002060"/>
                </a:solidFill>
              </a:rPr>
              <a:t>коучингу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141287"/>
            <a:ext cx="10668000" cy="396875"/>
          </a:xfrm>
        </p:spPr>
        <p:txBody>
          <a:bodyPr anchor="ctr"/>
          <a:lstStyle/>
          <a:p>
            <a:pPr marL="723900" indent="-723900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</a:rPr>
              <a:t>Задачи: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3486" y="723481"/>
            <a:ext cx="11113796" cy="6134519"/>
          </a:xfrm>
        </p:spPr>
        <p:txBody>
          <a:bodyPr/>
          <a:lstStyle/>
          <a:p>
            <a:pPr marL="93663" lvl="0" indent="6159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Раскрыть характеристику понятия проектной деятельности </a:t>
            </a:r>
            <a:r>
              <a:rPr lang="ru-RU" sz="2800" dirty="0" smtClean="0">
                <a:solidFill>
                  <a:srgbClr val="002060"/>
                </a:solidFill>
              </a:rPr>
              <a:t>в </a:t>
            </a:r>
            <a:r>
              <a:rPr lang="ru-RU" sz="2800" dirty="0">
                <a:solidFill>
                  <a:srgbClr val="002060"/>
                </a:solidFill>
              </a:rPr>
              <a:t>педагогической и методической </a:t>
            </a:r>
            <a:r>
              <a:rPr lang="ru-RU" sz="2800" dirty="0" smtClean="0">
                <a:solidFill>
                  <a:srgbClr val="002060"/>
                </a:solidFill>
              </a:rPr>
              <a:t>литературе. </a:t>
            </a:r>
            <a:endParaRPr lang="ru-RU" sz="2800" dirty="0">
              <a:solidFill>
                <a:srgbClr val="002060"/>
              </a:solidFill>
            </a:endParaRPr>
          </a:p>
          <a:p>
            <a:pPr marL="93663" lvl="0" indent="6159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Рассмотреть различные типы, классификацию и структуру </a:t>
            </a:r>
            <a:r>
              <a:rPr lang="ru-RU" sz="2800" dirty="0" smtClean="0">
                <a:solidFill>
                  <a:srgbClr val="002060"/>
                </a:solidFill>
              </a:rPr>
              <a:t>проектов.</a:t>
            </a:r>
            <a:endParaRPr lang="ru-RU" sz="2800" dirty="0">
              <a:solidFill>
                <a:srgbClr val="002060"/>
              </a:solidFill>
            </a:endParaRPr>
          </a:p>
          <a:p>
            <a:pPr marL="93663" lvl="0" indent="6159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Рассмотреть основные </a:t>
            </a:r>
            <a:r>
              <a:rPr lang="ru-RU" sz="2800" dirty="0" smtClean="0">
                <a:solidFill>
                  <a:srgbClr val="002060"/>
                </a:solidFill>
              </a:rPr>
              <a:t>требования и особенности организации </a:t>
            </a:r>
            <a:r>
              <a:rPr lang="ru-RU" sz="2800" dirty="0">
                <a:solidFill>
                  <a:srgbClr val="002060"/>
                </a:solidFill>
              </a:rPr>
              <a:t>проектной деятельности.</a:t>
            </a:r>
          </a:p>
          <a:p>
            <a:pPr marL="93663" lvl="0" indent="6159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Показать возможности </a:t>
            </a:r>
            <a:r>
              <a:rPr lang="ru-RU" sz="2800" dirty="0" err="1">
                <a:solidFill>
                  <a:srgbClr val="002060"/>
                </a:solidFill>
              </a:rPr>
              <a:t>коучинга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и интерактивного сопровождения в </a:t>
            </a:r>
            <a:r>
              <a:rPr lang="ru-RU" sz="2800" dirty="0">
                <a:solidFill>
                  <a:srgbClr val="002060"/>
                </a:solidFill>
              </a:rPr>
              <a:t>организации проектной деятельности в начальных классах.</a:t>
            </a:r>
          </a:p>
          <a:p>
            <a:pPr marL="93663" lvl="0" indent="615950" algn="just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</a:rPr>
              <a:t>Обобщить собственный педагогический опыт </a:t>
            </a:r>
            <a:r>
              <a:rPr lang="ru-RU" sz="2800" dirty="0" err="1">
                <a:solidFill>
                  <a:srgbClr val="002060"/>
                </a:solidFill>
              </a:rPr>
              <a:t>коучинга</a:t>
            </a:r>
            <a:r>
              <a:rPr lang="ru-RU" sz="2800" dirty="0">
                <a:solidFill>
                  <a:srgbClr val="002060"/>
                </a:solidFill>
              </a:rPr>
              <a:t> проектной деятельности в начальной школе во внеурочное время.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7624" y="328630"/>
            <a:ext cx="12192000" cy="957559"/>
          </a:xfrm>
        </p:spPr>
        <p:txBody>
          <a:bodyPr anchor="b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ТЕОРЕТИЧЕСКИЕ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ОСНОВЫ ПРОЕКТНОЙ ДЕЯТЕЛЬНОСТИ В НАЧАЛЬНОЙ ШКОЛЕ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291771"/>
            <a:ext cx="11592768" cy="4824867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1.1. </a:t>
            </a:r>
            <a:r>
              <a:rPr lang="ru-RU" sz="2400" b="1" kern="1200" dirty="0" smtClean="0">
                <a:solidFill>
                  <a:srgbClr val="002060"/>
                </a:solidFill>
              </a:rPr>
              <a:t>Понятие проектной деятельности в педагогической литературе</a:t>
            </a:r>
            <a:endParaRPr lang="ru-RU" sz="1800" b="1" kern="12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b="1" kern="12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Задача 1</a:t>
            </a:r>
            <a:r>
              <a:rPr lang="ru-RU" sz="1800" b="1" kern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</a:rPr>
              <a:t> Раскрыть характеристику понятия проектной деятельности и изучить типы и формы проектной деятельности в педагогической и методической литературе.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000" b="1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b="1" dirty="0" smtClean="0"/>
              <a:t>Проект</a:t>
            </a:r>
            <a:r>
              <a:rPr lang="ru-RU" sz="2000" dirty="0" smtClean="0"/>
              <a:t> –  это прототип, идеальный образ предполагаемого или возможного объекта, состояния, в некоторых случаях – план, замысел какого-либо действия (</a:t>
            </a:r>
            <a:r>
              <a:rPr lang="ru-RU" sz="2000" dirty="0" err="1" smtClean="0"/>
              <a:t>Полат</a:t>
            </a:r>
            <a:r>
              <a:rPr lang="ru-RU" sz="2000" dirty="0" smtClean="0"/>
              <a:t> Е.С.)</a:t>
            </a:r>
            <a:endParaRPr lang="en-US" sz="20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b="1" dirty="0" smtClean="0"/>
              <a:t>Проектирование</a:t>
            </a:r>
            <a:r>
              <a:rPr lang="en-US" sz="2000" dirty="0" smtClean="0"/>
              <a:t> </a:t>
            </a:r>
            <a:r>
              <a:rPr lang="ru-RU" sz="2000" dirty="0" smtClean="0"/>
              <a:t>– процесс создания проекта.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b="1" dirty="0" smtClean="0"/>
              <a:t>Проектная деятельность </a:t>
            </a:r>
            <a:r>
              <a:rPr lang="ru-RU" sz="2000" dirty="0" smtClean="0"/>
              <a:t>– совместная учебно-познавательная, творческая или игровая деятельность учащихся, имеющая общую цель, согласованные методы, способы деятельности, направленная на достижение общего результата деятельности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000" b="1" dirty="0"/>
              <a:t>Проектная задача</a:t>
            </a:r>
            <a:r>
              <a:rPr lang="ru-RU" sz="2000" dirty="0"/>
              <a:t> - это задача, в которой "через систему или набор заданий целенаправленно стимулируется система детских действий, направленных на получение ещё никогда не существовавшего в практике ребёнка результата, и в ходе решения которой происходит качественное </a:t>
            </a:r>
            <a:r>
              <a:rPr lang="ru-RU" sz="2000" dirty="0" err="1"/>
              <a:t>самоизменение</a:t>
            </a:r>
            <a:r>
              <a:rPr lang="ru-RU" sz="2000" dirty="0"/>
              <a:t> группы детей" </a:t>
            </a:r>
            <a:endParaRPr lang="ru-RU" sz="20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7817" y="318581"/>
            <a:ext cx="12192000" cy="957559"/>
          </a:xfrm>
        </p:spPr>
        <p:txBody>
          <a:bodyPr anchor="b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ТЕОРЕТИЧЕСКИЕ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ОСНОВЫ ПРОЕКТНОЙ ДЕЯТЕЛЬНОСТИ В НАЧАЛЬНОЙ ШКОЛЕ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306286"/>
            <a:ext cx="12097820" cy="48103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1.2. </a:t>
            </a:r>
            <a:r>
              <a:rPr lang="ru-RU" sz="2400" b="1" kern="1200" dirty="0" smtClean="0">
                <a:solidFill>
                  <a:srgbClr val="002060"/>
                </a:solidFill>
              </a:rPr>
              <a:t>Классификация, типология и структура проектов</a:t>
            </a:r>
          </a:p>
          <a:p>
            <a:pPr marL="0" indent="0">
              <a:buNone/>
            </a:pPr>
            <a:r>
              <a:rPr lang="ru-RU" sz="1800" b="1" kern="12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Задача 2.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Рассмотреть различные типы, классификацию и структуру проектов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6164261"/>
              </p:ext>
            </p:extLst>
          </p:nvPr>
        </p:nvGraphicFramePr>
        <p:xfrm>
          <a:off x="567597" y="2313992"/>
          <a:ext cx="11079879" cy="3984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1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496557"/>
              </p:ext>
            </p:extLst>
          </p:nvPr>
        </p:nvGraphicFramePr>
        <p:xfrm>
          <a:off x="584716" y="1884784"/>
          <a:ext cx="10043888" cy="404316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80003"/>
                <a:gridCol w="4963885"/>
              </a:tblGrid>
              <a:tr h="3164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Структура занятия внеурочной деятельности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/>
                        <a:t>Структура проекта</a:t>
                      </a:r>
                      <a:endParaRPr lang="ru-RU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1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мотивационный </a:t>
                      </a:r>
                      <a:r>
                        <a:rPr lang="ru-RU" sz="2000" dirty="0" smtClean="0"/>
                        <a:t>этап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погружение </a:t>
                      </a:r>
                      <a:r>
                        <a:rPr lang="ru-RU" sz="2000" dirty="0"/>
                        <a:t>в проект (проблема);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</a:tr>
              <a:tr h="664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планирующий–подготовительный </a:t>
                      </a:r>
                      <a:r>
                        <a:rPr lang="ru-RU" sz="2000" dirty="0" smtClean="0"/>
                        <a:t>этап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планирование </a:t>
                      </a:r>
                      <a:r>
                        <a:rPr lang="ru-RU" sz="2000" dirty="0"/>
                        <a:t>(организационный этап);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</a:tr>
              <a:tr h="6406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информационно–операционный </a:t>
                      </a:r>
                      <a:r>
                        <a:rPr lang="ru-RU" sz="2000" dirty="0" smtClean="0"/>
                        <a:t>этап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поиск и обработка информации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</a:tr>
              <a:tr h="5269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этап </a:t>
                      </a:r>
                      <a:r>
                        <a:rPr lang="ru-RU" sz="2000" smtClean="0"/>
                        <a:t>выполнения упражнений</a:t>
                      </a:r>
                      <a:endParaRPr lang="ru-RU" sz="2000" dirty="0"/>
                    </a:p>
                  </a:txBody>
                  <a:tcPr marL="47073" marR="4707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оформление </a:t>
                      </a:r>
                      <a:r>
                        <a:rPr lang="ru-RU" sz="2000" dirty="0"/>
                        <a:t>результатов проекта </a:t>
                      </a:r>
                      <a:endParaRPr lang="ru-RU" sz="2000" dirty="0" smtClean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презентация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</a:tr>
              <a:tr h="727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/>
                        <a:t>рефлексивно–оценочный этап 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обсуждение </a:t>
                      </a:r>
                      <a:r>
                        <a:rPr lang="ru-RU" sz="2000" dirty="0"/>
                        <a:t>полученных результатов (рефлексия).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073" marR="47073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34007" y="310543"/>
            <a:ext cx="107053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2060"/>
                </a:solidFill>
                <a:ea typeface="Times New Roman" panose="02020603050405020304" pitchFamily="18" charset="0"/>
              </a:rPr>
              <a:t>1.2. </a:t>
            </a:r>
            <a:r>
              <a:rPr lang="ru-RU" sz="2400" b="1" dirty="0">
                <a:solidFill>
                  <a:srgbClr val="002060"/>
                </a:solidFill>
              </a:rPr>
              <a:t>Классификация, типология и структура проектов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ea typeface="Times New Roman" panose="02020603050405020304" pitchFamily="18" charset="0"/>
              </a:rPr>
              <a:t>Задача 2.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Рассмотреть различные типы, классификацию и структуру проектов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59311"/>
              </p:ext>
            </p:extLst>
          </p:nvPr>
        </p:nvGraphicFramePr>
        <p:xfrm>
          <a:off x="551542" y="374301"/>
          <a:ext cx="11045370" cy="60960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968853"/>
                <a:gridCol w="4006648"/>
                <a:gridCol w="4127603"/>
                <a:gridCol w="1942266"/>
              </a:tblGrid>
              <a:tr h="503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Класс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Темы проектов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Содержание работы (проектной деятельности)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Подведение итогов работы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(продукт)</a:t>
                      </a:r>
                    </a:p>
                  </a:txBody>
                  <a:tcPr marL="40453" marR="40453" marT="0" marB="0"/>
                </a:tc>
              </a:tr>
              <a:tr h="3481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1 – 2 классы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Первоначальные сведения о родном крае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 Знакомство со своей семьёй, домом, улицей, своей школой, микрорайоном. Знакомство и изучение домашних и диких животных, грибов, лекарственных и ядовитых растений </a:t>
                      </a:r>
                      <a:r>
                        <a:rPr lang="ru-RU" sz="1600" dirty="0" err="1"/>
                        <a:t>Катав-Ивановского</a:t>
                      </a:r>
                      <a:r>
                        <a:rPr lang="ru-RU" sz="1600" dirty="0"/>
                        <a:t> района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Создание творческих альбомов, решение проектных задач</a:t>
                      </a:r>
                    </a:p>
                  </a:txBody>
                  <a:tcPr marL="40453" marR="40453" marT="0" marB="0"/>
                </a:tc>
              </a:tr>
              <a:tr h="10174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2 – 3 классы</a:t>
                      </a:r>
                    </a:p>
                    <a:p>
                      <a:pPr algn="just"/>
                      <a:r>
                        <a:rPr lang="ru-RU" sz="1600" dirty="0"/>
                        <a:t> 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«История нашего города»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Достопримечательности нашего города»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«Мы – жители города Катав-</a:t>
                      </a:r>
                      <a:r>
                        <a:rPr lang="ru-RU" sz="1600" dirty="0" err="1"/>
                        <a:t>Ивановска</a:t>
                      </a:r>
                      <a:r>
                        <a:rPr lang="ru-RU" sz="1600" dirty="0"/>
                        <a:t>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«История собственных наименований нашего города»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«Растительный и животный мир района 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«Красная книга района»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«Горы и реки района»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Знакомство с городом, с его достопримечательностями, предприятиями, известными людьми, природой и животными Катав-Ивановского района 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Фотоальбомы</a:t>
                      </a:r>
                    </a:p>
                    <a:p>
                      <a:pPr algn="just"/>
                      <a:r>
                        <a:rPr lang="ru-RU" sz="1600" dirty="0"/>
                        <a:t>Презентации </a:t>
                      </a:r>
                    </a:p>
                    <a:p>
                      <a:pPr algn="just"/>
                      <a:r>
                        <a:rPr lang="ru-RU" sz="1600" dirty="0"/>
                        <a:t>Красная книга </a:t>
                      </a:r>
                      <a:r>
                        <a:rPr lang="ru-RU" sz="1600" dirty="0" err="1"/>
                        <a:t>Катав-Ивановского</a:t>
                      </a:r>
                      <a:r>
                        <a:rPr lang="ru-RU" sz="1600" dirty="0"/>
                        <a:t> района</a:t>
                      </a:r>
                    </a:p>
                  </a:txBody>
                  <a:tcPr marL="40453" marR="40453" marT="0" marB="0"/>
                </a:tc>
              </a:tr>
              <a:tr h="1132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 4 класс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«Географические особенности </a:t>
                      </a:r>
                      <a:r>
                        <a:rPr lang="ru-RU" sz="1600" dirty="0" err="1"/>
                        <a:t>Катав-Ивановского</a:t>
                      </a:r>
                      <a:r>
                        <a:rPr lang="ru-RU" sz="1600" dirty="0"/>
                        <a:t> района»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«Прошлое и настоящее </a:t>
                      </a:r>
                      <a:r>
                        <a:rPr lang="ru-RU" sz="1600" dirty="0" err="1"/>
                        <a:t>Катав-Ивановского</a:t>
                      </a:r>
                      <a:r>
                        <a:rPr lang="ru-RU" sz="1600" dirty="0"/>
                        <a:t> района»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 «Топонимика </a:t>
                      </a:r>
                      <a:r>
                        <a:rPr lang="ru-RU" sz="1600" dirty="0" err="1"/>
                        <a:t>Катав-Ивановска</a:t>
                      </a:r>
                      <a:r>
                        <a:rPr lang="ru-RU" sz="1600" dirty="0"/>
                        <a:t>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«Ими гордится район»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«Пещерный град»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Обобщение  изученной информации </a:t>
                      </a:r>
                      <a:r>
                        <a:rPr lang="ru-RU" sz="1600" dirty="0" smtClean="0"/>
                        <a:t>о Катав-Ивановском </a:t>
                      </a:r>
                      <a:r>
                        <a:rPr lang="ru-RU" sz="1600" dirty="0"/>
                        <a:t>районе и  изучение его географического положения</a:t>
                      </a:r>
                    </a:p>
                  </a:txBody>
                  <a:tcPr marL="40453" marR="40453" marT="0" marB="0"/>
                </a:tc>
                <a:tc>
                  <a:txBody>
                    <a:bodyPr/>
                    <a:lstStyle/>
                    <a:p>
                      <a:pPr indent="2603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Проекты</a:t>
                      </a:r>
                    </a:p>
                  </a:txBody>
                  <a:tcPr marL="40453" marR="404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0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7624" y="328630"/>
            <a:ext cx="12192000" cy="957559"/>
          </a:xfrm>
        </p:spPr>
        <p:txBody>
          <a:bodyPr anchor="b"/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ГЛАВА 1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ТЕОРЕТИЧЕСКИЕ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ОСНОВЫ ПРОЕКТНОЙ ДЕЯТЕЛЬНОСТИ В НАЧАЛЬНОЙ ШКОЛЕ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306286"/>
            <a:ext cx="11808249" cy="481035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1.3. </a:t>
            </a:r>
            <a:r>
              <a:rPr lang="ru-RU" sz="2400" b="1" kern="1200" dirty="0" smtClean="0">
                <a:solidFill>
                  <a:srgbClr val="002060"/>
                </a:solidFill>
              </a:rPr>
              <a:t>Принципы организации </a:t>
            </a:r>
            <a:r>
              <a:rPr lang="ru-RU" sz="2400" b="1" kern="1200" dirty="0">
                <a:solidFill>
                  <a:srgbClr val="002060"/>
                </a:solidFill>
              </a:rPr>
              <a:t>проектной </a:t>
            </a:r>
            <a:r>
              <a:rPr lang="ru-RU" sz="2400" b="1" kern="1200" dirty="0" smtClean="0">
                <a:solidFill>
                  <a:srgbClr val="002060"/>
                </a:solidFill>
              </a:rPr>
              <a:t>деятельности младших школьников</a:t>
            </a:r>
            <a:endParaRPr lang="ru-RU" sz="1800" b="1" kern="12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ru-RU" sz="1800" b="1" kern="12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Задача 3</a:t>
            </a:r>
            <a:r>
              <a:rPr lang="ru-RU" sz="1800" b="1" kern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</a:rPr>
              <a:t> Рассмотреть основные требования к организации проектной деятельности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Требования к руководству проектной деятельностью</a:t>
            </a:r>
            <a:endParaRPr lang="ru-RU" sz="2800" b="1" dirty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1)	 проект должен быть посильным для выполнения;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2)	 создавать необходимые условия для успешного выполнения проектов (формировать соответствующую библиотеку, </a:t>
            </a:r>
            <a:r>
              <a:rPr lang="ru-RU" sz="2400" dirty="0" err="1" smtClean="0">
                <a:solidFill>
                  <a:srgbClr val="002060"/>
                </a:solidFill>
              </a:rPr>
              <a:t>медиатеку</a:t>
            </a:r>
            <a:r>
              <a:rPr lang="ru-RU" sz="2400" dirty="0" smtClean="0">
                <a:solidFill>
                  <a:srgbClr val="002060"/>
                </a:solidFill>
              </a:rPr>
              <a:t> и т.д.);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3)	 вести подготовку обучающихся к выполнению проектов (проведение специальной ориентации для того, чтобы у обучающихся было время для выбора темы проекта, на этом этапе можно привлекать школьников имеющих опыт проектной деятельности);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4)	 обеспечить руководство проектом со стороны педагогов.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7817" y="318582"/>
            <a:ext cx="11219956" cy="744100"/>
          </a:xfrm>
        </p:spPr>
        <p:txBody>
          <a:bodyPr anchor="b"/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ГЛАВА 2. ПРИКЛАДНЫЕ АСПЕКТЫ ОРГАНИЗАЦИИ ПРОЕКТНОЙ ДЕЯТЕЛЬНОСТИ МЛАДШИХ ШКОЛЬНИКОВ НА ВНЕУРОЧНЫХ ЗАНЯТИЯХ</a:t>
            </a: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9918" y="1285103"/>
            <a:ext cx="11508428" cy="483153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2.1. Особенности организации проектной деятельности младших школьников на внеурочных занятиях</a:t>
            </a:r>
            <a:endParaRPr lang="ru-RU" sz="1800" b="1" kern="1200" dirty="0" smtClean="0">
              <a:solidFill>
                <a:srgbClr val="00206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kern="1200" dirty="0" smtClean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kern="1200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Задача 3.</a:t>
            </a:r>
            <a:r>
              <a:rPr lang="ru-RU" sz="1800" dirty="0" smtClean="0">
                <a:solidFill>
                  <a:srgbClr val="002060"/>
                </a:solidFill>
              </a:rPr>
              <a:t> Рассмотреть основные требования к организации проектной деятельности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ru-RU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1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1628</Words>
  <Application>Microsoft Office PowerPoint</Application>
  <PresentationFormat>Широкоэкранный</PresentationFormat>
  <Paragraphs>291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Garamond</vt:lpstr>
      <vt:lpstr>Times New Roman</vt:lpstr>
      <vt:lpstr>Wingdings</vt:lpstr>
      <vt:lpstr>Край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 работников образования» Кафедра  начального образования </vt:lpstr>
      <vt:lpstr>Методология исследования</vt:lpstr>
      <vt:lpstr>Задачи:</vt:lpstr>
      <vt:lpstr>ГЛАВА 1. ТЕОРЕТИЧЕСКИЕ ОСНОВЫ ПРОЕКТНОЙ ДЕЯТЕЛЬНОСТИ В НАЧАЛЬНОЙ ШКОЛЕ</vt:lpstr>
      <vt:lpstr>ГЛАВА 1. ТЕОРЕТИЧЕСКИЕ ОСНОВЫ ПРОЕКТНОЙ ДЕЯТЕЛЬНОСТИ В НАЧАЛЬНОЙ ШКОЛЕ</vt:lpstr>
      <vt:lpstr>Презентация PowerPoint</vt:lpstr>
      <vt:lpstr>Презентация PowerPoint</vt:lpstr>
      <vt:lpstr>ГЛАВА 1. ТЕОРЕТИЧЕСКИЕ ОСНОВЫ ПРОЕКТНОЙ ДЕЯТЕЛЬНОСТИ В НАЧАЛЬНОЙ ШКОЛЕ</vt:lpstr>
      <vt:lpstr>ГЛАВА 2. ПРИКЛАДНЫЕ АСПЕКТЫ ОРГАНИЗАЦИИ ПРОЕКТНОЙ ДЕЯТЕЛЬНОСТИ МЛАДШИХ ШКОЛЬНИКОВ НА ВНЕУРОЧНЫХ ЗАНЯТИЯХ</vt:lpstr>
      <vt:lpstr>Презентация PowerPoint</vt:lpstr>
      <vt:lpstr>ГЛАВА 2. ПРИКЛАДНЫЕ АСПЕКТЫ ОРГАНИЗАЦИИ ПРОЕКТНОЙ ДЕЯТЕЛЬНОСТИ МЛАДШИХ ШКОЛЬНИКОВ НА ВНЕУРОЧНЫХ ЗАНЯТИЯХ</vt:lpstr>
      <vt:lpstr>ГЛАВА 2. ПРИКЛАДНЫЕ АСПЕКТЫ ОРГАНИЗАЦИИ ПРОЕКТНОЙ ДЕЯТЕЛЬНОСТИ МЛАДШИХ ШКОЛЬНИКОВ НА ВНЕУРОЧНЫХ ЗАНЯТИЯХ</vt:lpstr>
      <vt:lpstr>Презентация PowerPoint</vt:lpstr>
      <vt:lpstr>Презентация PowerPoint</vt:lpstr>
      <vt:lpstr>Сопровождение проекта </vt:lpstr>
      <vt:lpstr>Презентация PowerPoint</vt:lpstr>
      <vt:lpstr>  Государственное бюджетное учреждение дополнительного профессионального образования «Челябинский институт переподготовки и повышения квалификации  работников образования» Кафедра  начального образования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Татьяна Мажитова</dc:creator>
  <cp:lastModifiedBy>Анна В. Бабухина</cp:lastModifiedBy>
  <cp:revision>105</cp:revision>
  <dcterms:created xsi:type="dcterms:W3CDTF">2015-10-10T15:04:16Z</dcterms:created>
  <dcterms:modified xsi:type="dcterms:W3CDTF">2018-06-14T09:34:04Z</dcterms:modified>
</cp:coreProperties>
</file>