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78" r:id="rId4"/>
    <p:sldId id="258" r:id="rId5"/>
    <p:sldId id="260" r:id="rId6"/>
    <p:sldId id="300" r:id="rId7"/>
    <p:sldId id="303" r:id="rId8"/>
    <p:sldId id="304" r:id="rId9"/>
    <p:sldId id="306" r:id="rId10"/>
    <p:sldId id="292" r:id="rId11"/>
    <p:sldId id="30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8B10"/>
    <a:srgbClr val="CCFF99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1" autoAdjust="0"/>
    <p:restoredTop sz="94660"/>
  </p:normalViewPr>
  <p:slideViewPr>
    <p:cSldViewPr>
      <p:cViewPr>
        <p:scale>
          <a:sx n="70" d="100"/>
          <a:sy n="70" d="100"/>
        </p:scale>
        <p:origin x="-200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960512"/>
        <c:axId val="101323904"/>
      </c:barChart>
      <c:catAx>
        <c:axId val="38960512"/>
        <c:scaling>
          <c:orientation val="minMax"/>
        </c:scaling>
        <c:delete val="0"/>
        <c:axPos val="b"/>
        <c:majorTickMark val="out"/>
        <c:minorTickMark val="none"/>
        <c:tickLblPos val="nextTo"/>
        <c:crossAx val="101323904"/>
        <c:crosses val="autoZero"/>
        <c:auto val="1"/>
        <c:lblAlgn val="ctr"/>
        <c:lblOffset val="100"/>
        <c:noMultiLvlLbl val="0"/>
      </c:catAx>
      <c:valAx>
        <c:axId val="10132390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89605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4DB0F2-7301-487C-B1C7-610EA637716C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5B6BE766-121E-4185-A450-7F15F2ECCDFC}">
      <dgm:prSet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Отсутствие специального коррекционно – развивающего центра для детей с ОВЗ;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1AFBAAD4-585E-47BF-B92F-335A9224A8DC}" type="parTrans" cxnId="{2023F5C1-32F1-4A49-BCF6-B37703C41B36}">
      <dgm:prSet/>
      <dgm:spPr/>
      <dgm:t>
        <a:bodyPr/>
        <a:lstStyle/>
        <a:p>
          <a:endParaRPr lang="ru-RU" sz="1800"/>
        </a:p>
      </dgm:t>
    </dgm:pt>
    <dgm:pt modelId="{5E8B1B50-6294-41A6-91E3-F62999C0010E}" type="sibTrans" cxnId="{2023F5C1-32F1-4A49-BCF6-B37703C41B36}">
      <dgm:prSet/>
      <dgm:spPr/>
      <dgm:t>
        <a:bodyPr/>
        <a:lstStyle/>
        <a:p>
          <a:endParaRPr lang="ru-RU" sz="1800"/>
        </a:p>
      </dgm:t>
    </dgm:pt>
    <dgm:pt modelId="{D401B0E9-5EFA-4490-9330-9FD04F730001}">
      <dgm:prSet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Низкая занятость детей с ОВЗ в системе дополнительного образования;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CF3602B5-8257-443C-A1DB-99E29F32AFCB}" type="parTrans" cxnId="{B9A9400B-E439-4A52-B3FC-349870F3E916}">
      <dgm:prSet/>
      <dgm:spPr/>
      <dgm:t>
        <a:bodyPr/>
        <a:lstStyle/>
        <a:p>
          <a:endParaRPr lang="ru-RU" sz="1800"/>
        </a:p>
      </dgm:t>
    </dgm:pt>
    <dgm:pt modelId="{029784C1-BA65-47A0-8888-4A283C883E7F}" type="sibTrans" cxnId="{B9A9400B-E439-4A52-B3FC-349870F3E916}">
      <dgm:prSet/>
      <dgm:spPr/>
      <dgm:t>
        <a:bodyPr/>
        <a:lstStyle/>
        <a:p>
          <a:endParaRPr lang="ru-RU" sz="1800"/>
        </a:p>
      </dgm:t>
    </dgm:pt>
    <dgm:pt modelId="{BE22369F-1AE5-4D6F-A2A6-796A140E8A88}">
      <dgm:prSet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Увеличение количества детей с ОВЗ, при этом, снижение контингента коррекционной школы;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1354BE45-9754-470F-9BC9-5FDE3BF524D9}" type="parTrans" cxnId="{21370CC5-9387-4442-A1F9-F423EBC49F4F}">
      <dgm:prSet/>
      <dgm:spPr/>
      <dgm:t>
        <a:bodyPr/>
        <a:lstStyle/>
        <a:p>
          <a:endParaRPr lang="ru-RU" sz="1800"/>
        </a:p>
      </dgm:t>
    </dgm:pt>
    <dgm:pt modelId="{F4723BF1-5957-4EBB-808E-8BB9C0C438A2}" type="sibTrans" cxnId="{21370CC5-9387-4442-A1F9-F423EBC49F4F}">
      <dgm:prSet/>
      <dgm:spPr/>
      <dgm:t>
        <a:bodyPr/>
        <a:lstStyle/>
        <a:p>
          <a:endParaRPr lang="ru-RU" sz="1800"/>
        </a:p>
      </dgm:t>
    </dgm:pt>
    <dgm:pt modelId="{04AC9329-74B1-430B-B9A2-0FB85E4F2040}">
      <dgm:prSet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Увеличение числа детей со сложными и сочетанными дефектами, детей - инвалидов;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2BBB83FF-94EA-480A-BC97-6A347E1DC0EB}" type="parTrans" cxnId="{6D81F612-0B82-4720-81D7-B56553A951C4}">
      <dgm:prSet/>
      <dgm:spPr/>
      <dgm:t>
        <a:bodyPr/>
        <a:lstStyle/>
        <a:p>
          <a:endParaRPr lang="ru-RU" sz="1800"/>
        </a:p>
      </dgm:t>
    </dgm:pt>
    <dgm:pt modelId="{A4F6C2DD-3E69-4810-8C22-64855D4A251F}" type="sibTrans" cxnId="{6D81F612-0B82-4720-81D7-B56553A951C4}">
      <dgm:prSet/>
      <dgm:spPr/>
      <dgm:t>
        <a:bodyPr/>
        <a:lstStyle/>
        <a:p>
          <a:endParaRPr lang="ru-RU" sz="1800"/>
        </a:p>
      </dgm:t>
    </dgm:pt>
    <dgm:pt modelId="{D669DDF8-283C-4956-B43C-ABD2050D24BD}">
      <dgm:prSet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Увеличение числа детей группы риска;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0F9ACED7-B9BA-4607-A504-DB496BD3E088}" type="parTrans" cxnId="{FF140174-A191-4471-9822-4C4FA924D1C2}">
      <dgm:prSet/>
      <dgm:spPr/>
      <dgm:t>
        <a:bodyPr/>
        <a:lstStyle/>
        <a:p>
          <a:endParaRPr lang="ru-RU" sz="1800"/>
        </a:p>
      </dgm:t>
    </dgm:pt>
    <dgm:pt modelId="{E9C56BA1-C3E6-4594-85AE-1EAC3A54E65F}" type="sibTrans" cxnId="{FF140174-A191-4471-9822-4C4FA924D1C2}">
      <dgm:prSet/>
      <dgm:spPr/>
      <dgm:t>
        <a:bodyPr/>
        <a:lstStyle/>
        <a:p>
          <a:endParaRPr lang="ru-RU" sz="1800"/>
        </a:p>
      </dgm:t>
    </dgm:pt>
    <dgm:pt modelId="{0929D318-8EA7-4159-A0FA-F048C812422B}">
      <dgm:prSet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Недостаточный уровень применения учителями специфических педагогических технологий в организации работы с детьми с ОВЗ;</a:t>
          </a:r>
          <a:endParaRPr lang="ru-RU" sz="1800" dirty="0">
            <a:latin typeface="Times New Roman" pitchFamily="18" charset="0"/>
            <a:cs typeface="Times New Roman" pitchFamily="18" charset="0"/>
          </a:endParaRPr>
        </a:p>
      </dgm:t>
    </dgm:pt>
    <dgm:pt modelId="{23476FE0-CFA7-4E64-9249-AAE2E4B9337A}" type="parTrans" cxnId="{81125A22-E6AD-4EA1-8C08-7B07544398EC}">
      <dgm:prSet/>
      <dgm:spPr/>
      <dgm:t>
        <a:bodyPr/>
        <a:lstStyle/>
        <a:p>
          <a:endParaRPr lang="ru-RU" sz="1800"/>
        </a:p>
      </dgm:t>
    </dgm:pt>
    <dgm:pt modelId="{1DAA54F8-7322-400B-B831-5B4D827AD7AE}" type="sibTrans" cxnId="{81125A22-E6AD-4EA1-8C08-7B07544398EC}">
      <dgm:prSet/>
      <dgm:spPr/>
      <dgm:t>
        <a:bodyPr/>
        <a:lstStyle/>
        <a:p>
          <a:endParaRPr lang="ru-RU" sz="1800"/>
        </a:p>
      </dgm:t>
    </dgm:pt>
    <dgm:pt modelId="{D3BCC7F4-163F-4D06-B1C8-6A890D1C0615}">
      <dgm:prSet custT="1"/>
      <dgm:spPr/>
      <dgm:t>
        <a:bodyPr/>
        <a:lstStyle/>
        <a:p>
          <a:r>
            <a:rPr lang="ru-RU" sz="1800" smtClean="0">
              <a:latin typeface="Times New Roman" pitchFamily="18" charset="0"/>
              <a:cs typeface="Times New Roman" pitchFamily="18" charset="0"/>
            </a:rPr>
            <a:t>Низкий уровень социализации детей с ОВЗ и интеграции их в современное общество.</a:t>
          </a:r>
          <a:endParaRPr lang="ru-RU" sz="1800" dirty="0" smtClean="0">
            <a:latin typeface="Times New Roman" pitchFamily="18" charset="0"/>
            <a:cs typeface="Times New Roman" pitchFamily="18" charset="0"/>
          </a:endParaRPr>
        </a:p>
      </dgm:t>
    </dgm:pt>
    <dgm:pt modelId="{D4D30AB1-7465-40CC-9215-E30ECD3F29CB}" type="parTrans" cxnId="{DC38834B-0FA0-48B7-81E4-0C18AADE4985}">
      <dgm:prSet/>
      <dgm:spPr/>
      <dgm:t>
        <a:bodyPr/>
        <a:lstStyle/>
        <a:p>
          <a:endParaRPr lang="ru-RU" sz="1800"/>
        </a:p>
      </dgm:t>
    </dgm:pt>
    <dgm:pt modelId="{DD470982-07E1-4425-8C10-D5D2AA1EB9E2}" type="sibTrans" cxnId="{DC38834B-0FA0-48B7-81E4-0C18AADE4985}">
      <dgm:prSet/>
      <dgm:spPr/>
      <dgm:t>
        <a:bodyPr/>
        <a:lstStyle/>
        <a:p>
          <a:endParaRPr lang="ru-RU" sz="1800"/>
        </a:p>
      </dgm:t>
    </dgm:pt>
    <dgm:pt modelId="{EDC1A33B-CCBC-4241-BC23-3A21F4EDAA16}" type="pres">
      <dgm:prSet presAssocID="{394DB0F2-7301-487C-B1C7-610EA63771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A95F15-3EF3-46C9-8198-080EF129DEE4}" type="pres">
      <dgm:prSet presAssocID="{5B6BE766-121E-4185-A450-7F15F2ECCDFC}" presName="parentLin" presStyleCnt="0"/>
      <dgm:spPr/>
    </dgm:pt>
    <dgm:pt modelId="{1ACA7154-9447-4AEB-AE56-530F502AF274}" type="pres">
      <dgm:prSet presAssocID="{5B6BE766-121E-4185-A450-7F15F2ECCDFC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DFB3DC0B-F641-416C-ABED-69BB5219A30B}" type="pres">
      <dgm:prSet presAssocID="{5B6BE766-121E-4185-A450-7F15F2ECCDFC}" presName="parentText" presStyleLbl="node1" presStyleIdx="0" presStyleCnt="7" custScaleX="11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3DA9B-949B-466C-B5D3-B125E9996D0C}" type="pres">
      <dgm:prSet presAssocID="{5B6BE766-121E-4185-A450-7F15F2ECCDFC}" presName="negativeSpace" presStyleCnt="0"/>
      <dgm:spPr/>
    </dgm:pt>
    <dgm:pt modelId="{37796C9F-D526-4C7B-A127-8562D37BA38E}" type="pres">
      <dgm:prSet presAssocID="{5B6BE766-121E-4185-A450-7F15F2ECCDFC}" presName="childText" presStyleLbl="conFgAcc1" presStyleIdx="0" presStyleCnt="7">
        <dgm:presLayoutVars>
          <dgm:bulletEnabled val="1"/>
        </dgm:presLayoutVars>
      </dgm:prSet>
      <dgm:spPr/>
    </dgm:pt>
    <dgm:pt modelId="{83BCA18F-6783-4755-9466-0EDC945CEC35}" type="pres">
      <dgm:prSet presAssocID="{5E8B1B50-6294-41A6-91E3-F62999C0010E}" presName="spaceBetweenRectangles" presStyleCnt="0"/>
      <dgm:spPr/>
    </dgm:pt>
    <dgm:pt modelId="{911BC782-7DCE-4F44-AB17-61416C9D63D7}" type="pres">
      <dgm:prSet presAssocID="{D401B0E9-5EFA-4490-9330-9FD04F730001}" presName="parentLin" presStyleCnt="0"/>
      <dgm:spPr/>
    </dgm:pt>
    <dgm:pt modelId="{42674141-6966-4F2D-B35E-40DC6BB335C3}" type="pres">
      <dgm:prSet presAssocID="{D401B0E9-5EFA-4490-9330-9FD04F730001}" presName="parentLeftMargin" presStyleLbl="node1" presStyleIdx="0" presStyleCnt="7"/>
      <dgm:spPr/>
      <dgm:t>
        <a:bodyPr/>
        <a:lstStyle/>
        <a:p>
          <a:endParaRPr lang="ru-RU"/>
        </a:p>
      </dgm:t>
    </dgm:pt>
    <dgm:pt modelId="{44A38EAC-9297-4D52-8FF5-8AEE50794E3A}" type="pres">
      <dgm:prSet presAssocID="{D401B0E9-5EFA-4490-9330-9FD04F730001}" presName="parentText" presStyleLbl="node1" presStyleIdx="1" presStyleCnt="7" custScaleX="11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43BBC-C958-4286-9D41-13F824B8C9EA}" type="pres">
      <dgm:prSet presAssocID="{D401B0E9-5EFA-4490-9330-9FD04F730001}" presName="negativeSpace" presStyleCnt="0"/>
      <dgm:spPr/>
    </dgm:pt>
    <dgm:pt modelId="{4D481985-F5EE-4ACE-9ED0-62B671390831}" type="pres">
      <dgm:prSet presAssocID="{D401B0E9-5EFA-4490-9330-9FD04F730001}" presName="childText" presStyleLbl="conFgAcc1" presStyleIdx="1" presStyleCnt="7">
        <dgm:presLayoutVars>
          <dgm:bulletEnabled val="1"/>
        </dgm:presLayoutVars>
      </dgm:prSet>
      <dgm:spPr/>
    </dgm:pt>
    <dgm:pt modelId="{F6D4C0B9-3495-4283-997E-3E36E9EF7B3D}" type="pres">
      <dgm:prSet presAssocID="{029784C1-BA65-47A0-8888-4A283C883E7F}" presName="spaceBetweenRectangles" presStyleCnt="0"/>
      <dgm:spPr/>
    </dgm:pt>
    <dgm:pt modelId="{C9CAF808-0B43-4CDA-9B13-0330D145E0B0}" type="pres">
      <dgm:prSet presAssocID="{BE22369F-1AE5-4D6F-A2A6-796A140E8A88}" presName="parentLin" presStyleCnt="0"/>
      <dgm:spPr/>
    </dgm:pt>
    <dgm:pt modelId="{B75E287B-1ED1-46B9-BC37-96FD1B8BEAF8}" type="pres">
      <dgm:prSet presAssocID="{BE22369F-1AE5-4D6F-A2A6-796A140E8A88}" presName="parentLeftMargin" presStyleLbl="node1" presStyleIdx="1" presStyleCnt="7"/>
      <dgm:spPr/>
      <dgm:t>
        <a:bodyPr/>
        <a:lstStyle/>
        <a:p>
          <a:endParaRPr lang="ru-RU"/>
        </a:p>
      </dgm:t>
    </dgm:pt>
    <dgm:pt modelId="{94D0F8D3-8112-4FAA-A680-1536301FCFAE}" type="pres">
      <dgm:prSet presAssocID="{BE22369F-1AE5-4D6F-A2A6-796A140E8A88}" presName="parentText" presStyleLbl="node1" presStyleIdx="2" presStyleCnt="7" custScaleX="11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35709D-C9F1-4072-8ACC-A60E9C0D8F6F}" type="pres">
      <dgm:prSet presAssocID="{BE22369F-1AE5-4D6F-A2A6-796A140E8A88}" presName="negativeSpace" presStyleCnt="0"/>
      <dgm:spPr/>
    </dgm:pt>
    <dgm:pt modelId="{B56DAD98-B2BC-4AC6-BBA8-0B40469D37EC}" type="pres">
      <dgm:prSet presAssocID="{BE22369F-1AE5-4D6F-A2A6-796A140E8A88}" presName="childText" presStyleLbl="conFgAcc1" presStyleIdx="2" presStyleCnt="7">
        <dgm:presLayoutVars>
          <dgm:bulletEnabled val="1"/>
        </dgm:presLayoutVars>
      </dgm:prSet>
      <dgm:spPr/>
    </dgm:pt>
    <dgm:pt modelId="{1EF07137-0CBF-4C5D-8970-FEE9A2D9DF04}" type="pres">
      <dgm:prSet presAssocID="{F4723BF1-5957-4EBB-808E-8BB9C0C438A2}" presName="spaceBetweenRectangles" presStyleCnt="0"/>
      <dgm:spPr/>
    </dgm:pt>
    <dgm:pt modelId="{8AF9A57B-7AE4-4105-BBB2-480BCBBC4940}" type="pres">
      <dgm:prSet presAssocID="{04AC9329-74B1-430B-B9A2-0FB85E4F2040}" presName="parentLin" presStyleCnt="0"/>
      <dgm:spPr/>
    </dgm:pt>
    <dgm:pt modelId="{F9465056-085B-4B12-B238-ACB0768FD135}" type="pres">
      <dgm:prSet presAssocID="{04AC9329-74B1-430B-B9A2-0FB85E4F2040}" presName="parentLeftMargin" presStyleLbl="node1" presStyleIdx="2" presStyleCnt="7"/>
      <dgm:spPr/>
      <dgm:t>
        <a:bodyPr/>
        <a:lstStyle/>
        <a:p>
          <a:endParaRPr lang="ru-RU"/>
        </a:p>
      </dgm:t>
    </dgm:pt>
    <dgm:pt modelId="{5478E6C8-942F-4835-8A2E-3BC58DD5EF2C}" type="pres">
      <dgm:prSet presAssocID="{04AC9329-74B1-430B-B9A2-0FB85E4F2040}" presName="parentText" presStyleLbl="node1" presStyleIdx="3" presStyleCnt="7" custScaleX="11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346D9F-8F21-46F1-A4E4-7D1EDC60D9B4}" type="pres">
      <dgm:prSet presAssocID="{04AC9329-74B1-430B-B9A2-0FB85E4F2040}" presName="negativeSpace" presStyleCnt="0"/>
      <dgm:spPr/>
    </dgm:pt>
    <dgm:pt modelId="{94C3077C-D5D3-49F3-8E5C-C433101DA807}" type="pres">
      <dgm:prSet presAssocID="{04AC9329-74B1-430B-B9A2-0FB85E4F2040}" presName="childText" presStyleLbl="conFgAcc1" presStyleIdx="3" presStyleCnt="7">
        <dgm:presLayoutVars>
          <dgm:bulletEnabled val="1"/>
        </dgm:presLayoutVars>
      </dgm:prSet>
      <dgm:spPr/>
    </dgm:pt>
    <dgm:pt modelId="{245E7EE9-3009-4A2C-A2E8-24834A3D0FEC}" type="pres">
      <dgm:prSet presAssocID="{A4F6C2DD-3E69-4810-8C22-64855D4A251F}" presName="spaceBetweenRectangles" presStyleCnt="0"/>
      <dgm:spPr/>
    </dgm:pt>
    <dgm:pt modelId="{F01B445D-2F4D-4524-B5F8-0B7D95D53935}" type="pres">
      <dgm:prSet presAssocID="{D669DDF8-283C-4956-B43C-ABD2050D24BD}" presName="parentLin" presStyleCnt="0"/>
      <dgm:spPr/>
    </dgm:pt>
    <dgm:pt modelId="{8E2E0E16-F498-409E-9468-FB738A31FE43}" type="pres">
      <dgm:prSet presAssocID="{D669DDF8-283C-4956-B43C-ABD2050D24BD}" presName="parentLeftMargin" presStyleLbl="node1" presStyleIdx="3" presStyleCnt="7"/>
      <dgm:spPr/>
      <dgm:t>
        <a:bodyPr/>
        <a:lstStyle/>
        <a:p>
          <a:endParaRPr lang="ru-RU"/>
        </a:p>
      </dgm:t>
    </dgm:pt>
    <dgm:pt modelId="{1149FA34-C81C-4843-9878-75A33E611853}" type="pres">
      <dgm:prSet presAssocID="{D669DDF8-283C-4956-B43C-ABD2050D24BD}" presName="parentText" presStyleLbl="node1" presStyleIdx="4" presStyleCnt="7" custScaleX="11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CFC70C-0F08-47FF-8762-5A2EB26E92D2}" type="pres">
      <dgm:prSet presAssocID="{D669DDF8-283C-4956-B43C-ABD2050D24BD}" presName="negativeSpace" presStyleCnt="0"/>
      <dgm:spPr/>
    </dgm:pt>
    <dgm:pt modelId="{3A806826-CDA9-40C3-983D-C6329AAC7F3A}" type="pres">
      <dgm:prSet presAssocID="{D669DDF8-283C-4956-B43C-ABD2050D24BD}" presName="childText" presStyleLbl="conFgAcc1" presStyleIdx="4" presStyleCnt="7">
        <dgm:presLayoutVars>
          <dgm:bulletEnabled val="1"/>
        </dgm:presLayoutVars>
      </dgm:prSet>
      <dgm:spPr/>
    </dgm:pt>
    <dgm:pt modelId="{C4573BEA-0FB1-4138-A5D0-6626D4667915}" type="pres">
      <dgm:prSet presAssocID="{E9C56BA1-C3E6-4594-85AE-1EAC3A54E65F}" presName="spaceBetweenRectangles" presStyleCnt="0"/>
      <dgm:spPr/>
    </dgm:pt>
    <dgm:pt modelId="{2B4CA344-50C4-4608-B2AC-3D650B815DA1}" type="pres">
      <dgm:prSet presAssocID="{0929D318-8EA7-4159-A0FA-F048C812422B}" presName="parentLin" presStyleCnt="0"/>
      <dgm:spPr/>
    </dgm:pt>
    <dgm:pt modelId="{C0237A4C-1164-46BF-A982-876ECCC67C31}" type="pres">
      <dgm:prSet presAssocID="{0929D318-8EA7-4159-A0FA-F048C812422B}" presName="parentLeftMargin" presStyleLbl="node1" presStyleIdx="4" presStyleCnt="7"/>
      <dgm:spPr/>
      <dgm:t>
        <a:bodyPr/>
        <a:lstStyle/>
        <a:p>
          <a:endParaRPr lang="ru-RU"/>
        </a:p>
      </dgm:t>
    </dgm:pt>
    <dgm:pt modelId="{DBBCA924-3563-45D0-97FD-36E5271F2FA1}" type="pres">
      <dgm:prSet presAssocID="{0929D318-8EA7-4159-A0FA-F048C812422B}" presName="parentText" presStyleLbl="node1" presStyleIdx="5" presStyleCnt="7" custScaleX="11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3E907F-011F-4328-A83C-C03B60CFECAA}" type="pres">
      <dgm:prSet presAssocID="{0929D318-8EA7-4159-A0FA-F048C812422B}" presName="negativeSpace" presStyleCnt="0"/>
      <dgm:spPr/>
    </dgm:pt>
    <dgm:pt modelId="{33CE5297-DE76-47CF-A37F-9FC7FA809AEC}" type="pres">
      <dgm:prSet presAssocID="{0929D318-8EA7-4159-A0FA-F048C812422B}" presName="childText" presStyleLbl="conFgAcc1" presStyleIdx="5" presStyleCnt="7">
        <dgm:presLayoutVars>
          <dgm:bulletEnabled val="1"/>
        </dgm:presLayoutVars>
      </dgm:prSet>
      <dgm:spPr/>
    </dgm:pt>
    <dgm:pt modelId="{E2B46A62-85E0-4680-9A81-A0A0DCBE2878}" type="pres">
      <dgm:prSet presAssocID="{1DAA54F8-7322-400B-B831-5B4D827AD7AE}" presName="spaceBetweenRectangles" presStyleCnt="0"/>
      <dgm:spPr/>
    </dgm:pt>
    <dgm:pt modelId="{2E5D5940-2F77-4760-BE16-3AE4E4E87150}" type="pres">
      <dgm:prSet presAssocID="{D3BCC7F4-163F-4D06-B1C8-6A890D1C0615}" presName="parentLin" presStyleCnt="0"/>
      <dgm:spPr/>
    </dgm:pt>
    <dgm:pt modelId="{381CC610-552B-494D-934C-A11FD662609A}" type="pres">
      <dgm:prSet presAssocID="{D3BCC7F4-163F-4D06-B1C8-6A890D1C0615}" presName="parentLeftMargin" presStyleLbl="node1" presStyleIdx="5" presStyleCnt="7"/>
      <dgm:spPr/>
      <dgm:t>
        <a:bodyPr/>
        <a:lstStyle/>
        <a:p>
          <a:endParaRPr lang="ru-RU"/>
        </a:p>
      </dgm:t>
    </dgm:pt>
    <dgm:pt modelId="{E46D62B8-8126-46F9-B141-9F4D1E14E58E}" type="pres">
      <dgm:prSet presAssocID="{D3BCC7F4-163F-4D06-B1C8-6A890D1C0615}" presName="parentText" presStyleLbl="node1" presStyleIdx="6" presStyleCnt="7" custScaleX="11666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951318-A88A-4E75-BA71-98318D0657EC}" type="pres">
      <dgm:prSet presAssocID="{D3BCC7F4-163F-4D06-B1C8-6A890D1C0615}" presName="negativeSpace" presStyleCnt="0"/>
      <dgm:spPr/>
    </dgm:pt>
    <dgm:pt modelId="{79A96661-52F3-409D-AEAA-6AA21CBC0D23}" type="pres">
      <dgm:prSet presAssocID="{D3BCC7F4-163F-4D06-B1C8-6A890D1C061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302509CD-2BF8-4309-93E8-711444519FFB}" type="presOf" srcId="{D3BCC7F4-163F-4D06-B1C8-6A890D1C0615}" destId="{E46D62B8-8126-46F9-B141-9F4D1E14E58E}" srcOrd="1" destOrd="0" presId="urn:microsoft.com/office/officeart/2005/8/layout/list1"/>
    <dgm:cxn modelId="{81125A22-E6AD-4EA1-8C08-7B07544398EC}" srcId="{394DB0F2-7301-487C-B1C7-610EA637716C}" destId="{0929D318-8EA7-4159-A0FA-F048C812422B}" srcOrd="5" destOrd="0" parTransId="{23476FE0-CFA7-4E64-9249-AAE2E4B9337A}" sibTransId="{1DAA54F8-7322-400B-B831-5B4D827AD7AE}"/>
    <dgm:cxn modelId="{B9A9400B-E439-4A52-B3FC-349870F3E916}" srcId="{394DB0F2-7301-487C-B1C7-610EA637716C}" destId="{D401B0E9-5EFA-4490-9330-9FD04F730001}" srcOrd="1" destOrd="0" parTransId="{CF3602B5-8257-443C-A1DB-99E29F32AFCB}" sibTransId="{029784C1-BA65-47A0-8888-4A283C883E7F}"/>
    <dgm:cxn modelId="{DD1CDBD0-0FBC-4BF1-B6DD-299AD3C3870C}" type="presOf" srcId="{D3BCC7F4-163F-4D06-B1C8-6A890D1C0615}" destId="{381CC610-552B-494D-934C-A11FD662609A}" srcOrd="0" destOrd="0" presId="urn:microsoft.com/office/officeart/2005/8/layout/list1"/>
    <dgm:cxn modelId="{5662FA23-2806-43D4-96EF-3AD4ACA46107}" type="presOf" srcId="{5B6BE766-121E-4185-A450-7F15F2ECCDFC}" destId="{1ACA7154-9447-4AEB-AE56-530F502AF274}" srcOrd="0" destOrd="0" presId="urn:microsoft.com/office/officeart/2005/8/layout/list1"/>
    <dgm:cxn modelId="{C0755A8F-EED6-4DB2-A60D-C2F0A4999BE3}" type="presOf" srcId="{5B6BE766-121E-4185-A450-7F15F2ECCDFC}" destId="{DFB3DC0B-F641-416C-ABED-69BB5219A30B}" srcOrd="1" destOrd="0" presId="urn:microsoft.com/office/officeart/2005/8/layout/list1"/>
    <dgm:cxn modelId="{21370CC5-9387-4442-A1F9-F423EBC49F4F}" srcId="{394DB0F2-7301-487C-B1C7-610EA637716C}" destId="{BE22369F-1AE5-4D6F-A2A6-796A140E8A88}" srcOrd="2" destOrd="0" parTransId="{1354BE45-9754-470F-9BC9-5FDE3BF524D9}" sibTransId="{F4723BF1-5957-4EBB-808E-8BB9C0C438A2}"/>
    <dgm:cxn modelId="{F49F8D87-772A-4D0F-AA53-E6BC2548F8DE}" type="presOf" srcId="{04AC9329-74B1-430B-B9A2-0FB85E4F2040}" destId="{5478E6C8-942F-4835-8A2E-3BC58DD5EF2C}" srcOrd="1" destOrd="0" presId="urn:microsoft.com/office/officeart/2005/8/layout/list1"/>
    <dgm:cxn modelId="{746FB868-8783-452C-A032-F4B2178C16DC}" type="presOf" srcId="{BE22369F-1AE5-4D6F-A2A6-796A140E8A88}" destId="{B75E287B-1ED1-46B9-BC37-96FD1B8BEAF8}" srcOrd="0" destOrd="0" presId="urn:microsoft.com/office/officeart/2005/8/layout/list1"/>
    <dgm:cxn modelId="{D83EF6EB-02C4-402F-8547-CA19CBF63639}" type="presOf" srcId="{04AC9329-74B1-430B-B9A2-0FB85E4F2040}" destId="{F9465056-085B-4B12-B238-ACB0768FD135}" srcOrd="0" destOrd="0" presId="urn:microsoft.com/office/officeart/2005/8/layout/list1"/>
    <dgm:cxn modelId="{FF140174-A191-4471-9822-4C4FA924D1C2}" srcId="{394DB0F2-7301-487C-B1C7-610EA637716C}" destId="{D669DDF8-283C-4956-B43C-ABD2050D24BD}" srcOrd="4" destOrd="0" parTransId="{0F9ACED7-B9BA-4607-A504-DB496BD3E088}" sibTransId="{E9C56BA1-C3E6-4594-85AE-1EAC3A54E65F}"/>
    <dgm:cxn modelId="{400B30FE-89B1-4189-AD70-EF26A8467F6F}" type="presOf" srcId="{BE22369F-1AE5-4D6F-A2A6-796A140E8A88}" destId="{94D0F8D3-8112-4FAA-A680-1536301FCFAE}" srcOrd="1" destOrd="0" presId="urn:microsoft.com/office/officeart/2005/8/layout/list1"/>
    <dgm:cxn modelId="{DC38834B-0FA0-48B7-81E4-0C18AADE4985}" srcId="{394DB0F2-7301-487C-B1C7-610EA637716C}" destId="{D3BCC7F4-163F-4D06-B1C8-6A890D1C0615}" srcOrd="6" destOrd="0" parTransId="{D4D30AB1-7465-40CC-9215-E30ECD3F29CB}" sibTransId="{DD470982-07E1-4425-8C10-D5D2AA1EB9E2}"/>
    <dgm:cxn modelId="{F5B4FED1-D5E9-4009-A776-A9CBD23EABB7}" type="presOf" srcId="{D401B0E9-5EFA-4490-9330-9FD04F730001}" destId="{44A38EAC-9297-4D52-8FF5-8AEE50794E3A}" srcOrd="1" destOrd="0" presId="urn:microsoft.com/office/officeart/2005/8/layout/list1"/>
    <dgm:cxn modelId="{9E9BF0B9-FD9A-43B2-B2A2-6E3A32A65229}" type="presOf" srcId="{394DB0F2-7301-487C-B1C7-610EA637716C}" destId="{EDC1A33B-CCBC-4241-BC23-3A21F4EDAA16}" srcOrd="0" destOrd="0" presId="urn:microsoft.com/office/officeart/2005/8/layout/list1"/>
    <dgm:cxn modelId="{9256045B-D3FB-4DD0-8DA2-05D281825808}" type="presOf" srcId="{D401B0E9-5EFA-4490-9330-9FD04F730001}" destId="{42674141-6966-4F2D-B35E-40DC6BB335C3}" srcOrd="0" destOrd="0" presId="urn:microsoft.com/office/officeart/2005/8/layout/list1"/>
    <dgm:cxn modelId="{9F6538B9-A763-4E4A-B1BD-C99C88740702}" type="presOf" srcId="{D669DDF8-283C-4956-B43C-ABD2050D24BD}" destId="{8E2E0E16-F498-409E-9468-FB738A31FE43}" srcOrd="0" destOrd="0" presId="urn:microsoft.com/office/officeart/2005/8/layout/list1"/>
    <dgm:cxn modelId="{C53A4BCE-6D59-49FE-8055-EA728832EABD}" type="presOf" srcId="{0929D318-8EA7-4159-A0FA-F048C812422B}" destId="{DBBCA924-3563-45D0-97FD-36E5271F2FA1}" srcOrd="1" destOrd="0" presId="urn:microsoft.com/office/officeart/2005/8/layout/list1"/>
    <dgm:cxn modelId="{2023F5C1-32F1-4A49-BCF6-B37703C41B36}" srcId="{394DB0F2-7301-487C-B1C7-610EA637716C}" destId="{5B6BE766-121E-4185-A450-7F15F2ECCDFC}" srcOrd="0" destOrd="0" parTransId="{1AFBAAD4-585E-47BF-B92F-335A9224A8DC}" sibTransId="{5E8B1B50-6294-41A6-91E3-F62999C0010E}"/>
    <dgm:cxn modelId="{D93012B4-3B39-401F-B239-B006A6AC80AF}" type="presOf" srcId="{D669DDF8-283C-4956-B43C-ABD2050D24BD}" destId="{1149FA34-C81C-4843-9878-75A33E611853}" srcOrd="1" destOrd="0" presId="urn:microsoft.com/office/officeart/2005/8/layout/list1"/>
    <dgm:cxn modelId="{6D81F612-0B82-4720-81D7-B56553A951C4}" srcId="{394DB0F2-7301-487C-B1C7-610EA637716C}" destId="{04AC9329-74B1-430B-B9A2-0FB85E4F2040}" srcOrd="3" destOrd="0" parTransId="{2BBB83FF-94EA-480A-BC97-6A347E1DC0EB}" sibTransId="{A4F6C2DD-3E69-4810-8C22-64855D4A251F}"/>
    <dgm:cxn modelId="{41BE5868-F7E2-4DE3-92BE-1565BBB65000}" type="presOf" srcId="{0929D318-8EA7-4159-A0FA-F048C812422B}" destId="{C0237A4C-1164-46BF-A982-876ECCC67C31}" srcOrd="0" destOrd="0" presId="urn:microsoft.com/office/officeart/2005/8/layout/list1"/>
    <dgm:cxn modelId="{FD96E3A1-4B51-45A1-A373-16606BC76CB0}" type="presParOf" srcId="{EDC1A33B-CCBC-4241-BC23-3A21F4EDAA16}" destId="{3BA95F15-3EF3-46C9-8198-080EF129DEE4}" srcOrd="0" destOrd="0" presId="urn:microsoft.com/office/officeart/2005/8/layout/list1"/>
    <dgm:cxn modelId="{A9B980F2-4672-4994-905B-2540F1B2E36A}" type="presParOf" srcId="{3BA95F15-3EF3-46C9-8198-080EF129DEE4}" destId="{1ACA7154-9447-4AEB-AE56-530F502AF274}" srcOrd="0" destOrd="0" presId="urn:microsoft.com/office/officeart/2005/8/layout/list1"/>
    <dgm:cxn modelId="{37BC8DFF-D92D-4BE8-ADA8-0A41B66850BA}" type="presParOf" srcId="{3BA95F15-3EF3-46C9-8198-080EF129DEE4}" destId="{DFB3DC0B-F641-416C-ABED-69BB5219A30B}" srcOrd="1" destOrd="0" presId="urn:microsoft.com/office/officeart/2005/8/layout/list1"/>
    <dgm:cxn modelId="{70672871-D338-457D-AC84-9F4FF929A33C}" type="presParOf" srcId="{EDC1A33B-CCBC-4241-BC23-3A21F4EDAA16}" destId="{8773DA9B-949B-466C-B5D3-B125E9996D0C}" srcOrd="1" destOrd="0" presId="urn:microsoft.com/office/officeart/2005/8/layout/list1"/>
    <dgm:cxn modelId="{0F7F8D2C-EA1F-4631-A9EA-52AE503BC7CC}" type="presParOf" srcId="{EDC1A33B-CCBC-4241-BC23-3A21F4EDAA16}" destId="{37796C9F-D526-4C7B-A127-8562D37BA38E}" srcOrd="2" destOrd="0" presId="urn:microsoft.com/office/officeart/2005/8/layout/list1"/>
    <dgm:cxn modelId="{E4A91F04-E59B-4D2B-88D8-1C19BAC43D84}" type="presParOf" srcId="{EDC1A33B-CCBC-4241-BC23-3A21F4EDAA16}" destId="{83BCA18F-6783-4755-9466-0EDC945CEC35}" srcOrd="3" destOrd="0" presId="urn:microsoft.com/office/officeart/2005/8/layout/list1"/>
    <dgm:cxn modelId="{60ACFC67-6101-496F-B11E-D5BA7917CBDE}" type="presParOf" srcId="{EDC1A33B-CCBC-4241-BC23-3A21F4EDAA16}" destId="{911BC782-7DCE-4F44-AB17-61416C9D63D7}" srcOrd="4" destOrd="0" presId="urn:microsoft.com/office/officeart/2005/8/layout/list1"/>
    <dgm:cxn modelId="{8C093B77-884D-4914-BDF7-EA2CD544A418}" type="presParOf" srcId="{911BC782-7DCE-4F44-AB17-61416C9D63D7}" destId="{42674141-6966-4F2D-B35E-40DC6BB335C3}" srcOrd="0" destOrd="0" presId="urn:microsoft.com/office/officeart/2005/8/layout/list1"/>
    <dgm:cxn modelId="{0779268A-F35C-4101-83CC-C319866D7222}" type="presParOf" srcId="{911BC782-7DCE-4F44-AB17-61416C9D63D7}" destId="{44A38EAC-9297-4D52-8FF5-8AEE50794E3A}" srcOrd="1" destOrd="0" presId="urn:microsoft.com/office/officeart/2005/8/layout/list1"/>
    <dgm:cxn modelId="{72D93D50-F010-4B9E-8FE8-D51E8E969305}" type="presParOf" srcId="{EDC1A33B-CCBC-4241-BC23-3A21F4EDAA16}" destId="{ABD43BBC-C958-4286-9D41-13F824B8C9EA}" srcOrd="5" destOrd="0" presId="urn:microsoft.com/office/officeart/2005/8/layout/list1"/>
    <dgm:cxn modelId="{063A0541-3ECB-42F2-856F-0AB6A929318D}" type="presParOf" srcId="{EDC1A33B-CCBC-4241-BC23-3A21F4EDAA16}" destId="{4D481985-F5EE-4ACE-9ED0-62B671390831}" srcOrd="6" destOrd="0" presId="urn:microsoft.com/office/officeart/2005/8/layout/list1"/>
    <dgm:cxn modelId="{AB2C3FDE-8482-4925-B7B1-57F5C2A6CBE4}" type="presParOf" srcId="{EDC1A33B-CCBC-4241-BC23-3A21F4EDAA16}" destId="{F6D4C0B9-3495-4283-997E-3E36E9EF7B3D}" srcOrd="7" destOrd="0" presId="urn:microsoft.com/office/officeart/2005/8/layout/list1"/>
    <dgm:cxn modelId="{0D34F905-6A4B-4676-B7C6-5470A886F988}" type="presParOf" srcId="{EDC1A33B-CCBC-4241-BC23-3A21F4EDAA16}" destId="{C9CAF808-0B43-4CDA-9B13-0330D145E0B0}" srcOrd="8" destOrd="0" presId="urn:microsoft.com/office/officeart/2005/8/layout/list1"/>
    <dgm:cxn modelId="{DC4F1C7A-F997-4708-824A-5DDE11B391E0}" type="presParOf" srcId="{C9CAF808-0B43-4CDA-9B13-0330D145E0B0}" destId="{B75E287B-1ED1-46B9-BC37-96FD1B8BEAF8}" srcOrd="0" destOrd="0" presId="urn:microsoft.com/office/officeart/2005/8/layout/list1"/>
    <dgm:cxn modelId="{492FDEDF-AE66-4663-9DA3-A1F3D8B1AC60}" type="presParOf" srcId="{C9CAF808-0B43-4CDA-9B13-0330D145E0B0}" destId="{94D0F8D3-8112-4FAA-A680-1536301FCFAE}" srcOrd="1" destOrd="0" presId="urn:microsoft.com/office/officeart/2005/8/layout/list1"/>
    <dgm:cxn modelId="{866A41A5-5D1D-4C6D-A932-81A0D111AAF1}" type="presParOf" srcId="{EDC1A33B-CCBC-4241-BC23-3A21F4EDAA16}" destId="{A535709D-C9F1-4072-8ACC-A60E9C0D8F6F}" srcOrd="9" destOrd="0" presId="urn:microsoft.com/office/officeart/2005/8/layout/list1"/>
    <dgm:cxn modelId="{CA579917-0BF7-4925-AB65-C2CB7FEC2C99}" type="presParOf" srcId="{EDC1A33B-CCBC-4241-BC23-3A21F4EDAA16}" destId="{B56DAD98-B2BC-4AC6-BBA8-0B40469D37EC}" srcOrd="10" destOrd="0" presId="urn:microsoft.com/office/officeart/2005/8/layout/list1"/>
    <dgm:cxn modelId="{843A10A7-D388-456D-9484-2C212C5D7B8C}" type="presParOf" srcId="{EDC1A33B-CCBC-4241-BC23-3A21F4EDAA16}" destId="{1EF07137-0CBF-4C5D-8970-FEE9A2D9DF04}" srcOrd="11" destOrd="0" presId="urn:microsoft.com/office/officeart/2005/8/layout/list1"/>
    <dgm:cxn modelId="{B5DD1E38-63CE-458C-835A-6EBF312AE1A0}" type="presParOf" srcId="{EDC1A33B-CCBC-4241-BC23-3A21F4EDAA16}" destId="{8AF9A57B-7AE4-4105-BBB2-480BCBBC4940}" srcOrd="12" destOrd="0" presId="urn:microsoft.com/office/officeart/2005/8/layout/list1"/>
    <dgm:cxn modelId="{AB49FBBF-069F-4D8F-9314-5E53022AE0A9}" type="presParOf" srcId="{8AF9A57B-7AE4-4105-BBB2-480BCBBC4940}" destId="{F9465056-085B-4B12-B238-ACB0768FD135}" srcOrd="0" destOrd="0" presId="urn:microsoft.com/office/officeart/2005/8/layout/list1"/>
    <dgm:cxn modelId="{487E5C16-003B-4B46-9736-E45FA99B4814}" type="presParOf" srcId="{8AF9A57B-7AE4-4105-BBB2-480BCBBC4940}" destId="{5478E6C8-942F-4835-8A2E-3BC58DD5EF2C}" srcOrd="1" destOrd="0" presId="urn:microsoft.com/office/officeart/2005/8/layout/list1"/>
    <dgm:cxn modelId="{45F6E47F-37AB-428B-802C-D59DB3106DDC}" type="presParOf" srcId="{EDC1A33B-CCBC-4241-BC23-3A21F4EDAA16}" destId="{C8346D9F-8F21-46F1-A4E4-7D1EDC60D9B4}" srcOrd="13" destOrd="0" presId="urn:microsoft.com/office/officeart/2005/8/layout/list1"/>
    <dgm:cxn modelId="{C8D6E2C4-2FFA-4F5B-8A02-40DCC1217665}" type="presParOf" srcId="{EDC1A33B-CCBC-4241-BC23-3A21F4EDAA16}" destId="{94C3077C-D5D3-49F3-8E5C-C433101DA807}" srcOrd="14" destOrd="0" presId="urn:microsoft.com/office/officeart/2005/8/layout/list1"/>
    <dgm:cxn modelId="{442919CF-4DDB-4D05-A955-F2B584103DB1}" type="presParOf" srcId="{EDC1A33B-CCBC-4241-BC23-3A21F4EDAA16}" destId="{245E7EE9-3009-4A2C-A2E8-24834A3D0FEC}" srcOrd="15" destOrd="0" presId="urn:microsoft.com/office/officeart/2005/8/layout/list1"/>
    <dgm:cxn modelId="{11B20007-E096-4807-8DCA-25D6968150CE}" type="presParOf" srcId="{EDC1A33B-CCBC-4241-BC23-3A21F4EDAA16}" destId="{F01B445D-2F4D-4524-B5F8-0B7D95D53935}" srcOrd="16" destOrd="0" presId="urn:microsoft.com/office/officeart/2005/8/layout/list1"/>
    <dgm:cxn modelId="{317C05CC-AFA4-4B5D-95E2-496A24C58723}" type="presParOf" srcId="{F01B445D-2F4D-4524-B5F8-0B7D95D53935}" destId="{8E2E0E16-F498-409E-9468-FB738A31FE43}" srcOrd="0" destOrd="0" presId="urn:microsoft.com/office/officeart/2005/8/layout/list1"/>
    <dgm:cxn modelId="{07380FFF-0B71-4E23-92EF-D4BD774DDB95}" type="presParOf" srcId="{F01B445D-2F4D-4524-B5F8-0B7D95D53935}" destId="{1149FA34-C81C-4843-9878-75A33E611853}" srcOrd="1" destOrd="0" presId="urn:microsoft.com/office/officeart/2005/8/layout/list1"/>
    <dgm:cxn modelId="{B8E05883-5317-4B2A-BF42-D1748B62716E}" type="presParOf" srcId="{EDC1A33B-CCBC-4241-BC23-3A21F4EDAA16}" destId="{D3CFC70C-0F08-47FF-8762-5A2EB26E92D2}" srcOrd="17" destOrd="0" presId="urn:microsoft.com/office/officeart/2005/8/layout/list1"/>
    <dgm:cxn modelId="{52D1B7EB-1ABF-43B6-BA44-7664D922FBA7}" type="presParOf" srcId="{EDC1A33B-CCBC-4241-BC23-3A21F4EDAA16}" destId="{3A806826-CDA9-40C3-983D-C6329AAC7F3A}" srcOrd="18" destOrd="0" presId="urn:microsoft.com/office/officeart/2005/8/layout/list1"/>
    <dgm:cxn modelId="{E6703750-156D-4F37-AE85-583BCCB78985}" type="presParOf" srcId="{EDC1A33B-CCBC-4241-BC23-3A21F4EDAA16}" destId="{C4573BEA-0FB1-4138-A5D0-6626D4667915}" srcOrd="19" destOrd="0" presId="urn:microsoft.com/office/officeart/2005/8/layout/list1"/>
    <dgm:cxn modelId="{25B024AC-961C-4D72-A5F4-A750208844DA}" type="presParOf" srcId="{EDC1A33B-CCBC-4241-BC23-3A21F4EDAA16}" destId="{2B4CA344-50C4-4608-B2AC-3D650B815DA1}" srcOrd="20" destOrd="0" presId="urn:microsoft.com/office/officeart/2005/8/layout/list1"/>
    <dgm:cxn modelId="{343D0FDE-42E8-4C7D-9E91-5516850F024E}" type="presParOf" srcId="{2B4CA344-50C4-4608-B2AC-3D650B815DA1}" destId="{C0237A4C-1164-46BF-A982-876ECCC67C31}" srcOrd="0" destOrd="0" presId="urn:microsoft.com/office/officeart/2005/8/layout/list1"/>
    <dgm:cxn modelId="{833E086B-1F24-4457-8F67-376925142201}" type="presParOf" srcId="{2B4CA344-50C4-4608-B2AC-3D650B815DA1}" destId="{DBBCA924-3563-45D0-97FD-36E5271F2FA1}" srcOrd="1" destOrd="0" presId="urn:microsoft.com/office/officeart/2005/8/layout/list1"/>
    <dgm:cxn modelId="{79A1E261-8B83-41D7-8B0A-22A562791F9E}" type="presParOf" srcId="{EDC1A33B-CCBC-4241-BC23-3A21F4EDAA16}" destId="{EF3E907F-011F-4328-A83C-C03B60CFECAA}" srcOrd="21" destOrd="0" presId="urn:microsoft.com/office/officeart/2005/8/layout/list1"/>
    <dgm:cxn modelId="{3DFD4320-20F9-48F7-A87E-6F63120DE355}" type="presParOf" srcId="{EDC1A33B-CCBC-4241-BC23-3A21F4EDAA16}" destId="{33CE5297-DE76-47CF-A37F-9FC7FA809AEC}" srcOrd="22" destOrd="0" presId="urn:microsoft.com/office/officeart/2005/8/layout/list1"/>
    <dgm:cxn modelId="{DFDF745E-1885-4B81-AF8A-D7749CDB8FC7}" type="presParOf" srcId="{EDC1A33B-CCBC-4241-BC23-3A21F4EDAA16}" destId="{E2B46A62-85E0-4680-9A81-A0A0DCBE2878}" srcOrd="23" destOrd="0" presId="urn:microsoft.com/office/officeart/2005/8/layout/list1"/>
    <dgm:cxn modelId="{A3E5474C-91E1-4F37-AFDC-C54BE049BC40}" type="presParOf" srcId="{EDC1A33B-CCBC-4241-BC23-3A21F4EDAA16}" destId="{2E5D5940-2F77-4760-BE16-3AE4E4E87150}" srcOrd="24" destOrd="0" presId="urn:microsoft.com/office/officeart/2005/8/layout/list1"/>
    <dgm:cxn modelId="{AE8FB98B-F392-4A4E-A98E-E71099C76D8A}" type="presParOf" srcId="{2E5D5940-2F77-4760-BE16-3AE4E4E87150}" destId="{381CC610-552B-494D-934C-A11FD662609A}" srcOrd="0" destOrd="0" presId="urn:microsoft.com/office/officeart/2005/8/layout/list1"/>
    <dgm:cxn modelId="{A3D3A6E5-DB1E-4271-8612-11C5B5A6FB3E}" type="presParOf" srcId="{2E5D5940-2F77-4760-BE16-3AE4E4E87150}" destId="{E46D62B8-8126-46F9-B141-9F4D1E14E58E}" srcOrd="1" destOrd="0" presId="urn:microsoft.com/office/officeart/2005/8/layout/list1"/>
    <dgm:cxn modelId="{FE21B258-6E7A-496E-8338-8BAF3DF82F13}" type="presParOf" srcId="{EDC1A33B-CCBC-4241-BC23-3A21F4EDAA16}" destId="{16951318-A88A-4E75-BA71-98318D0657EC}" srcOrd="25" destOrd="0" presId="urn:microsoft.com/office/officeart/2005/8/layout/list1"/>
    <dgm:cxn modelId="{1706A4CC-7E9F-424D-AA91-42412A3BC64D}" type="presParOf" srcId="{EDC1A33B-CCBC-4241-BC23-3A21F4EDAA16}" destId="{79A96661-52F3-409D-AEAA-6AA21CBC0D23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96C9F-D526-4C7B-A127-8562D37BA38E}">
      <dsp:nvSpPr>
        <dsp:cNvPr id="0" name=""/>
        <dsp:cNvSpPr/>
      </dsp:nvSpPr>
      <dsp:spPr>
        <a:xfrm>
          <a:off x="0" y="300916"/>
          <a:ext cx="864096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B3DC0B-F641-416C-ABED-69BB5219A30B}">
      <dsp:nvSpPr>
        <dsp:cNvPr id="0" name=""/>
        <dsp:cNvSpPr/>
      </dsp:nvSpPr>
      <dsp:spPr>
        <a:xfrm>
          <a:off x="432048" y="35236"/>
          <a:ext cx="70568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Отсутствие специального коррекционно – развивающего центра для детей с ОВЗ;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7987" y="61175"/>
        <a:ext cx="7004926" cy="479482"/>
      </dsp:txXfrm>
    </dsp:sp>
    <dsp:sp modelId="{4D481985-F5EE-4ACE-9ED0-62B671390831}">
      <dsp:nvSpPr>
        <dsp:cNvPr id="0" name=""/>
        <dsp:cNvSpPr/>
      </dsp:nvSpPr>
      <dsp:spPr>
        <a:xfrm>
          <a:off x="0" y="1117396"/>
          <a:ext cx="864096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38EAC-9297-4D52-8FF5-8AEE50794E3A}">
      <dsp:nvSpPr>
        <dsp:cNvPr id="0" name=""/>
        <dsp:cNvSpPr/>
      </dsp:nvSpPr>
      <dsp:spPr>
        <a:xfrm>
          <a:off x="432048" y="851716"/>
          <a:ext cx="70568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Низкая занятость детей с ОВЗ в системе дополнительного образования;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7987" y="877655"/>
        <a:ext cx="7004926" cy="479482"/>
      </dsp:txXfrm>
    </dsp:sp>
    <dsp:sp modelId="{B56DAD98-B2BC-4AC6-BBA8-0B40469D37EC}">
      <dsp:nvSpPr>
        <dsp:cNvPr id="0" name=""/>
        <dsp:cNvSpPr/>
      </dsp:nvSpPr>
      <dsp:spPr>
        <a:xfrm>
          <a:off x="0" y="1933876"/>
          <a:ext cx="864096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D0F8D3-8112-4FAA-A680-1536301FCFAE}">
      <dsp:nvSpPr>
        <dsp:cNvPr id="0" name=""/>
        <dsp:cNvSpPr/>
      </dsp:nvSpPr>
      <dsp:spPr>
        <a:xfrm>
          <a:off x="432048" y="1668196"/>
          <a:ext cx="70568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Увеличение количества детей с ОВЗ, при этом, снижение контингента коррекционной школы;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7987" y="1694135"/>
        <a:ext cx="7004926" cy="479482"/>
      </dsp:txXfrm>
    </dsp:sp>
    <dsp:sp modelId="{94C3077C-D5D3-49F3-8E5C-C433101DA807}">
      <dsp:nvSpPr>
        <dsp:cNvPr id="0" name=""/>
        <dsp:cNvSpPr/>
      </dsp:nvSpPr>
      <dsp:spPr>
        <a:xfrm>
          <a:off x="0" y="2750356"/>
          <a:ext cx="864096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8E6C8-942F-4835-8A2E-3BC58DD5EF2C}">
      <dsp:nvSpPr>
        <dsp:cNvPr id="0" name=""/>
        <dsp:cNvSpPr/>
      </dsp:nvSpPr>
      <dsp:spPr>
        <a:xfrm>
          <a:off x="432048" y="2484676"/>
          <a:ext cx="70568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Увеличение числа детей со сложными и сочетанными дефектами, детей - инвалидов;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7987" y="2510615"/>
        <a:ext cx="7004926" cy="479482"/>
      </dsp:txXfrm>
    </dsp:sp>
    <dsp:sp modelId="{3A806826-CDA9-40C3-983D-C6329AAC7F3A}">
      <dsp:nvSpPr>
        <dsp:cNvPr id="0" name=""/>
        <dsp:cNvSpPr/>
      </dsp:nvSpPr>
      <dsp:spPr>
        <a:xfrm>
          <a:off x="0" y="3566836"/>
          <a:ext cx="864096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49FA34-C81C-4843-9878-75A33E611853}">
      <dsp:nvSpPr>
        <dsp:cNvPr id="0" name=""/>
        <dsp:cNvSpPr/>
      </dsp:nvSpPr>
      <dsp:spPr>
        <a:xfrm>
          <a:off x="432048" y="3301156"/>
          <a:ext cx="70568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Увеличение числа детей группы риска;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7987" y="3327095"/>
        <a:ext cx="7004926" cy="479482"/>
      </dsp:txXfrm>
    </dsp:sp>
    <dsp:sp modelId="{33CE5297-DE76-47CF-A37F-9FC7FA809AEC}">
      <dsp:nvSpPr>
        <dsp:cNvPr id="0" name=""/>
        <dsp:cNvSpPr/>
      </dsp:nvSpPr>
      <dsp:spPr>
        <a:xfrm>
          <a:off x="0" y="4383316"/>
          <a:ext cx="864096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BCA924-3563-45D0-97FD-36E5271F2FA1}">
      <dsp:nvSpPr>
        <dsp:cNvPr id="0" name=""/>
        <dsp:cNvSpPr/>
      </dsp:nvSpPr>
      <dsp:spPr>
        <a:xfrm>
          <a:off x="432048" y="4117636"/>
          <a:ext cx="70568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Недостаточный уровень применения учителями специфических педагогических технологий в организации работы с детьми с ОВЗ;</a:t>
          </a:r>
          <a:endParaRPr lang="ru-RU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57987" y="4143575"/>
        <a:ext cx="7004926" cy="479482"/>
      </dsp:txXfrm>
    </dsp:sp>
    <dsp:sp modelId="{79A96661-52F3-409D-AEAA-6AA21CBC0D23}">
      <dsp:nvSpPr>
        <dsp:cNvPr id="0" name=""/>
        <dsp:cNvSpPr/>
      </dsp:nvSpPr>
      <dsp:spPr>
        <a:xfrm>
          <a:off x="0" y="5199796"/>
          <a:ext cx="8640960" cy="4536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D62B8-8126-46F9-B141-9F4D1E14E58E}">
      <dsp:nvSpPr>
        <dsp:cNvPr id="0" name=""/>
        <dsp:cNvSpPr/>
      </dsp:nvSpPr>
      <dsp:spPr>
        <a:xfrm>
          <a:off x="432048" y="4934116"/>
          <a:ext cx="7056804" cy="5313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25" tIns="0" rIns="228625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itchFamily="18" charset="0"/>
              <a:cs typeface="Times New Roman" pitchFamily="18" charset="0"/>
            </a:rPr>
            <a:t>Низкий уровень социализации детей с ОВЗ и интеграции их в современное общество.</a:t>
          </a:r>
          <a:endParaRPr lang="ru-RU" sz="1800" kern="1200" dirty="0" smtClean="0">
            <a:latin typeface="Times New Roman" pitchFamily="18" charset="0"/>
            <a:cs typeface="Times New Roman" pitchFamily="18" charset="0"/>
          </a:endParaRPr>
        </a:p>
      </dsp:txBody>
      <dsp:txXfrm>
        <a:off x="457987" y="4960055"/>
        <a:ext cx="7004926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6024" y="-432048"/>
          <a:ext cx="6192688" cy="4464496"/>
        </a:xfrm>
        <a:prstGeom xmlns:a="http://schemas.openxmlformats.org/drawingml/2006/main" prst="rect">
          <a:avLst/>
        </a:prstGeom>
      </cdr:spPr>
    </cdr:pic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alphaModFix amt="53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83568" y="548680"/>
            <a:ext cx="8064896" cy="5544616"/>
          </a:xfrm>
          <a:prstGeom prst="roundRect">
            <a:avLst/>
          </a:prstGeom>
          <a:solidFill>
            <a:schemeClr val="lt1">
              <a:alpha val="6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08720"/>
            <a:ext cx="7772400" cy="3456384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образовательной системы, обеспечивающей достижение современного качества образования детей с ограниченными возможностями </a:t>
            </a: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здоровья, </a:t>
            </a:r>
            <a:r>
              <a:rPr lang="ru-RU" sz="3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основе реализации проекта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35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Образовательный технопарк «РОСТ</a:t>
            </a: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»«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404665"/>
            <a:ext cx="7772400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03848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2018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27784" y="4460919"/>
            <a:ext cx="59046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Грачева Юлия Васильевна,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директор МКОУ </a:t>
            </a:r>
          </a:p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«школа – интернат № 5 г. Аши»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 мероприятий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951580"/>
              </p:ext>
            </p:extLst>
          </p:nvPr>
        </p:nvGraphicFramePr>
        <p:xfrm>
          <a:off x="323528" y="848199"/>
          <a:ext cx="8640960" cy="5677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552728"/>
              </a:tblGrid>
              <a:tr h="711953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Категория участников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44800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Обучающиеся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Выставки детского творчества на различные темы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Конкурс литературный «День Победы»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Создание школьной газеты «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РОСТок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Марафон здоровья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Акция «За здоровый образ жизни»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День успеха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50000"/>
                      </a:schemeClr>
                    </a:solidFill>
                  </a:tcPr>
                </a:tc>
              </a:tr>
              <a:tr h="1582225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Педагогические  работники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Педагогическая мастерская «Проектная деятельность, как средство повышения квалификации педагога»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Семинар «Методика разработки адаптированных дополнительных образовательных программ для детей с ОВЗ»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РМО педагогов, работающих с детьми с ОВЗ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Круглый стол «Качественное образование для детей с ОВЗ»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Заседание координационного совета по работе с детьми с ОВЗ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20000"/>
                        <a:alpha val="50000"/>
                      </a:schemeClr>
                    </a:solidFill>
                  </a:tcPr>
                </a:tc>
              </a:tr>
              <a:tr h="1335847"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Совместные мероприятия для обучающихся и педагогических работников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Форум «Мы - вместе»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День города Аши «Наш технопарк»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Отчетное мероприятие «День рождения технопарка»</a:t>
                      </a:r>
                    </a:p>
                    <a:p>
                      <a:pPr>
                        <a:lnSpc>
                          <a:spcPct val="95000"/>
                        </a:lnSpc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Благотворительный марафон «ТЫ и я – мы вместе»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tint val="40000"/>
                        <a:alpha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146" name="AutoShape 2" descr="Картинки по запросу эфф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141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7606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Результаты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81399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7" descr="C:\Users\1047831\Desktop\мама\фото 2017\101NIKON\DSCN001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836712"/>
            <a:ext cx="3936477" cy="2606476"/>
          </a:xfrm>
          <a:prstGeom prst="rect">
            <a:avLst/>
          </a:prstGeom>
          <a:noFill/>
        </p:spPr>
      </p:pic>
      <p:pic>
        <p:nvPicPr>
          <p:cNvPr id="7" name="Picture 13" descr="C:\Users\1047831\Desktop\мама\форум\фото форум\IMG_4799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>
            <a:fillRect/>
          </a:stretch>
        </p:blipFill>
        <p:spPr bwMode="auto">
          <a:xfrm>
            <a:off x="395536" y="2492896"/>
            <a:ext cx="4976812" cy="268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C:\Users\1047831\Desktop\мама\фото\DSCN0273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4289443"/>
            <a:ext cx="3849688" cy="2379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1047831\Desktop\грамоты\19-09-2017_12-32-22\diplom_109572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116632"/>
            <a:ext cx="305496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Users\1047831\Desktop\грамоты\19-09-2017_12-32-22\img180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3646904" y="692696"/>
            <a:ext cx="294132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C:\Users\1047831\Desktop\грамоты\19-09-2017_12-32-22\ноябрь 5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7664" y="1773296"/>
            <a:ext cx="305064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C:\Users\1047831\Desktop\грамоты\19-09-2017_12-32-22\ноябрь 6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0880" y="2349360"/>
            <a:ext cx="28716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C:\Users\1047831\Desktop\грамоты\19-09-2017_12-32-22\img181.jpg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4860032" y="3993355"/>
            <a:ext cx="3744416" cy="27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3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4664"/>
            <a:ext cx="8784976" cy="64807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имеющейся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</p:txBody>
      </p:sp>
      <p:sp>
        <p:nvSpPr>
          <p:cNvPr id="1026" name="AutoShape 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/>
        </p:nvGraphicFramePr>
        <p:xfrm>
          <a:off x="251520" y="908720"/>
          <a:ext cx="864096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28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Каким образом повысить качество образования детей с ограниченными возможностями здоровья?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160244290"/>
              </p:ext>
            </p:extLst>
          </p:nvPr>
        </p:nvGraphicFramePr>
        <p:xfrm>
          <a:off x="1259632" y="1340768"/>
          <a:ext cx="655272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92888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824536"/>
          </a:xfrm>
        </p:spPr>
        <p:txBody>
          <a:bodyPr>
            <a:normAutofit/>
          </a:bodyPr>
          <a:lstStyle/>
          <a:p>
            <a:pPr marL="0" indent="450850" algn="just">
              <a:buNone/>
            </a:pP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условий обеспечивающих достижение современного качества образования, успешной социализации и интеграции в современное общество, ранней профориентации детей с ОВЗ, проживающих на территории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Ашинского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района.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специальной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коррекционно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развивающей среды;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подбор, разработка и внедрение адаптированных образовательных программ;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подбор, разработка и внедрение специальных образовательных технологий;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поиск и включение в работу технопарка новых резидентов;</a:t>
            </a:r>
          </a:p>
          <a:p>
            <a:pPr algn="just"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создание условий для обучения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взаимообучения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педагогов, работающих с детьми с ОВЗ.</a:t>
            </a:r>
          </a:p>
          <a:p>
            <a:pPr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взаимодействия резидентов технопарка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7301" b="4308"/>
          <a:stretch>
            <a:fillRect/>
          </a:stretch>
        </p:blipFill>
        <p:spPr bwMode="auto">
          <a:xfrm>
            <a:off x="755576" y="734929"/>
            <a:ext cx="7704856" cy="5805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Татьяна\Desktop\Бухмастова\А-5 01,03,2018\защита 1 марта 2018 г\Слайд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Татьяна\Desktop\Бухмастова\А-5 01,03,2018\защита 1 марта 2018 г\Слайд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8" name="Picture 4" descr="C:\Users\Татьяна\Desktop\Бухмастова\А-5 01,03,2018\защита 1 марта 2018 г\Слайд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9" name="Picture 5" descr="C:\Users\Татьяна\Desktop\Бухмастова\А-5 01,03,2018\защита 1 марта 2018 г\Слайд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0" name="Picture 6" descr="C:\Users\Татьяна\Desktop\Бухмастова\А-5 01,03,2018\защита 1 марта 2018 г\Слайд1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 descr="C:\Users\Татьяна\Desktop\Бухмастова\А-5 01,03,2018\защита 1 марта 2018 г\Слайд1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Схема взаимодействия резидентов технопарка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55576" y="980728"/>
            <a:ext cx="8064896" cy="1560459"/>
            <a:chOff x="539552" y="260648"/>
            <a:chExt cx="8208912" cy="180020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39552" y="260648"/>
              <a:ext cx="8208912" cy="1800200"/>
            </a:xfrm>
            <a:prstGeom prst="round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45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8157142" y="333793"/>
              <a:ext cx="532645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  <a:endParaRPr lang="ru-RU" sz="4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755576" y="548680"/>
              <a:ext cx="2016224" cy="1080120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Управление образования АМР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3131840" y="332656"/>
              <a:ext cx="2592288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Координационный совет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3059832" y="1268760"/>
              <a:ext cx="2808312" cy="792088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Межшкольная методическая служба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6228184" y="1484784"/>
              <a:ext cx="2016224" cy="504056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18 РМО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156176" y="260648"/>
              <a:ext cx="2016224" cy="1080120"/>
            </a:xfrm>
            <a:prstGeom prst="roundRect">
              <a:avLst/>
            </a:prstGeom>
            <a:solidFill>
              <a:schemeClr val="tx2">
                <a:lumMod val="40000"/>
                <a:lumOff val="6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Психологическая служба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2771800" y="1484784"/>
              <a:ext cx="288032" cy="158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/>
            <p:nvPr/>
          </p:nvCxnSpPr>
          <p:spPr>
            <a:xfrm>
              <a:off x="2771800" y="908720"/>
              <a:ext cx="432048" cy="158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 rot="5400000" flipH="1" flipV="1">
              <a:off x="5796136" y="1124744"/>
              <a:ext cx="432048" cy="288032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/>
            <p:nvPr/>
          </p:nvCxnSpPr>
          <p:spPr>
            <a:xfrm>
              <a:off x="5868144" y="1772816"/>
              <a:ext cx="432048" cy="72008"/>
            </a:xfrm>
            <a:prstGeom prst="straightConnector1">
              <a:avLst/>
            </a:prstGeom>
            <a:ln w="317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Группа 16"/>
          <p:cNvGrpSpPr/>
          <p:nvPr/>
        </p:nvGrpSpPr>
        <p:grpSpPr>
          <a:xfrm>
            <a:off x="646878" y="2996952"/>
            <a:ext cx="8245602" cy="830997"/>
            <a:chOff x="539552" y="2643208"/>
            <a:chExt cx="8245602" cy="963760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39552" y="2708920"/>
              <a:ext cx="8208912" cy="830997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8172400" y="2643208"/>
              <a:ext cx="612754" cy="96376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Б</a:t>
              </a:r>
              <a:endPara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1043608" y="2852936"/>
              <a:ext cx="1728192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4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Педагоги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709411" y="2874990"/>
              <a:ext cx="1872208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4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Обучающиеся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6588224" y="2852936"/>
              <a:ext cx="1440160" cy="576064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  <a:alpha val="54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Родители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899592" y="4047156"/>
            <a:ext cx="7992888" cy="2420888"/>
            <a:chOff x="899592" y="4193704"/>
            <a:chExt cx="7992888" cy="2664296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491880" y="4193704"/>
              <a:ext cx="4896544" cy="2664296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899592" y="4265712"/>
              <a:ext cx="1944216" cy="259228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8363168" y="4221088"/>
              <a:ext cx="529312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>
                      <a:lumMod val="50000"/>
                    </a:schemeClr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В</a:t>
              </a:r>
              <a:endParaRPr lang="ru-RU" sz="4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1043608" y="4653136"/>
              <a:ext cx="1584176" cy="792088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ОО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1043608" y="5661248"/>
              <a:ext cx="1656184" cy="792088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Учреждения дополнительного образования</a:t>
              </a:r>
              <a:endParaRPr 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635896" y="4437112"/>
              <a:ext cx="1277389" cy="792087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УСЗН</a:t>
              </a:r>
              <a:endPara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635896" y="5589240"/>
              <a:ext cx="2232248" cy="792087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Здравоохранение</a:t>
              </a:r>
              <a:endPara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6732240" y="4405514"/>
              <a:ext cx="1584176" cy="792087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ОДН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Скругленный прямоугольник 31"/>
            <p:cNvSpPr/>
            <p:nvPr/>
          </p:nvSpPr>
          <p:spPr>
            <a:xfrm>
              <a:off x="5004048" y="4405514"/>
              <a:ext cx="1656185" cy="792087"/>
            </a:xfrm>
            <a:prstGeom prst="roundRect">
              <a:avLst/>
            </a:prstGeom>
            <a:solidFill>
              <a:srgbClr val="92D050">
                <a:alpha val="65000"/>
              </a:srgb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Культура</a:t>
              </a:r>
              <a:endPara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771800" y="4581128"/>
              <a:ext cx="798617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96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effectLst/>
                </a:rPr>
                <a:t>+</a:t>
              </a:r>
              <a:endParaRPr lang="ru-RU" sz="96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34" name="Объект 33"/>
          <p:cNvSpPr>
            <a:spLocks noGrp="1"/>
          </p:cNvSpPr>
          <p:nvPr>
            <p:ph idx="1"/>
          </p:nvPr>
        </p:nvSpPr>
        <p:spPr>
          <a:xfrm>
            <a:off x="3707904" y="2564904"/>
            <a:ext cx="1703008" cy="504056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5" name="Стрелка вниз 34"/>
          <p:cNvSpPr/>
          <p:nvPr/>
        </p:nvSpPr>
        <p:spPr>
          <a:xfrm rot="10800000">
            <a:off x="1253879" y="3789040"/>
            <a:ext cx="1235641" cy="288032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5226569" y="3789041"/>
            <a:ext cx="1260140" cy="221058"/>
          </a:xfrm>
          <a:prstGeom prst="downArrow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Выгнутая влево стрелка 36"/>
          <p:cNvSpPr/>
          <p:nvPr/>
        </p:nvSpPr>
        <p:spPr>
          <a:xfrm>
            <a:off x="179511" y="2132856"/>
            <a:ext cx="564559" cy="4104456"/>
          </a:xfrm>
          <a:prstGeom prst="curvedRightArrow">
            <a:avLst>
              <a:gd name="adj1" fmla="val 25000"/>
              <a:gd name="adj2" fmla="val 128771"/>
              <a:gd name="adj3" fmla="val 25000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63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208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 мероприятий</a:t>
            </a:r>
          </a:p>
        </p:txBody>
      </p:sp>
      <p:sp>
        <p:nvSpPr>
          <p:cNvPr id="6146" name="AutoShape 2" descr="Картинки по запросу эфф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874981"/>
              </p:ext>
            </p:extLst>
          </p:nvPr>
        </p:nvGraphicFramePr>
        <p:xfrm>
          <a:off x="179512" y="692696"/>
          <a:ext cx="8820473" cy="558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1656184"/>
                <a:gridCol w="3707905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этапа, 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Ожидаемые результаты</a:t>
                      </a: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Организационный этап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Заседание координационного совета проекта: обсуждение итогов реализации образовательного технопарка «РОСТ» в 2017 г., определение новых задач проекта.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Январь 2018г.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Протокол заседания координационного совета.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проектной группы по разработке программы развития технопарка «РОСТ» на 2018 г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.–2019 г.;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– март 2018г.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об утверждении программы развития образовательного технопарка «РОСТ» на 2018 – 2019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г.г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.;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проектной группы по разработке плана мероприятий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</a:b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– март 2018г.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об утверждении плана мероприятий образовательного технопарка «РОСТ» на 2018 г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  <a:tr h="370840"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этап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Разработка и внедрение адаптированных дополнительных общеобразовательных общеразвивающих программ (не менее 5)</a:t>
                      </a:r>
                    </a:p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программы из перечня</a:t>
                      </a:r>
                    </a:p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программы из перечня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 – август 2018 г. </a:t>
                      </a:r>
                    </a:p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– август 2019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 Программа </a:t>
                      </a: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социально-педагогической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направленности «Я - гражданин»</a:t>
                      </a:r>
                    </a:p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Программа технической направленности «Я -  конструктор»</a:t>
                      </a:r>
                    </a:p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Программа естественнонаучной  направленности «Я - 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любознайка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»</a:t>
                      </a:r>
                    </a:p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Программа физкультурно-спортивной направленности «Я - спортсмен»</a:t>
                      </a:r>
                    </a:p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 Программа туристско-краеведческой направленности «Я - турист»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75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 мероприятий</a:t>
            </a:r>
          </a:p>
        </p:txBody>
      </p:sp>
      <p:sp>
        <p:nvSpPr>
          <p:cNvPr id="6146" name="AutoShape 2" descr="Картинки по запросу эфф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223304"/>
              </p:ext>
            </p:extLst>
          </p:nvPr>
        </p:nvGraphicFramePr>
        <p:xfrm>
          <a:off x="251520" y="764704"/>
          <a:ext cx="8640960" cy="5768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  <a:gridCol w="1656184"/>
                <a:gridCol w="3312368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этапа, 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Ожидаемые результаты</a:t>
                      </a:r>
                    </a:p>
                  </a:txBody>
                  <a:tcPr marL="68580" marR="68580" marT="0" marB="0"/>
                </a:tc>
              </a:tr>
              <a:tr h="233544"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этап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методических разработок по работе с детьми с ОВЗ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Февраль – май 2018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Сборник методических разработок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Заключение договоров с резидентами технопарка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Апрель 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2018 – октябрь 2019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Договора с резидентами технопарка.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проектной группы по созданию единого коррекционно-развивающего образовательного пространства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Май 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июнь 2018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Перечень оборудования, необходимого для оснащения проекта.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Приобретение необходимых материально-технических средств для реализации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Июнь – ноябрь 2018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</a:t>
                      </a:r>
                      <a:r>
                        <a:rPr lang="ru-RU" sz="16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коррекционно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– развивающей среды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целевых групп обучающихся, объединений дополнительного образования и воспитанников для занятий в рамках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– октябрь 2018 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по утверждению списков целевых групп, объединений дополнительного образования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Формирование расписания занятий целевых групп обучающихся и объединений дополнительного образования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2018г.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по утверждению расписания занятий целевых групп обучающихся и объединений дополнительного образования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Согласование и утверждение сетевого графика работы образовательных организаций в рамках проекта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Сентябрь 2018г.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Приказ по утверждению сетевого графика работы образовательных организаций в рамках проекта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Промежуточные итоги реализации программы развития проекта, (корректировка по необходимости)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Октябрь 2018 </a:t>
                      </a: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Представление промежуточных итогов реализации программы развития проекта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72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План мероприятий</a:t>
            </a:r>
          </a:p>
        </p:txBody>
      </p:sp>
      <p:sp>
        <p:nvSpPr>
          <p:cNvPr id="6146" name="AutoShape 2" descr="Картинки по запросу эффек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7595135"/>
              </p:ext>
            </p:extLst>
          </p:nvPr>
        </p:nvGraphicFramePr>
        <p:xfrm>
          <a:off x="472968" y="1132014"/>
          <a:ext cx="8229600" cy="3881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06944"/>
                <a:gridCol w="1872208"/>
                <a:gridCol w="3050448"/>
              </a:tblGrid>
              <a:tr h="432048"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Наименование этапа, мероприятий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Сроки</a:t>
                      </a:r>
                      <a:endParaRPr lang="ru-RU" sz="16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Ожидаемые результаты</a:t>
                      </a:r>
                    </a:p>
                  </a:txBody>
                  <a:tcPr marL="68580" marR="68580" marT="0" marB="0"/>
                </a:tc>
              </a:tr>
              <a:tr h="390850">
                <a:tc gridSpan="3"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Аналитический этап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689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отчетных материалов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ноябрь-декабрь 2019 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Отчетные материалы</a:t>
                      </a:r>
                    </a:p>
                  </a:txBody>
                  <a:tcPr marL="68580" marR="68580" marT="0" marB="0"/>
                </a:tc>
              </a:tr>
              <a:tr h="152913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Проведение информационно-просветительской кампании для мотивации семей к вовлечению детей в занятия дополнительным образованием, повышению родительской компетенции в воспитании детей.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течение всего срока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Методические материалы и рекомендации по работе с родителями</a:t>
                      </a:r>
                    </a:p>
                  </a:txBody>
                  <a:tcPr marL="68580" marR="68580" marT="0" marB="0"/>
                </a:tc>
              </a:tr>
              <a:tr h="655342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Освещение хода реализации проекта в сети Интернет, в СМИ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 течение всего срока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Статьи, передачи репортажи в СМИ, ссылки на материалы в сети Интернет</a:t>
                      </a:r>
                    </a:p>
                  </a:txBody>
                  <a:tcPr marL="68580" marR="68580" marT="0" marB="0"/>
                </a:tc>
              </a:tr>
              <a:tr h="436895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Подготовка отчетных материалов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ноябрь-декабрь 2019 г.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Отчетные материалы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7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1611</TotalTime>
  <Words>849</Words>
  <Application>Microsoft Office PowerPoint</Application>
  <PresentationFormat>Экран (4:3)</PresentationFormat>
  <Paragraphs>145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    «Модель образовательной системы, обеспечивающей достижение современного качества образования детей с ограниченными возможностями здоровья, на основе реализации проекта  "Образовательный технопарк «РОСТ»«     </vt:lpstr>
      <vt:lpstr>Презентация PowerPoint</vt:lpstr>
      <vt:lpstr>Каким образом повысить качество образования детей с ограниченными возможностями здоровья? </vt:lpstr>
      <vt:lpstr>Цель проекта</vt:lpstr>
      <vt:lpstr>Схема взаимодействия резидентов технопарка</vt:lpstr>
      <vt:lpstr>Схема взаимодействия резидентов технопарка</vt:lpstr>
      <vt:lpstr>План мероприятий</vt:lpstr>
      <vt:lpstr>План мероприятий</vt:lpstr>
      <vt:lpstr>План мероприятий</vt:lpstr>
      <vt:lpstr>План мероприятий</vt:lpstr>
      <vt:lpstr>Результаты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Павел А.Сафронов</cp:lastModifiedBy>
  <cp:revision>128</cp:revision>
  <dcterms:created xsi:type="dcterms:W3CDTF">2017-08-25T20:23:43Z</dcterms:created>
  <dcterms:modified xsi:type="dcterms:W3CDTF">2018-03-06T03:47:20Z</dcterms:modified>
</cp:coreProperties>
</file>