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70" r:id="rId10"/>
    <p:sldId id="272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5F780-E820-4EC7-9BE2-AB1EDB4BB2FD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53675-7AFA-411A-B2F6-A831F3E9EC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A68FC-11A9-4B4A-848A-BF30DDC07724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F797E-3999-4B50-9BE0-168446C1A9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394A1A-0F6C-4AAB-9EAB-F4E701AD79F1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393C7-B51A-4C13-A0DD-2B7C45F1CB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65A04-5825-49B1-8EEC-69F3B27FD691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561BF-D144-424F-A314-4728CB7D3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87E12-A8C3-4EFF-9F66-5E8550C56C0D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1AED-0D57-47E1-BD31-5AAC9F2E9A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7EF20C-1A45-4131-97AD-D6FCCB477EAE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287D1-2150-4B8F-8B80-7A2AF1B0A9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DF3404-8792-46C9-B925-ABA2AC146551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AD620-6D78-40FD-AC68-2986F5738D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353BD-AFE3-444C-B708-B639286C10DD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EAA6B-310E-41B7-A0F5-FE20F430F3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FBFBA-419A-4447-B1EA-B6C01BF4D478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9A106-6ADD-4805-B2B9-FD18132A2E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CAF8B-8873-4D73-91EE-59687A36AED3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BE3DF-A365-4D2B-93B2-21C1227279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029FC-FB45-4F3B-9A75-28794B83C069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406C0-8A4F-44D9-80E3-DE1ECAF091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024D73-0354-415E-AEA5-7B14A2A1F635}" type="datetimeFigureOut">
              <a:rPr lang="ru-RU" smtClean="0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412FA5-3518-4109-9908-897A54ECC8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zo.ru/archives/18876" TargetMode="External"/><Relationship Id="rId2" Type="http://schemas.openxmlformats.org/officeDocument/2006/relationships/hyperlink" Target="http://www.rukukla.ru/article/trya/kukla_pelena6ka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benok.by/community/index.php?topi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43734" cy="12858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Тряпичная кукла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«ПЕЛЕНАШКА»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Содержимое 9" descr="пеленашкаjpg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" y="1571625"/>
            <a:ext cx="3481388" cy="4724400"/>
          </a:xfrm>
        </p:spPr>
      </p:pic>
      <p:sp>
        <p:nvSpPr>
          <p:cNvPr id="10244" name="Содержимое 4"/>
          <p:cNvSpPr>
            <a:spLocks noGrp="1"/>
          </p:cNvSpPr>
          <p:nvPr>
            <p:ph sz="half" idx="2"/>
          </p:nvPr>
        </p:nvSpPr>
        <p:spPr>
          <a:xfrm>
            <a:off x="4571999" y="4437112"/>
            <a:ext cx="4392613" cy="1872207"/>
          </a:xfrm>
        </p:spPr>
        <p:txBody>
          <a:bodyPr/>
          <a:lstStyle/>
          <a:p>
            <a:pPr marL="3238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Степина Татьяна Федоровна МБОУ лицей № 120</a:t>
            </a:r>
            <a:endParaRPr lang="ru-RU" sz="24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td3.odnoklassniki.ru/getImage?photoId=466338974433&amp;photoType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410445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B22314"/>
                </a:solidFill>
              </a:rPr>
              <a:t>было интересно…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B22314"/>
                </a:solidFill>
              </a:rPr>
              <a:t> было трудно…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B22314"/>
                </a:solidFill>
              </a:rPr>
              <a:t> теперь я могу…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B22314"/>
                </a:solidFill>
              </a:rPr>
              <a:t> я научилась…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B22314"/>
                </a:solidFill>
              </a:rPr>
              <a:t> меня удивило…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B22314"/>
                </a:solidFill>
              </a:rPr>
              <a:t> мне захотелось…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800" b="1" dirty="0" smtClean="0">
              <a:solidFill>
                <a:srgbClr val="B22314"/>
              </a:solidFill>
            </a:endParaRPr>
          </a:p>
        </p:txBody>
      </p:sp>
      <p:sp>
        <p:nvSpPr>
          <p:cNvPr id="21507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2960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Impact"/>
              </a:rPr>
              <a:t>рефлексия</a:t>
            </a:r>
          </a:p>
        </p:txBody>
      </p:sp>
      <p:pic>
        <p:nvPicPr>
          <p:cNvPr id="21508" name="Picture 16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268413"/>
            <a:ext cx="842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9" descr="ew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005263"/>
            <a:ext cx="89058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4" descr="sggsf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2205038"/>
            <a:ext cx="846137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6" descr="sdgsdd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5805488"/>
            <a:ext cx="889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7" descr="sdgsdddds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275" y="4941888"/>
            <a:ext cx="8175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28" descr="sasd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3068638"/>
            <a:ext cx="8191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14375" y="1052736"/>
            <a:ext cx="8124825" cy="3816424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Шайдурова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Н.В. «Традиционная тряпичная кукла» Санкт-Петербург Детство-пресс 2011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Интернет-ресурсы: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http://www.rukukla.ru/article/trya/kukla_pelena6ka.htm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http://www.trozo.ru/archives/18876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rebenok.by/community/index.php?topic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4294967295"/>
          </p:nvPr>
        </p:nvSpPr>
        <p:spPr>
          <a:xfrm>
            <a:off x="1152525" y="476250"/>
            <a:ext cx="7991475" cy="56165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самая первая куколка ребенка.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младенчик в платочке,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спеленутый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перевязанный ленточкой-веревочкой.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Такими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куколками не играли. Их клали в колыбель к ребенку, чтобы они оберегали сон младенца и его самого от болезней. </a:t>
            </a:r>
          </a:p>
          <a:p>
            <a:pPr marL="0" indent="0" eaLnBrk="1" hangingPunct="1">
              <a:buNone/>
            </a:pP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686800" cy="2065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изготовления куклы «ПЕЛЕНАШКА»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Содержимое 4" descr="что надо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5050" y="1510130"/>
            <a:ext cx="5111750" cy="3378953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00125" y="500063"/>
            <a:ext cx="7858125" cy="2352873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изготовления куклы понадобится:</a:t>
            </a:r>
            <a:b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два прямоугольных лоскута ткани примерно 15х25 см, </a:t>
            </a:r>
            <a:b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треугольный лоскут для платочка,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нитки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215313" cy="17768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Прямоугольный лоскут ткани складываем пополам и плотно скручиваем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в скатку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  <p:pic>
        <p:nvPicPr>
          <p:cNvPr id="15363" name="Рисунок 5" descr="ткань пополам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7209" y="2420888"/>
            <a:ext cx="392906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7" descr="скручиваем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38" r="5438"/>
          <a:stretch/>
        </p:blipFill>
        <p:spPr bwMode="auto">
          <a:xfrm>
            <a:off x="5076056" y="3645024"/>
            <a:ext cx="3020992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358188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Перевязываем скрутку посередине ниткой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  <p:pic>
        <p:nvPicPr>
          <p:cNvPr id="16387" name="Рисунок 9" descr="скрутка и нить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738" y="1988840"/>
            <a:ext cx="42259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10" descr="завязан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05"/>
          <a:stretch/>
        </p:blipFill>
        <p:spPr bwMode="auto">
          <a:xfrm>
            <a:off x="5076056" y="2804319"/>
            <a:ext cx="2961894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8313" y="549275"/>
            <a:ext cx="8215312" cy="85725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Обозначаем голову – повязываем на нее треугольный лоскуток-платок</a:t>
            </a:r>
            <a:endParaRPr lang="ru-RU" sz="3200" dirty="0">
              <a:solidFill>
                <a:srgbClr val="006600"/>
              </a:solidFill>
            </a:endParaRPr>
          </a:p>
        </p:txBody>
      </p:sp>
      <p:pic>
        <p:nvPicPr>
          <p:cNvPr id="17411" name="Рисунок 12" descr="одеваем платок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41005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14" descr="в платочке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2" t="10905" r="5484" b="4622"/>
          <a:stretch/>
        </p:blipFill>
        <p:spPr bwMode="auto">
          <a:xfrm>
            <a:off x="5004047" y="2466312"/>
            <a:ext cx="2951545" cy="36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501063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Затем куклу плотно пеленаем оставшимся куском ткани</a:t>
            </a:r>
            <a:endParaRPr lang="ru-RU" sz="3200" dirty="0">
              <a:solidFill>
                <a:srgbClr val="006600"/>
              </a:solidFill>
            </a:endParaRPr>
          </a:p>
        </p:txBody>
      </p:sp>
      <p:pic>
        <p:nvPicPr>
          <p:cNvPr id="18437" name="Рисунок 12" descr="пеленаем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0438"/>
            <a:ext cx="23368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10" descr="пеленаем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15"/>
          <a:stretch/>
        </p:blipFill>
        <p:spPr bwMode="auto">
          <a:xfrm>
            <a:off x="3388392" y="2924944"/>
            <a:ext cx="3043237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11" descr="пеленаем_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55" r="4242"/>
          <a:stretch/>
        </p:blipFill>
        <p:spPr bwMode="auto">
          <a:xfrm>
            <a:off x="611560" y="2029270"/>
            <a:ext cx="2948554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Содержимое 9" descr="пеленашкаjpg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4308656" y="502126"/>
            <a:ext cx="3644537" cy="5394960"/>
          </a:xfrm>
        </p:spPr>
      </p:pic>
      <p:sp>
        <p:nvSpPr>
          <p:cNvPr id="19458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2348880"/>
            <a:ext cx="3816424" cy="1944216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Наша куколка-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готова!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152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Тряпичная кукла  «ПЕЛЕНАШКА»</vt:lpstr>
      <vt:lpstr>Слайд 2</vt:lpstr>
      <vt:lpstr>Этапы изготовления куклы «ПЕЛЕНАШКА»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Тряпичная кукла  «Зайчик на пальчик»</dc:title>
  <dc:creator>Admin</dc:creator>
  <cp:lastModifiedBy>RWT</cp:lastModifiedBy>
  <cp:revision>54</cp:revision>
  <dcterms:created xsi:type="dcterms:W3CDTF">2011-11-13T12:28:42Z</dcterms:created>
  <dcterms:modified xsi:type="dcterms:W3CDTF">2013-04-08T09:21:20Z</dcterms:modified>
</cp:coreProperties>
</file>