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9" r:id="rId4"/>
    <p:sldId id="266" r:id="rId5"/>
    <p:sldId id="265" r:id="rId6"/>
    <p:sldId id="259" r:id="rId7"/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8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2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1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4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2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2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9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4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F47A-31F3-4BD8-AA88-B604AB629D70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F208-D92C-482F-91F1-FE62A28C0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1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482" y="348719"/>
            <a:ext cx="7772400" cy="1806423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Бумагопластика на занятиях изостудии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0682" y="5604780"/>
            <a:ext cx="6858000" cy="117037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Кожевникова Инна Николаевна, педагог дополнительного образования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МБУДО ДДТ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г.Златоуст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507" y="2507881"/>
            <a:ext cx="2880986" cy="27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400273" y="193536"/>
            <a:ext cx="6428493" cy="6482837"/>
            <a:chOff x="1951418" y="193536"/>
            <a:chExt cx="5972263" cy="589895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1418" y="193536"/>
              <a:ext cx="2088737" cy="158620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40155" y="193536"/>
              <a:ext cx="2220648" cy="15862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8898" y="3862642"/>
              <a:ext cx="1958653" cy="222985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3372424" y="1798155"/>
              <a:ext cx="3084700" cy="20460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0803" y="193537"/>
              <a:ext cx="1662878" cy="158620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38339" y="1788947"/>
              <a:ext cx="1485342" cy="20552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1418" y="1798156"/>
              <a:ext cx="1421006" cy="204607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7551" y="3864973"/>
              <a:ext cx="2186129" cy="222752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1418" y="3862642"/>
              <a:ext cx="1827480" cy="222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9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2" y="426720"/>
            <a:ext cx="8388096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939568" y="468536"/>
            <a:ext cx="7387992" cy="6079745"/>
            <a:chOff x="939568" y="468536"/>
            <a:chExt cx="7387992" cy="607974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568" y="468536"/>
              <a:ext cx="3293219" cy="305239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626897" y="396503"/>
              <a:ext cx="2628629" cy="277269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822723" y="3783035"/>
              <a:ext cx="3504837" cy="262862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69064" y="3783035"/>
              <a:ext cx="2334575" cy="2765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5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992" y="553061"/>
            <a:ext cx="4042903" cy="539053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38773" y="553060"/>
            <a:ext cx="8406122" cy="5390537"/>
            <a:chOff x="538773" y="553060"/>
            <a:chExt cx="8406122" cy="539053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73" y="593623"/>
              <a:ext cx="4012481" cy="534997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1992" y="553060"/>
              <a:ext cx="4042903" cy="5390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2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77886" y="108432"/>
            <a:ext cx="7339188" cy="6530363"/>
            <a:chOff x="389371" y="196114"/>
            <a:chExt cx="6729020" cy="58052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68" y="196114"/>
              <a:ext cx="2389420" cy="3344961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88988" y="196114"/>
              <a:ext cx="1810137" cy="334496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125" y="196114"/>
              <a:ext cx="2519266" cy="334496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9371" y="3530171"/>
              <a:ext cx="3352205" cy="24602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1576" y="3530171"/>
              <a:ext cx="3376815" cy="2471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7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639" y="65315"/>
            <a:ext cx="6832585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19432" y="626160"/>
            <a:ext cx="8051825" cy="5835374"/>
            <a:chOff x="619432" y="626160"/>
            <a:chExt cx="8051825" cy="58353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8239" y="626160"/>
              <a:ext cx="3633018" cy="272476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432" y="626160"/>
              <a:ext cx="3760839" cy="2500558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432" y="3438115"/>
              <a:ext cx="3703326" cy="3023419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344" y="3498850"/>
              <a:ext cx="3871913" cy="290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49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36418" y="652384"/>
            <a:ext cx="8235634" cy="6019531"/>
            <a:chOff x="436418" y="652384"/>
            <a:chExt cx="8235634" cy="601953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7690" y="652384"/>
              <a:ext cx="3554362" cy="58959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36420" y="3676538"/>
              <a:ext cx="4023137" cy="299537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36418" y="685064"/>
              <a:ext cx="4023138" cy="2915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14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Бумагопластика на занятиях изостудии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Павел А.Сафронов</cp:lastModifiedBy>
  <cp:revision>27</cp:revision>
  <dcterms:created xsi:type="dcterms:W3CDTF">2016-06-10T17:35:49Z</dcterms:created>
  <dcterms:modified xsi:type="dcterms:W3CDTF">2018-02-05T10:19:51Z</dcterms:modified>
</cp:coreProperties>
</file>